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1C"/>
    <a:srgbClr val="E6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1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18" y="10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CF2BA3-4EBD-89AB-2DD9-7295116E5173}"/>
              </a:ext>
            </a:extLst>
          </p:cNvPr>
          <p:cNvSpPr/>
          <p:nvPr userDrawn="1"/>
        </p:nvSpPr>
        <p:spPr>
          <a:xfrm>
            <a:off x="4780280" y="3469935"/>
            <a:ext cx="2631440" cy="246414"/>
          </a:xfrm>
          <a:prstGeom prst="rect">
            <a:avLst/>
          </a:prstGeom>
          <a:solidFill>
            <a:srgbClr val="C43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4" name="decorate">
            <a:extLst>
              <a:ext uri="{FF2B5EF4-FFF2-40B4-BE49-F238E27FC236}">
                <a16:creationId xmlns:a16="http://schemas.microsoft.com/office/drawing/2014/main" id="{11C83DA4-F5DF-8710-3339-18D0C1498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3144" y="3193520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  <p:sp>
        <p:nvSpPr>
          <p:cNvPr id="3" name="subtitle03">
            <a:extLst>
              <a:ext uri="{FF2B5EF4-FFF2-40B4-BE49-F238E27FC236}">
                <a16:creationId xmlns:a16="http://schemas.microsoft.com/office/drawing/2014/main" id="{17242B4B-5CA1-9F1E-BC39-9855901D5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0969" y="4389085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kern="6000" spc="5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5" name="subtitle02">
            <a:extLst>
              <a:ext uri="{FF2B5EF4-FFF2-40B4-BE49-F238E27FC236}">
                <a16:creationId xmlns:a16="http://schemas.microsoft.com/office/drawing/2014/main" id="{8550FFD8-5E02-EF38-94B7-ACF3B6F8C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70969" y="4096350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spc="1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Submitter</a:t>
            </a:r>
            <a:endParaRPr lang="zh-CN" altLang="en-US" dirty="0"/>
          </a:p>
        </p:txBody>
      </p:sp>
      <p:sp>
        <p:nvSpPr>
          <p:cNvPr id="7" name="subtitle01">
            <a:extLst>
              <a:ext uri="{FF2B5EF4-FFF2-40B4-BE49-F238E27FC236}">
                <a16:creationId xmlns:a16="http://schemas.microsoft.com/office/drawing/2014/main" id="{02361CFD-2253-D901-453A-EFA71D2A0A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1319" y="3441055"/>
            <a:ext cx="8869362" cy="36256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algn="ctr">
              <a:defRPr sz="1050"/>
            </a:lvl2pPr>
            <a:lvl3pPr algn="ctr">
              <a:defRPr sz="1000"/>
            </a:lvl3pPr>
            <a:lvl4pPr algn="ctr">
              <a:defRPr sz="800"/>
            </a:lvl4pPr>
            <a:lvl5pPr algn="ctr">
              <a:defRPr sz="500"/>
            </a:lvl5pPr>
          </a:lstStyle>
          <a:p>
            <a:pPr lvl="0"/>
            <a:r>
              <a:rPr lang="en-US" altLang="zh-CN" dirty="0" err="1"/>
              <a:t>SubTitle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0E94BF6F-EBC6-2BBA-6FEE-7A2FC4A6C4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0056" y="2470340"/>
            <a:ext cx="7214715" cy="76944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22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54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2AA1CF88-B814-1D77-19C3-FFCE715AD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45673"/>
            <a:ext cx="10515600" cy="416391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F86E8C4-1445-38FB-E083-10FFB0F927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27755"/>
            <a:ext cx="2592388" cy="64990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035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01">
            <a:extLst>
              <a:ext uri="{FF2B5EF4-FFF2-40B4-BE49-F238E27FC236}">
                <a16:creationId xmlns:a16="http://schemas.microsoft.com/office/drawing/2014/main" id="{2AA1CF88-B814-1D77-19C3-FFCE715AD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4366" y="1292251"/>
            <a:ext cx="8217634" cy="416391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F86E8C4-1445-38FB-E083-10FFB0F927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341" y="1292251"/>
            <a:ext cx="2592388" cy="64990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5546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496310" y="2854851"/>
            <a:ext cx="2406002" cy="114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CFF015-7A73-7448-D474-B1E22A38ADA1}"/>
              </a:ext>
            </a:extLst>
          </p:cNvPr>
          <p:cNvSpPr/>
          <p:nvPr/>
        </p:nvSpPr>
        <p:spPr>
          <a:xfrm>
            <a:off x="6096000" y="2854851"/>
            <a:ext cx="6096000" cy="11482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33DBAD-36C4-61E9-FA3A-21BD485F6BDB}"/>
              </a:ext>
            </a:extLst>
          </p:cNvPr>
          <p:cNvSpPr/>
          <p:nvPr/>
        </p:nvSpPr>
        <p:spPr>
          <a:xfrm>
            <a:off x="5948356" y="2854851"/>
            <a:ext cx="101601" cy="1148297"/>
          </a:xfrm>
          <a:prstGeom prst="rect">
            <a:avLst/>
          </a:prstGeom>
          <a:solidFill>
            <a:srgbClr val="C43E1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FFDA04-2576-C579-3E73-2F102BF5C0C8}"/>
              </a:ext>
            </a:extLst>
          </p:cNvPr>
          <p:cNvGrpSpPr/>
          <p:nvPr/>
        </p:nvGrpSpPr>
        <p:grpSpPr>
          <a:xfrm rot="10800000">
            <a:off x="11656244" y="3666201"/>
            <a:ext cx="287611" cy="226218"/>
            <a:chOff x="1956618" y="2687947"/>
            <a:chExt cx="287611" cy="226218"/>
          </a:xfrm>
          <a:solidFill>
            <a:schemeClr val="bg1">
              <a:lumMod val="85000"/>
            </a:schemeClr>
          </a:solidFill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DF2703-DEB6-4C99-DBE7-0BCC2C1BC734}"/>
                </a:ext>
              </a:extLst>
            </p:cNvPr>
            <p:cNvSpPr txBox="1"/>
            <p:nvPr/>
          </p:nvSpPr>
          <p:spPr>
            <a:xfrm>
              <a:off x="1956618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1170"/>
                    <a:pt x="2667" y="97296"/>
                    <a:pt x="8000" y="79809"/>
                  </a:cubicBezTo>
                  <a:cubicBezTo>
                    <a:pt x="13333" y="62321"/>
                    <a:pt x="23193" y="46632"/>
                    <a:pt x="37579" y="32742"/>
                  </a:cubicBezTo>
                  <a:cubicBezTo>
                    <a:pt x="51966" y="18851"/>
                    <a:pt x="70322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81B1DB3-30C4-8637-DC42-8D7A43320058}"/>
                </a:ext>
              </a:extLst>
            </p:cNvPr>
            <p:cNvSpPr txBox="1"/>
            <p:nvPr/>
          </p:nvSpPr>
          <p:spPr>
            <a:xfrm>
              <a:off x="2131119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0922"/>
                    <a:pt x="2667" y="96986"/>
                    <a:pt x="8000" y="79623"/>
                  </a:cubicBezTo>
                  <a:cubicBezTo>
                    <a:pt x="13333" y="62259"/>
                    <a:pt x="23255" y="46632"/>
                    <a:pt x="37766" y="32742"/>
                  </a:cubicBezTo>
                  <a:cubicBezTo>
                    <a:pt x="52276" y="18851"/>
                    <a:pt x="70570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content02">
            <a:extLst>
              <a:ext uri="{FF2B5EF4-FFF2-40B4-BE49-F238E27FC236}">
                <a16:creationId xmlns:a16="http://schemas.microsoft.com/office/drawing/2014/main" id="{623D5AAF-D819-2650-7C23-B3C1E120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90110" y="3144362"/>
            <a:ext cx="898385" cy="56927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content01">
            <a:extLst>
              <a:ext uri="{FF2B5EF4-FFF2-40B4-BE49-F238E27FC236}">
                <a16:creationId xmlns:a16="http://schemas.microsoft.com/office/drawing/2014/main" id="{DE73E3EF-F13D-AB30-6F45-BFDD6E5F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4012065"/>
            <a:ext cx="5560244" cy="905375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algn="l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 err="1"/>
              <a:t>Chapter_Contents</a:t>
            </a:r>
            <a:endParaRPr lang="zh-CN" altLang="en-US" dirty="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13AFD645-C855-1495-64A8-A937746E4C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144361"/>
            <a:ext cx="6096000" cy="56927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altLang="zh-CN" dirty="0" err="1"/>
              <a:t>Chapter_Title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0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24FE6625-C75A-8600-D1C9-4136C968AF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0B481E-5C10-7214-2A63-F8D24F2A09C1}"/>
              </a:ext>
            </a:extLst>
          </p:cNvPr>
          <p:cNvSpPr/>
          <p:nvPr userDrawn="1"/>
        </p:nvSpPr>
        <p:spPr>
          <a:xfrm>
            <a:off x="0" y="3573463"/>
            <a:ext cx="6524625" cy="15843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D1DD72-B328-79D1-BAF5-DFDC8B24AC16}"/>
              </a:ext>
            </a:extLst>
          </p:cNvPr>
          <p:cNvGrpSpPr/>
          <p:nvPr userDrawn="1"/>
        </p:nvGrpSpPr>
        <p:grpSpPr>
          <a:xfrm>
            <a:off x="2055443" y="-1559511"/>
            <a:ext cx="6521503" cy="5050851"/>
            <a:chOff x="1323706" y="-1745278"/>
            <a:chExt cx="6521503" cy="505085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26761EAA-07DA-2CF6-5802-30F2CE564D68}"/>
                </a:ext>
              </a:extLst>
            </p:cNvPr>
            <p:cNvSpPr txBox="1"/>
            <p:nvPr/>
          </p:nvSpPr>
          <p:spPr>
            <a:xfrm>
              <a:off x="1323706" y="29362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spc="6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004315CC-DA85-AEB6-2450-FEBBF43DDC63}"/>
                </a:ext>
              </a:extLst>
            </p:cNvPr>
            <p:cNvSpPr txBox="1"/>
            <p:nvPr/>
          </p:nvSpPr>
          <p:spPr>
            <a:xfrm>
              <a:off x="2410827" y="-1745278"/>
              <a:ext cx="5434382" cy="34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sz="1200" spc="3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16" name="content01">
            <a:extLst>
              <a:ext uri="{FF2B5EF4-FFF2-40B4-BE49-F238E27FC236}">
                <a16:creationId xmlns:a16="http://schemas.microsoft.com/office/drawing/2014/main" id="{03AADF4D-DDEF-47C1-2E5D-B525EFD458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5784" y="4385685"/>
            <a:ext cx="5426773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Subject_SubContents</a:t>
            </a:r>
            <a:endParaRPr lang="zh-CN" altLang="en-US" dirty="0"/>
          </a:p>
        </p:txBody>
      </p:sp>
      <p:sp>
        <p:nvSpPr>
          <p:cNvPr id="15" name="decorate">
            <a:extLst>
              <a:ext uri="{FF2B5EF4-FFF2-40B4-BE49-F238E27FC236}">
                <a16:creationId xmlns:a16="http://schemas.microsoft.com/office/drawing/2014/main" id="{48C29401-D280-3226-544B-FC1AE7439B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3719" y="4095778"/>
            <a:ext cx="5790905" cy="262862"/>
          </a:xfrm>
          <a:prstGeom prst="rect">
            <a:avLst/>
          </a:prstGeom>
        </p:spPr>
        <p:txBody>
          <a:bodyPr>
            <a:noAutofit/>
          </a:bodyPr>
          <a:lstStyle>
            <a:lvl1pPr algn="just"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BC785767-4BAC-3805-43EA-2BD85A9EB1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208" y="3679303"/>
            <a:ext cx="5520417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 err="1"/>
              <a:t>Subject_Title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0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2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6C0E4B-41F1-CB2C-793A-D17CCA080A55}"/>
              </a:ext>
            </a:extLst>
          </p:cNvPr>
          <p:cNvGrpSpPr/>
          <p:nvPr userDrawn="1"/>
        </p:nvGrpSpPr>
        <p:grpSpPr>
          <a:xfrm>
            <a:off x="1691649" y="2074490"/>
            <a:ext cx="879487" cy="879487"/>
            <a:chOff x="2785734" y="-658615"/>
            <a:chExt cx="879487" cy="879487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A4C8598-C031-A202-7075-52826A69BA01}"/>
                </a:ext>
              </a:extLst>
            </p:cNvPr>
            <p:cNvSpPr/>
            <p:nvPr/>
          </p:nvSpPr>
          <p:spPr>
            <a:xfrm>
              <a:off x="2785734" y="-658615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椭圆 20">
              <a:extLst>
                <a:ext uri="{FF2B5EF4-FFF2-40B4-BE49-F238E27FC236}">
                  <a16:creationId xmlns:a16="http://schemas.microsoft.com/office/drawing/2014/main" id="{5981A561-FD49-2A0D-65CB-A657548A22CD}"/>
                </a:ext>
              </a:extLst>
            </p:cNvPr>
            <p:cNvSpPr/>
            <p:nvPr/>
          </p:nvSpPr>
          <p:spPr>
            <a:xfrm>
              <a:off x="3030245" y="-414104"/>
              <a:ext cx="390465" cy="390465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EFC13E-CBED-F1F5-D81C-5A7DF4AC6151}"/>
              </a:ext>
            </a:extLst>
          </p:cNvPr>
          <p:cNvGrpSpPr/>
          <p:nvPr userDrawn="1"/>
        </p:nvGrpSpPr>
        <p:grpSpPr>
          <a:xfrm>
            <a:off x="1691648" y="3679410"/>
            <a:ext cx="879487" cy="879487"/>
            <a:chOff x="2785734" y="629529"/>
            <a:chExt cx="879487" cy="87948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4D6037C-19AD-89B6-033A-6986E83352FA}"/>
                </a:ext>
              </a:extLst>
            </p:cNvPr>
            <p:cNvSpPr/>
            <p:nvPr/>
          </p:nvSpPr>
          <p:spPr>
            <a:xfrm>
              <a:off x="2785734" y="629529"/>
              <a:ext cx="879487" cy="879487"/>
            </a:xfrm>
            <a:prstGeom prst="ellipse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椭圆 21">
              <a:extLst>
                <a:ext uri="{FF2B5EF4-FFF2-40B4-BE49-F238E27FC236}">
                  <a16:creationId xmlns:a16="http://schemas.microsoft.com/office/drawing/2014/main" id="{D6582E70-CD36-52B1-15A8-A247C296563C}"/>
                </a:ext>
              </a:extLst>
            </p:cNvPr>
            <p:cNvSpPr/>
            <p:nvPr/>
          </p:nvSpPr>
          <p:spPr>
            <a:xfrm>
              <a:off x="3043272" y="956979"/>
              <a:ext cx="390465" cy="328809"/>
            </a:xfrm>
            <a:custGeom>
              <a:avLst/>
              <a:gdLst>
                <a:gd name="connsiteX0" fmla="*/ 101864 w 331753"/>
                <a:gd name="connsiteY0" fmla="*/ 180944 h 279369"/>
                <a:gd name="connsiteX1" fmla="*/ 100574 w 331753"/>
                <a:gd name="connsiteY1" fmla="*/ 182229 h 279369"/>
                <a:gd name="connsiteX2" fmla="*/ 99284 w 331753"/>
                <a:gd name="connsiteY2" fmla="*/ 182229 h 279369"/>
                <a:gd name="connsiteX3" fmla="*/ 90255 w 331753"/>
                <a:gd name="connsiteY3" fmla="*/ 191225 h 279369"/>
                <a:gd name="connsiteX4" fmla="*/ 83806 w 331753"/>
                <a:gd name="connsiteY4" fmla="*/ 197651 h 279369"/>
                <a:gd name="connsiteX5" fmla="*/ 82516 w 331753"/>
                <a:gd name="connsiteY5" fmla="*/ 200221 h 279369"/>
                <a:gd name="connsiteX6" fmla="*/ 83806 w 331753"/>
                <a:gd name="connsiteY6" fmla="*/ 202791 h 279369"/>
                <a:gd name="connsiteX7" fmla="*/ 143139 w 331753"/>
                <a:gd name="connsiteY7" fmla="*/ 261907 h 279369"/>
                <a:gd name="connsiteX8" fmla="*/ 145718 w 331753"/>
                <a:gd name="connsiteY8" fmla="*/ 261907 h 279369"/>
                <a:gd name="connsiteX9" fmla="*/ 148298 w 331753"/>
                <a:gd name="connsiteY9" fmla="*/ 261907 h 279369"/>
                <a:gd name="connsiteX10" fmla="*/ 156037 w 331753"/>
                <a:gd name="connsiteY10" fmla="*/ 252911 h 279369"/>
                <a:gd name="connsiteX11" fmla="*/ 163776 w 331753"/>
                <a:gd name="connsiteY11" fmla="*/ 245200 h 279369"/>
                <a:gd name="connsiteX12" fmla="*/ 163776 w 331753"/>
                <a:gd name="connsiteY12" fmla="*/ 241345 h 279369"/>
                <a:gd name="connsiteX13" fmla="*/ 104443 w 331753"/>
                <a:gd name="connsiteY13" fmla="*/ 182229 h 279369"/>
                <a:gd name="connsiteX14" fmla="*/ 101864 w 331753"/>
                <a:gd name="connsiteY14" fmla="*/ 180944 h 279369"/>
                <a:gd name="connsiteX15" fmla="*/ 137384 w 331753"/>
                <a:gd name="connsiteY15" fmla="*/ 63469 h 279369"/>
                <a:gd name="connsiteX16" fmla="*/ 58703 w 331753"/>
                <a:gd name="connsiteY16" fmla="*/ 141513 h 279369"/>
                <a:gd name="connsiteX17" fmla="*/ 87080 w 331753"/>
                <a:gd name="connsiteY17" fmla="*/ 171430 h 279369"/>
                <a:gd name="connsiteX18" fmla="*/ 88369 w 331753"/>
                <a:gd name="connsiteY18" fmla="*/ 170129 h 279369"/>
                <a:gd name="connsiteX19" fmla="*/ 94819 w 331753"/>
                <a:gd name="connsiteY19" fmla="*/ 166227 h 279369"/>
                <a:gd name="connsiteX20" fmla="*/ 96108 w 331753"/>
                <a:gd name="connsiteY20" fmla="*/ 166227 h 279369"/>
                <a:gd name="connsiteX21" fmla="*/ 98688 w 331753"/>
                <a:gd name="connsiteY21" fmla="*/ 164926 h 279369"/>
                <a:gd name="connsiteX22" fmla="*/ 102558 w 331753"/>
                <a:gd name="connsiteY22" fmla="*/ 164926 h 279369"/>
                <a:gd name="connsiteX23" fmla="*/ 105137 w 331753"/>
                <a:gd name="connsiteY23" fmla="*/ 164926 h 279369"/>
                <a:gd name="connsiteX24" fmla="*/ 106427 w 331753"/>
                <a:gd name="connsiteY24" fmla="*/ 164926 h 279369"/>
                <a:gd name="connsiteX25" fmla="*/ 107717 w 331753"/>
                <a:gd name="connsiteY25" fmla="*/ 166227 h 279369"/>
                <a:gd name="connsiteX26" fmla="*/ 109007 w 331753"/>
                <a:gd name="connsiteY26" fmla="*/ 166227 h 279369"/>
                <a:gd name="connsiteX27" fmla="*/ 111587 w 331753"/>
                <a:gd name="connsiteY27" fmla="*/ 167527 h 279369"/>
                <a:gd name="connsiteX28" fmla="*/ 112876 w 331753"/>
                <a:gd name="connsiteY28" fmla="*/ 167527 h 279369"/>
                <a:gd name="connsiteX29" fmla="*/ 115456 w 331753"/>
                <a:gd name="connsiteY29" fmla="*/ 170129 h 279369"/>
                <a:gd name="connsiteX30" fmla="*/ 174789 w 331753"/>
                <a:gd name="connsiteY30" fmla="*/ 231263 h 279369"/>
                <a:gd name="connsiteX31" fmla="*/ 179949 w 331753"/>
                <a:gd name="connsiteY31" fmla="*/ 250774 h 279369"/>
                <a:gd name="connsiteX32" fmla="*/ 178659 w 331753"/>
                <a:gd name="connsiteY32" fmla="*/ 253376 h 279369"/>
                <a:gd name="connsiteX33" fmla="*/ 177369 w 331753"/>
                <a:gd name="connsiteY33" fmla="*/ 254676 h 279369"/>
                <a:gd name="connsiteX34" fmla="*/ 176079 w 331753"/>
                <a:gd name="connsiteY34" fmla="*/ 255977 h 279369"/>
                <a:gd name="connsiteX35" fmla="*/ 174789 w 331753"/>
                <a:gd name="connsiteY35" fmla="*/ 257278 h 279369"/>
                <a:gd name="connsiteX36" fmla="*/ 173499 w 331753"/>
                <a:gd name="connsiteY36" fmla="*/ 258578 h 279369"/>
                <a:gd name="connsiteX37" fmla="*/ 179949 w 331753"/>
                <a:gd name="connsiteY37" fmla="*/ 263781 h 279369"/>
                <a:gd name="connsiteX38" fmla="*/ 179949 w 331753"/>
                <a:gd name="connsiteY38" fmla="*/ 265082 h 279369"/>
                <a:gd name="connsiteX39" fmla="*/ 182528 w 331753"/>
                <a:gd name="connsiteY39" fmla="*/ 263781 h 279369"/>
                <a:gd name="connsiteX40" fmla="*/ 241861 w 331753"/>
                <a:gd name="connsiteY40" fmla="*/ 202647 h 279369"/>
                <a:gd name="connsiteX41" fmla="*/ 241861 w 331753"/>
                <a:gd name="connsiteY41" fmla="*/ 197444 h 279369"/>
                <a:gd name="connsiteX42" fmla="*/ 177369 w 331753"/>
                <a:gd name="connsiteY42" fmla="*/ 132408 h 279369"/>
                <a:gd name="connsiteX43" fmla="*/ 150282 w 331753"/>
                <a:gd name="connsiteY43" fmla="*/ 159723 h 279369"/>
                <a:gd name="connsiteX44" fmla="*/ 147702 w 331753"/>
                <a:gd name="connsiteY44" fmla="*/ 161024 h 279369"/>
                <a:gd name="connsiteX45" fmla="*/ 146412 w 331753"/>
                <a:gd name="connsiteY45" fmla="*/ 162324 h 279369"/>
                <a:gd name="connsiteX46" fmla="*/ 143833 w 331753"/>
                <a:gd name="connsiteY46" fmla="*/ 163625 h 279369"/>
                <a:gd name="connsiteX47" fmla="*/ 141253 w 331753"/>
                <a:gd name="connsiteY47" fmla="*/ 163625 h 279369"/>
                <a:gd name="connsiteX48" fmla="*/ 138673 w 331753"/>
                <a:gd name="connsiteY48" fmla="*/ 164926 h 279369"/>
                <a:gd name="connsiteX49" fmla="*/ 129644 w 331753"/>
                <a:gd name="connsiteY49" fmla="*/ 162324 h 279369"/>
                <a:gd name="connsiteX50" fmla="*/ 127065 w 331753"/>
                <a:gd name="connsiteY50" fmla="*/ 159723 h 279369"/>
                <a:gd name="connsiteX51" fmla="*/ 111587 w 331753"/>
                <a:gd name="connsiteY51" fmla="*/ 144114 h 279369"/>
                <a:gd name="connsiteX52" fmla="*/ 111587 w 331753"/>
                <a:gd name="connsiteY52" fmla="*/ 120701 h 279369"/>
                <a:gd name="connsiteX53" fmla="*/ 152862 w 331753"/>
                <a:gd name="connsiteY53" fmla="*/ 79078 h 279369"/>
                <a:gd name="connsiteX54" fmla="*/ 137384 w 331753"/>
                <a:gd name="connsiteY54" fmla="*/ 63469 h 279369"/>
                <a:gd name="connsiteX55" fmla="*/ 195676 w 331753"/>
                <a:gd name="connsiteY55" fmla="*/ 58706 h 279369"/>
                <a:gd name="connsiteX56" fmla="*/ 122203 w 331753"/>
                <a:gd name="connsiteY56" fmla="*/ 131257 h 279369"/>
                <a:gd name="connsiteX57" fmla="*/ 122203 w 331753"/>
                <a:gd name="connsiteY57" fmla="*/ 132553 h 279369"/>
                <a:gd name="connsiteX58" fmla="*/ 138960 w 331753"/>
                <a:gd name="connsiteY58" fmla="*/ 149395 h 279369"/>
                <a:gd name="connsiteX59" fmla="*/ 140249 w 331753"/>
                <a:gd name="connsiteY59" fmla="*/ 148099 h 279369"/>
                <a:gd name="connsiteX60" fmla="*/ 172474 w 331753"/>
                <a:gd name="connsiteY60" fmla="*/ 115710 h 279369"/>
                <a:gd name="connsiteX61" fmla="*/ 184075 w 331753"/>
                <a:gd name="connsiteY61" fmla="*/ 104050 h 279369"/>
                <a:gd name="connsiteX62" fmla="*/ 195676 w 331753"/>
                <a:gd name="connsiteY62" fmla="*/ 104050 h 279369"/>
                <a:gd name="connsiteX63" fmla="*/ 198254 w 331753"/>
                <a:gd name="connsiteY63" fmla="*/ 109233 h 279369"/>
                <a:gd name="connsiteX64" fmla="*/ 195676 w 331753"/>
                <a:gd name="connsiteY64" fmla="*/ 114415 h 279369"/>
                <a:gd name="connsiteX65" fmla="*/ 187942 w 331753"/>
                <a:gd name="connsiteY65" fmla="*/ 120893 h 279369"/>
                <a:gd name="connsiteX66" fmla="*/ 238213 w 331753"/>
                <a:gd name="connsiteY66" fmla="*/ 171419 h 279369"/>
                <a:gd name="connsiteX67" fmla="*/ 273016 w 331753"/>
                <a:gd name="connsiteY67" fmla="*/ 136439 h 279369"/>
                <a:gd name="connsiteX68" fmla="*/ 195676 w 331753"/>
                <a:gd name="connsiteY68" fmla="*/ 58706 h 279369"/>
                <a:gd name="connsiteX69" fmla="*/ 93282 w 331753"/>
                <a:gd name="connsiteY69" fmla="*/ 19019 h 279369"/>
                <a:gd name="connsiteX70" fmla="*/ 89395 w 331753"/>
                <a:gd name="connsiteY70" fmla="*/ 20330 h 279369"/>
                <a:gd name="connsiteX71" fmla="*/ 16844 w 331753"/>
                <a:gd name="connsiteY71" fmla="*/ 95035 h 279369"/>
                <a:gd name="connsiteX72" fmla="*/ 15548 w 331753"/>
                <a:gd name="connsiteY72" fmla="*/ 100277 h 279369"/>
                <a:gd name="connsiteX73" fmla="*/ 46642 w 331753"/>
                <a:gd name="connsiteY73" fmla="*/ 131732 h 279369"/>
                <a:gd name="connsiteX74" fmla="*/ 126966 w 331753"/>
                <a:gd name="connsiteY74" fmla="*/ 51784 h 279369"/>
                <a:gd name="connsiteX75" fmla="*/ 95873 w 331753"/>
                <a:gd name="connsiteY75" fmla="*/ 20330 h 279369"/>
                <a:gd name="connsiteX76" fmla="*/ 93282 w 331753"/>
                <a:gd name="connsiteY76" fmla="*/ 19019 h 279369"/>
                <a:gd name="connsiteX77" fmla="*/ 239847 w 331753"/>
                <a:gd name="connsiteY77" fmla="*/ 15844 h 279369"/>
                <a:gd name="connsiteX78" fmla="*/ 237270 w 331753"/>
                <a:gd name="connsiteY78" fmla="*/ 17133 h 279369"/>
                <a:gd name="connsiteX79" fmla="*/ 206341 w 331753"/>
                <a:gd name="connsiteY79" fmla="*/ 46772 h 279369"/>
                <a:gd name="connsiteX80" fmla="*/ 283662 w 331753"/>
                <a:gd name="connsiteY80" fmla="*/ 125382 h 279369"/>
                <a:gd name="connsiteX81" fmla="*/ 314590 w 331753"/>
                <a:gd name="connsiteY81" fmla="*/ 94454 h 279369"/>
                <a:gd name="connsiteX82" fmla="*/ 315879 w 331753"/>
                <a:gd name="connsiteY82" fmla="*/ 93165 h 279369"/>
                <a:gd name="connsiteX83" fmla="*/ 314590 w 331753"/>
                <a:gd name="connsiteY83" fmla="*/ 90588 h 279369"/>
                <a:gd name="connsiteX84" fmla="*/ 241136 w 331753"/>
                <a:gd name="connsiteY84" fmla="*/ 17133 h 279369"/>
                <a:gd name="connsiteX85" fmla="*/ 239847 w 331753"/>
                <a:gd name="connsiteY85" fmla="*/ 15844 h 279369"/>
                <a:gd name="connsiteX86" fmla="*/ 239005 w 331753"/>
                <a:gd name="connsiteY86" fmla="*/ 0 h 279369"/>
                <a:gd name="connsiteX87" fmla="*/ 252625 w 331753"/>
                <a:gd name="connsiteY87" fmla="*/ 4855 h 279369"/>
                <a:gd name="connsiteX88" fmla="*/ 325267 w 331753"/>
                <a:gd name="connsiteY88" fmla="*/ 78663 h 279369"/>
                <a:gd name="connsiteX89" fmla="*/ 331753 w 331753"/>
                <a:gd name="connsiteY89" fmla="*/ 91612 h 279369"/>
                <a:gd name="connsiteX90" fmla="*/ 326564 w 331753"/>
                <a:gd name="connsiteY90" fmla="*/ 105856 h 279369"/>
                <a:gd name="connsiteX91" fmla="*/ 290243 w 331753"/>
                <a:gd name="connsiteY91" fmla="*/ 142112 h 279369"/>
                <a:gd name="connsiteX92" fmla="*/ 250031 w 331753"/>
                <a:gd name="connsiteY92" fmla="*/ 182253 h 279369"/>
                <a:gd name="connsiteX93" fmla="*/ 253922 w 331753"/>
                <a:gd name="connsiteY93" fmla="*/ 186138 h 279369"/>
                <a:gd name="connsiteX94" fmla="*/ 253922 w 331753"/>
                <a:gd name="connsiteY94" fmla="*/ 213330 h 279369"/>
                <a:gd name="connsiteX95" fmla="*/ 194252 w 331753"/>
                <a:gd name="connsiteY95" fmla="*/ 272895 h 279369"/>
                <a:gd name="connsiteX96" fmla="*/ 181280 w 331753"/>
                <a:gd name="connsiteY96" fmla="*/ 279369 h 279369"/>
                <a:gd name="connsiteX97" fmla="*/ 169605 w 331753"/>
                <a:gd name="connsiteY97" fmla="*/ 274190 h 279369"/>
                <a:gd name="connsiteX98" fmla="*/ 163120 w 331753"/>
                <a:gd name="connsiteY98" fmla="*/ 269010 h 279369"/>
                <a:gd name="connsiteX99" fmla="*/ 159228 w 331753"/>
                <a:gd name="connsiteY99" fmla="*/ 271600 h 279369"/>
                <a:gd name="connsiteX100" fmla="*/ 146256 w 331753"/>
                <a:gd name="connsiteY100" fmla="*/ 276779 h 279369"/>
                <a:gd name="connsiteX101" fmla="*/ 133284 w 331753"/>
                <a:gd name="connsiteY101" fmla="*/ 271600 h 279369"/>
                <a:gd name="connsiteX102" fmla="*/ 73614 w 331753"/>
                <a:gd name="connsiteY102" fmla="*/ 212036 h 279369"/>
                <a:gd name="connsiteX103" fmla="*/ 68426 w 331753"/>
                <a:gd name="connsiteY103" fmla="*/ 199087 h 279369"/>
                <a:gd name="connsiteX104" fmla="*/ 73614 w 331753"/>
                <a:gd name="connsiteY104" fmla="*/ 186138 h 279369"/>
                <a:gd name="connsiteX105" fmla="*/ 74911 w 331753"/>
                <a:gd name="connsiteY105" fmla="*/ 183548 h 279369"/>
                <a:gd name="connsiteX106" fmla="*/ 76209 w 331753"/>
                <a:gd name="connsiteY106" fmla="*/ 182253 h 279369"/>
                <a:gd name="connsiteX107" fmla="*/ 42482 w 331753"/>
                <a:gd name="connsiteY107" fmla="*/ 148587 h 279369"/>
                <a:gd name="connsiteX108" fmla="*/ 42482 w 331753"/>
                <a:gd name="connsiteY108" fmla="*/ 147292 h 279369"/>
                <a:gd name="connsiteX109" fmla="*/ 4864 w 331753"/>
                <a:gd name="connsiteY109" fmla="*/ 111035 h 279369"/>
                <a:gd name="connsiteX110" fmla="*/ 4864 w 331753"/>
                <a:gd name="connsiteY110" fmla="*/ 83843 h 279369"/>
                <a:gd name="connsiteX111" fmla="*/ 77506 w 331753"/>
                <a:gd name="connsiteY111" fmla="*/ 10035 h 279369"/>
                <a:gd name="connsiteX112" fmla="*/ 106044 w 331753"/>
                <a:gd name="connsiteY112" fmla="*/ 10035 h 279369"/>
                <a:gd name="connsiteX113" fmla="*/ 142365 w 331753"/>
                <a:gd name="connsiteY113" fmla="*/ 46291 h 279369"/>
                <a:gd name="connsiteX114" fmla="*/ 163120 w 331753"/>
                <a:gd name="connsiteY114" fmla="*/ 67009 h 279369"/>
                <a:gd name="connsiteX115" fmla="*/ 189063 w 331753"/>
                <a:gd name="connsiteY115" fmla="*/ 41112 h 279369"/>
                <a:gd name="connsiteX116" fmla="*/ 225384 w 331753"/>
                <a:gd name="connsiteY116" fmla="*/ 4855 h 279369"/>
                <a:gd name="connsiteX117" fmla="*/ 239005 w 331753"/>
                <a:gd name="connsiteY117" fmla="*/ 0 h 27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31753" h="279369">
                  <a:moveTo>
                    <a:pt x="101864" y="180944"/>
                  </a:moveTo>
                  <a:cubicBezTo>
                    <a:pt x="101864" y="180944"/>
                    <a:pt x="100574" y="180944"/>
                    <a:pt x="100574" y="182229"/>
                  </a:cubicBezTo>
                  <a:cubicBezTo>
                    <a:pt x="100574" y="182229"/>
                    <a:pt x="100574" y="182229"/>
                    <a:pt x="99284" y="182229"/>
                  </a:cubicBezTo>
                  <a:cubicBezTo>
                    <a:pt x="99284" y="182229"/>
                    <a:pt x="99284" y="182229"/>
                    <a:pt x="90255" y="191225"/>
                  </a:cubicBezTo>
                  <a:cubicBezTo>
                    <a:pt x="90255" y="191225"/>
                    <a:pt x="90255" y="191225"/>
                    <a:pt x="83806" y="197651"/>
                  </a:cubicBezTo>
                  <a:cubicBezTo>
                    <a:pt x="82516" y="198936"/>
                    <a:pt x="82516" y="200221"/>
                    <a:pt x="82516" y="200221"/>
                  </a:cubicBezTo>
                  <a:cubicBezTo>
                    <a:pt x="82516" y="200221"/>
                    <a:pt x="82516" y="201506"/>
                    <a:pt x="83806" y="202791"/>
                  </a:cubicBezTo>
                  <a:cubicBezTo>
                    <a:pt x="83806" y="202791"/>
                    <a:pt x="83806" y="202791"/>
                    <a:pt x="143139" y="261907"/>
                  </a:cubicBezTo>
                  <a:cubicBezTo>
                    <a:pt x="144428" y="261907"/>
                    <a:pt x="145718" y="261907"/>
                    <a:pt x="145718" y="261907"/>
                  </a:cubicBezTo>
                  <a:cubicBezTo>
                    <a:pt x="145718" y="261907"/>
                    <a:pt x="147008" y="261907"/>
                    <a:pt x="148298" y="261907"/>
                  </a:cubicBezTo>
                  <a:cubicBezTo>
                    <a:pt x="148298" y="261907"/>
                    <a:pt x="148298" y="261907"/>
                    <a:pt x="156037" y="252911"/>
                  </a:cubicBezTo>
                  <a:cubicBezTo>
                    <a:pt x="156037" y="252911"/>
                    <a:pt x="156037" y="252911"/>
                    <a:pt x="163776" y="245200"/>
                  </a:cubicBezTo>
                  <a:cubicBezTo>
                    <a:pt x="165066" y="245200"/>
                    <a:pt x="165066" y="242630"/>
                    <a:pt x="163776" y="241345"/>
                  </a:cubicBezTo>
                  <a:cubicBezTo>
                    <a:pt x="163776" y="241345"/>
                    <a:pt x="163776" y="241345"/>
                    <a:pt x="104443" y="182229"/>
                  </a:cubicBezTo>
                  <a:cubicBezTo>
                    <a:pt x="103153" y="180944"/>
                    <a:pt x="101864" y="180944"/>
                    <a:pt x="101864" y="180944"/>
                  </a:cubicBezTo>
                  <a:close/>
                  <a:moveTo>
                    <a:pt x="137384" y="63469"/>
                  </a:moveTo>
                  <a:cubicBezTo>
                    <a:pt x="137384" y="63469"/>
                    <a:pt x="137384" y="63469"/>
                    <a:pt x="58703" y="141513"/>
                  </a:cubicBezTo>
                  <a:cubicBezTo>
                    <a:pt x="58703" y="141513"/>
                    <a:pt x="58703" y="141513"/>
                    <a:pt x="87080" y="171430"/>
                  </a:cubicBezTo>
                  <a:cubicBezTo>
                    <a:pt x="87080" y="171430"/>
                    <a:pt x="87080" y="171430"/>
                    <a:pt x="88369" y="170129"/>
                  </a:cubicBezTo>
                  <a:cubicBezTo>
                    <a:pt x="90949" y="167527"/>
                    <a:pt x="93529" y="166227"/>
                    <a:pt x="94819" y="166227"/>
                  </a:cubicBezTo>
                  <a:cubicBezTo>
                    <a:pt x="94819" y="166227"/>
                    <a:pt x="94819" y="166227"/>
                    <a:pt x="96108" y="166227"/>
                  </a:cubicBezTo>
                  <a:cubicBezTo>
                    <a:pt x="96108" y="164926"/>
                    <a:pt x="97398" y="164926"/>
                    <a:pt x="98688" y="164926"/>
                  </a:cubicBezTo>
                  <a:cubicBezTo>
                    <a:pt x="98688" y="164926"/>
                    <a:pt x="98688" y="164926"/>
                    <a:pt x="102558" y="164926"/>
                  </a:cubicBezTo>
                  <a:cubicBezTo>
                    <a:pt x="102558" y="164926"/>
                    <a:pt x="103848" y="164926"/>
                    <a:pt x="105137" y="164926"/>
                  </a:cubicBezTo>
                  <a:cubicBezTo>
                    <a:pt x="105137" y="164926"/>
                    <a:pt x="105137" y="164926"/>
                    <a:pt x="106427" y="164926"/>
                  </a:cubicBezTo>
                  <a:cubicBezTo>
                    <a:pt x="106427" y="164926"/>
                    <a:pt x="107717" y="164926"/>
                    <a:pt x="107717" y="166227"/>
                  </a:cubicBezTo>
                  <a:cubicBezTo>
                    <a:pt x="109007" y="166227"/>
                    <a:pt x="109007" y="166227"/>
                    <a:pt x="109007" y="166227"/>
                  </a:cubicBezTo>
                  <a:cubicBezTo>
                    <a:pt x="110297" y="166227"/>
                    <a:pt x="110297" y="167527"/>
                    <a:pt x="111587" y="167527"/>
                  </a:cubicBezTo>
                  <a:cubicBezTo>
                    <a:pt x="111587" y="167527"/>
                    <a:pt x="111587" y="167527"/>
                    <a:pt x="112876" y="167527"/>
                  </a:cubicBezTo>
                  <a:cubicBezTo>
                    <a:pt x="114166" y="168828"/>
                    <a:pt x="114166" y="170129"/>
                    <a:pt x="115456" y="170129"/>
                  </a:cubicBezTo>
                  <a:cubicBezTo>
                    <a:pt x="115456" y="170129"/>
                    <a:pt x="115456" y="170129"/>
                    <a:pt x="174789" y="231263"/>
                  </a:cubicBezTo>
                  <a:cubicBezTo>
                    <a:pt x="179949" y="236466"/>
                    <a:pt x="181238" y="244270"/>
                    <a:pt x="179949" y="250774"/>
                  </a:cubicBezTo>
                  <a:cubicBezTo>
                    <a:pt x="178659" y="252075"/>
                    <a:pt x="178659" y="252075"/>
                    <a:pt x="178659" y="253376"/>
                  </a:cubicBezTo>
                  <a:cubicBezTo>
                    <a:pt x="178659" y="253376"/>
                    <a:pt x="178659" y="254676"/>
                    <a:pt x="177369" y="254676"/>
                  </a:cubicBezTo>
                  <a:cubicBezTo>
                    <a:pt x="177369" y="254676"/>
                    <a:pt x="177369" y="254676"/>
                    <a:pt x="176079" y="255977"/>
                  </a:cubicBezTo>
                  <a:cubicBezTo>
                    <a:pt x="176079" y="257278"/>
                    <a:pt x="176079" y="257278"/>
                    <a:pt x="174789" y="257278"/>
                  </a:cubicBezTo>
                  <a:cubicBezTo>
                    <a:pt x="174789" y="257278"/>
                    <a:pt x="174789" y="257278"/>
                    <a:pt x="173499" y="258578"/>
                  </a:cubicBezTo>
                  <a:cubicBezTo>
                    <a:pt x="173499" y="258578"/>
                    <a:pt x="173499" y="258578"/>
                    <a:pt x="179949" y="263781"/>
                  </a:cubicBezTo>
                  <a:cubicBezTo>
                    <a:pt x="179949" y="265082"/>
                    <a:pt x="179949" y="265082"/>
                    <a:pt x="179949" y="265082"/>
                  </a:cubicBezTo>
                  <a:cubicBezTo>
                    <a:pt x="181238" y="265082"/>
                    <a:pt x="181238" y="265082"/>
                    <a:pt x="182528" y="263781"/>
                  </a:cubicBezTo>
                  <a:cubicBezTo>
                    <a:pt x="182528" y="263781"/>
                    <a:pt x="182528" y="263781"/>
                    <a:pt x="241861" y="202647"/>
                  </a:cubicBezTo>
                  <a:cubicBezTo>
                    <a:pt x="244441" y="200046"/>
                    <a:pt x="243151" y="198745"/>
                    <a:pt x="241861" y="197444"/>
                  </a:cubicBezTo>
                  <a:cubicBezTo>
                    <a:pt x="241861" y="197444"/>
                    <a:pt x="241861" y="197444"/>
                    <a:pt x="177369" y="132408"/>
                  </a:cubicBezTo>
                  <a:cubicBezTo>
                    <a:pt x="177369" y="132408"/>
                    <a:pt x="177369" y="132408"/>
                    <a:pt x="150282" y="159723"/>
                  </a:cubicBezTo>
                  <a:cubicBezTo>
                    <a:pt x="148992" y="159723"/>
                    <a:pt x="147702" y="161024"/>
                    <a:pt x="147702" y="161024"/>
                  </a:cubicBezTo>
                  <a:cubicBezTo>
                    <a:pt x="147702" y="162324"/>
                    <a:pt x="146412" y="162324"/>
                    <a:pt x="146412" y="162324"/>
                  </a:cubicBezTo>
                  <a:cubicBezTo>
                    <a:pt x="146412" y="162324"/>
                    <a:pt x="145123" y="162324"/>
                    <a:pt x="143833" y="163625"/>
                  </a:cubicBezTo>
                  <a:cubicBezTo>
                    <a:pt x="142543" y="163625"/>
                    <a:pt x="142543" y="163625"/>
                    <a:pt x="141253" y="163625"/>
                  </a:cubicBezTo>
                  <a:cubicBezTo>
                    <a:pt x="139963" y="164926"/>
                    <a:pt x="138673" y="164926"/>
                    <a:pt x="138673" y="164926"/>
                  </a:cubicBezTo>
                  <a:cubicBezTo>
                    <a:pt x="134804" y="164926"/>
                    <a:pt x="132224" y="163625"/>
                    <a:pt x="129644" y="162324"/>
                  </a:cubicBezTo>
                  <a:cubicBezTo>
                    <a:pt x="128355" y="161024"/>
                    <a:pt x="128355" y="161024"/>
                    <a:pt x="127065" y="159723"/>
                  </a:cubicBezTo>
                  <a:cubicBezTo>
                    <a:pt x="127065" y="159723"/>
                    <a:pt x="127065" y="159723"/>
                    <a:pt x="111587" y="144114"/>
                  </a:cubicBezTo>
                  <a:cubicBezTo>
                    <a:pt x="102558" y="136310"/>
                    <a:pt x="105137" y="125904"/>
                    <a:pt x="111587" y="120701"/>
                  </a:cubicBezTo>
                  <a:cubicBezTo>
                    <a:pt x="111587" y="120701"/>
                    <a:pt x="111587" y="120701"/>
                    <a:pt x="152862" y="79078"/>
                  </a:cubicBezTo>
                  <a:cubicBezTo>
                    <a:pt x="152862" y="79078"/>
                    <a:pt x="152862" y="79078"/>
                    <a:pt x="137384" y="63469"/>
                  </a:cubicBezTo>
                  <a:close/>
                  <a:moveTo>
                    <a:pt x="195676" y="58706"/>
                  </a:moveTo>
                  <a:cubicBezTo>
                    <a:pt x="195676" y="58706"/>
                    <a:pt x="195676" y="58706"/>
                    <a:pt x="122203" y="131257"/>
                  </a:cubicBezTo>
                  <a:cubicBezTo>
                    <a:pt x="122203" y="132553"/>
                    <a:pt x="122203" y="132553"/>
                    <a:pt x="122203" y="132553"/>
                  </a:cubicBezTo>
                  <a:cubicBezTo>
                    <a:pt x="122203" y="132553"/>
                    <a:pt x="122203" y="132553"/>
                    <a:pt x="138960" y="149395"/>
                  </a:cubicBezTo>
                  <a:cubicBezTo>
                    <a:pt x="138960" y="149395"/>
                    <a:pt x="138960" y="149395"/>
                    <a:pt x="140249" y="148099"/>
                  </a:cubicBezTo>
                  <a:cubicBezTo>
                    <a:pt x="140249" y="148099"/>
                    <a:pt x="140249" y="148099"/>
                    <a:pt x="172474" y="115710"/>
                  </a:cubicBezTo>
                  <a:cubicBezTo>
                    <a:pt x="172474" y="115710"/>
                    <a:pt x="172474" y="115710"/>
                    <a:pt x="184075" y="104050"/>
                  </a:cubicBezTo>
                  <a:cubicBezTo>
                    <a:pt x="187942" y="100164"/>
                    <a:pt x="193098" y="100164"/>
                    <a:pt x="195676" y="104050"/>
                  </a:cubicBezTo>
                  <a:cubicBezTo>
                    <a:pt x="196965" y="105346"/>
                    <a:pt x="198254" y="106641"/>
                    <a:pt x="198254" y="109233"/>
                  </a:cubicBezTo>
                  <a:cubicBezTo>
                    <a:pt x="198254" y="110528"/>
                    <a:pt x="196965" y="113119"/>
                    <a:pt x="195676" y="114415"/>
                  </a:cubicBezTo>
                  <a:cubicBezTo>
                    <a:pt x="195676" y="114415"/>
                    <a:pt x="195676" y="114415"/>
                    <a:pt x="187942" y="120893"/>
                  </a:cubicBezTo>
                  <a:cubicBezTo>
                    <a:pt x="187942" y="120893"/>
                    <a:pt x="187942" y="120893"/>
                    <a:pt x="238213" y="171419"/>
                  </a:cubicBezTo>
                  <a:lnTo>
                    <a:pt x="273016" y="136439"/>
                  </a:lnTo>
                  <a:cubicBezTo>
                    <a:pt x="273016" y="136439"/>
                    <a:pt x="273016" y="136439"/>
                    <a:pt x="195676" y="58706"/>
                  </a:cubicBezTo>
                  <a:close/>
                  <a:moveTo>
                    <a:pt x="93282" y="19019"/>
                  </a:moveTo>
                  <a:cubicBezTo>
                    <a:pt x="91986" y="19019"/>
                    <a:pt x="90690" y="20330"/>
                    <a:pt x="89395" y="20330"/>
                  </a:cubicBezTo>
                  <a:cubicBezTo>
                    <a:pt x="89395" y="20330"/>
                    <a:pt x="89395" y="20330"/>
                    <a:pt x="16844" y="95035"/>
                  </a:cubicBezTo>
                  <a:cubicBezTo>
                    <a:pt x="14253" y="96345"/>
                    <a:pt x="14253" y="98967"/>
                    <a:pt x="15548" y="100277"/>
                  </a:cubicBezTo>
                  <a:cubicBezTo>
                    <a:pt x="15548" y="100277"/>
                    <a:pt x="15548" y="100277"/>
                    <a:pt x="46642" y="131732"/>
                  </a:cubicBezTo>
                  <a:cubicBezTo>
                    <a:pt x="46642" y="131732"/>
                    <a:pt x="46642" y="131732"/>
                    <a:pt x="126966" y="51784"/>
                  </a:cubicBezTo>
                  <a:cubicBezTo>
                    <a:pt x="126966" y="51784"/>
                    <a:pt x="126966" y="51784"/>
                    <a:pt x="95873" y="20330"/>
                  </a:cubicBezTo>
                  <a:cubicBezTo>
                    <a:pt x="94577" y="20330"/>
                    <a:pt x="94577" y="19019"/>
                    <a:pt x="93282" y="19019"/>
                  </a:cubicBezTo>
                  <a:close/>
                  <a:moveTo>
                    <a:pt x="239847" y="15844"/>
                  </a:moveTo>
                  <a:cubicBezTo>
                    <a:pt x="238558" y="15844"/>
                    <a:pt x="237270" y="15844"/>
                    <a:pt x="237270" y="17133"/>
                  </a:cubicBezTo>
                  <a:cubicBezTo>
                    <a:pt x="237270" y="17133"/>
                    <a:pt x="237270" y="17133"/>
                    <a:pt x="206341" y="46772"/>
                  </a:cubicBezTo>
                  <a:cubicBezTo>
                    <a:pt x="206341" y="46772"/>
                    <a:pt x="206341" y="46772"/>
                    <a:pt x="283662" y="125382"/>
                  </a:cubicBezTo>
                  <a:cubicBezTo>
                    <a:pt x="283662" y="125382"/>
                    <a:pt x="283662" y="125382"/>
                    <a:pt x="314590" y="94454"/>
                  </a:cubicBezTo>
                  <a:cubicBezTo>
                    <a:pt x="315879" y="94454"/>
                    <a:pt x="315879" y="93165"/>
                    <a:pt x="315879" y="93165"/>
                  </a:cubicBezTo>
                  <a:cubicBezTo>
                    <a:pt x="315879" y="91876"/>
                    <a:pt x="315879" y="90588"/>
                    <a:pt x="314590" y="90588"/>
                  </a:cubicBezTo>
                  <a:cubicBezTo>
                    <a:pt x="314590" y="90588"/>
                    <a:pt x="314590" y="90588"/>
                    <a:pt x="241136" y="17133"/>
                  </a:cubicBezTo>
                  <a:cubicBezTo>
                    <a:pt x="241136" y="15844"/>
                    <a:pt x="239847" y="15844"/>
                    <a:pt x="239847" y="15844"/>
                  </a:cubicBezTo>
                  <a:close/>
                  <a:moveTo>
                    <a:pt x="239005" y="0"/>
                  </a:moveTo>
                  <a:cubicBezTo>
                    <a:pt x="243869" y="0"/>
                    <a:pt x="248734" y="1618"/>
                    <a:pt x="252625" y="4855"/>
                  </a:cubicBezTo>
                  <a:cubicBezTo>
                    <a:pt x="252625" y="4855"/>
                    <a:pt x="252625" y="4855"/>
                    <a:pt x="325267" y="78663"/>
                  </a:cubicBezTo>
                  <a:cubicBezTo>
                    <a:pt x="329159" y="82548"/>
                    <a:pt x="331753" y="87727"/>
                    <a:pt x="331753" y="91612"/>
                  </a:cubicBezTo>
                  <a:cubicBezTo>
                    <a:pt x="331753" y="96792"/>
                    <a:pt x="329159" y="101971"/>
                    <a:pt x="326564" y="105856"/>
                  </a:cubicBezTo>
                  <a:cubicBezTo>
                    <a:pt x="326564" y="105856"/>
                    <a:pt x="326564" y="105856"/>
                    <a:pt x="290243" y="142112"/>
                  </a:cubicBezTo>
                  <a:cubicBezTo>
                    <a:pt x="290243" y="142112"/>
                    <a:pt x="290243" y="142112"/>
                    <a:pt x="250031" y="182253"/>
                  </a:cubicBezTo>
                  <a:cubicBezTo>
                    <a:pt x="250031" y="182253"/>
                    <a:pt x="250031" y="182253"/>
                    <a:pt x="253922" y="186138"/>
                  </a:cubicBezTo>
                  <a:cubicBezTo>
                    <a:pt x="260408" y="192612"/>
                    <a:pt x="263003" y="202971"/>
                    <a:pt x="253922" y="213330"/>
                  </a:cubicBezTo>
                  <a:cubicBezTo>
                    <a:pt x="253922" y="213330"/>
                    <a:pt x="253922" y="213330"/>
                    <a:pt x="194252" y="272895"/>
                  </a:cubicBezTo>
                  <a:cubicBezTo>
                    <a:pt x="189063" y="278074"/>
                    <a:pt x="183874" y="279369"/>
                    <a:pt x="181280" y="279369"/>
                  </a:cubicBezTo>
                  <a:cubicBezTo>
                    <a:pt x="176091" y="279369"/>
                    <a:pt x="170903" y="276779"/>
                    <a:pt x="169605" y="274190"/>
                  </a:cubicBezTo>
                  <a:cubicBezTo>
                    <a:pt x="169605" y="274190"/>
                    <a:pt x="169605" y="274190"/>
                    <a:pt x="163120" y="269010"/>
                  </a:cubicBezTo>
                  <a:cubicBezTo>
                    <a:pt x="163120" y="269010"/>
                    <a:pt x="163120" y="269010"/>
                    <a:pt x="159228" y="271600"/>
                  </a:cubicBezTo>
                  <a:cubicBezTo>
                    <a:pt x="156634" y="275484"/>
                    <a:pt x="151445" y="276779"/>
                    <a:pt x="146256" y="276779"/>
                  </a:cubicBezTo>
                  <a:cubicBezTo>
                    <a:pt x="142365" y="276779"/>
                    <a:pt x="137176" y="275484"/>
                    <a:pt x="133284" y="271600"/>
                  </a:cubicBezTo>
                  <a:cubicBezTo>
                    <a:pt x="133284" y="271600"/>
                    <a:pt x="133284" y="271600"/>
                    <a:pt x="73614" y="212036"/>
                  </a:cubicBezTo>
                  <a:cubicBezTo>
                    <a:pt x="71020" y="208151"/>
                    <a:pt x="68426" y="204266"/>
                    <a:pt x="68426" y="199087"/>
                  </a:cubicBezTo>
                  <a:cubicBezTo>
                    <a:pt x="68426" y="193907"/>
                    <a:pt x="71020" y="188728"/>
                    <a:pt x="73614" y="186138"/>
                  </a:cubicBezTo>
                  <a:cubicBezTo>
                    <a:pt x="73614" y="184843"/>
                    <a:pt x="74911" y="184843"/>
                    <a:pt x="74911" y="183548"/>
                  </a:cubicBezTo>
                  <a:cubicBezTo>
                    <a:pt x="74911" y="183548"/>
                    <a:pt x="74911" y="183548"/>
                    <a:pt x="76209" y="182253"/>
                  </a:cubicBezTo>
                  <a:cubicBezTo>
                    <a:pt x="76209" y="182253"/>
                    <a:pt x="76209" y="182253"/>
                    <a:pt x="42482" y="148587"/>
                  </a:cubicBezTo>
                  <a:cubicBezTo>
                    <a:pt x="42482" y="148587"/>
                    <a:pt x="42482" y="148587"/>
                    <a:pt x="42482" y="147292"/>
                  </a:cubicBezTo>
                  <a:cubicBezTo>
                    <a:pt x="42482" y="147292"/>
                    <a:pt x="42482" y="147292"/>
                    <a:pt x="4864" y="111035"/>
                  </a:cubicBezTo>
                  <a:cubicBezTo>
                    <a:pt x="-1622" y="103266"/>
                    <a:pt x="-1622" y="90317"/>
                    <a:pt x="4864" y="83843"/>
                  </a:cubicBezTo>
                  <a:cubicBezTo>
                    <a:pt x="4864" y="83843"/>
                    <a:pt x="4864" y="83843"/>
                    <a:pt x="77506" y="10035"/>
                  </a:cubicBezTo>
                  <a:cubicBezTo>
                    <a:pt x="85289" y="2266"/>
                    <a:pt x="98261" y="2266"/>
                    <a:pt x="106044" y="10035"/>
                  </a:cubicBezTo>
                  <a:cubicBezTo>
                    <a:pt x="106044" y="10035"/>
                    <a:pt x="106044" y="10035"/>
                    <a:pt x="142365" y="46291"/>
                  </a:cubicBezTo>
                  <a:cubicBezTo>
                    <a:pt x="142365" y="46291"/>
                    <a:pt x="142365" y="46291"/>
                    <a:pt x="163120" y="67009"/>
                  </a:cubicBezTo>
                  <a:cubicBezTo>
                    <a:pt x="163120" y="67009"/>
                    <a:pt x="163120" y="67009"/>
                    <a:pt x="189063" y="41112"/>
                  </a:cubicBezTo>
                  <a:cubicBezTo>
                    <a:pt x="189063" y="41112"/>
                    <a:pt x="189063" y="41112"/>
                    <a:pt x="225384" y="4855"/>
                  </a:cubicBezTo>
                  <a:cubicBezTo>
                    <a:pt x="229276" y="1618"/>
                    <a:pt x="234140" y="0"/>
                    <a:pt x="23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6" name="subContent02">
            <a:extLst>
              <a:ext uri="{FF2B5EF4-FFF2-40B4-BE49-F238E27FC236}">
                <a16:creationId xmlns:a16="http://schemas.microsoft.com/office/drawing/2014/main" id="{55DECA7A-54D2-9BE8-84DF-E7BE64F7B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2841" y="4027180"/>
            <a:ext cx="7307319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37" name="subtitle02">
            <a:extLst>
              <a:ext uri="{FF2B5EF4-FFF2-40B4-BE49-F238E27FC236}">
                <a16:creationId xmlns:a16="http://schemas.microsoft.com/office/drawing/2014/main" id="{BC4EF1AF-6CA1-8D83-E82F-9CF6F77E3A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2841" y="3679410"/>
            <a:ext cx="730731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38" name="subcontent01">
            <a:extLst>
              <a:ext uri="{FF2B5EF4-FFF2-40B4-BE49-F238E27FC236}">
                <a16:creationId xmlns:a16="http://schemas.microsoft.com/office/drawing/2014/main" id="{82626AED-74AA-F2B4-701E-2D4574C9CE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62841" y="2514234"/>
            <a:ext cx="7307319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39" name="subtitle01">
            <a:extLst>
              <a:ext uri="{FF2B5EF4-FFF2-40B4-BE49-F238E27FC236}">
                <a16:creationId xmlns:a16="http://schemas.microsoft.com/office/drawing/2014/main" id="{2CBADB15-7D56-EE96-49A7-739615FE80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2841" y="2166464"/>
            <a:ext cx="7307319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007EE486-F095-041B-7AB2-C7ADE9394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0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ance_03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ubimage03">
            <a:extLst>
              <a:ext uri="{FF2B5EF4-FFF2-40B4-BE49-F238E27FC236}">
                <a16:creationId xmlns:a16="http://schemas.microsoft.com/office/drawing/2014/main" id="{08177114-6D18-045A-F328-00511297264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27125" y="4783967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4" name="subimage02">
            <a:extLst>
              <a:ext uri="{FF2B5EF4-FFF2-40B4-BE49-F238E27FC236}">
                <a16:creationId xmlns:a16="http://schemas.microsoft.com/office/drawing/2014/main" id="{6EECE12E-2108-DE85-DA18-1CE2EAEB97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13569" y="3466933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4" name="subimage01">
            <a:extLst>
              <a:ext uri="{FF2B5EF4-FFF2-40B4-BE49-F238E27FC236}">
                <a16:creationId xmlns:a16="http://schemas.microsoft.com/office/drawing/2014/main" id="{6AEFA3F4-A7A3-F04D-EB4B-3C1976649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27126" y="2156730"/>
            <a:ext cx="2749997" cy="1148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5464398-0872-3CCC-0965-157D51D51592}"/>
              </a:ext>
            </a:extLst>
          </p:cNvPr>
          <p:cNvGrpSpPr/>
          <p:nvPr userDrawn="1"/>
        </p:nvGrpSpPr>
        <p:grpSpPr>
          <a:xfrm>
            <a:off x="3975100" y="2050333"/>
            <a:ext cx="7089775" cy="1254695"/>
            <a:chOff x="3975100" y="1382677"/>
            <a:chExt cx="7089775" cy="125469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CAB15F8-324A-E782-4398-9A13D7655B5F}"/>
                </a:ext>
              </a:extLst>
            </p:cNvPr>
            <p:cNvSpPr/>
            <p:nvPr/>
          </p:nvSpPr>
          <p:spPr>
            <a:xfrm>
              <a:off x="3975100" y="14890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35F10B-39F5-3C54-0CF4-551BB9E43261}"/>
                </a:ext>
              </a:extLst>
            </p:cNvPr>
            <p:cNvSpPr/>
            <p:nvPr/>
          </p:nvSpPr>
          <p:spPr>
            <a:xfrm>
              <a:off x="3975100" y="14890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53C57FF-4292-FB15-028F-06E14B7AA8C5}"/>
                </a:ext>
              </a:extLst>
            </p:cNvPr>
            <p:cNvGrpSpPr/>
            <p:nvPr/>
          </p:nvGrpSpPr>
          <p:grpSpPr>
            <a:xfrm>
              <a:off x="4299769" y="15701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DB9694-2346-6AD1-A7E0-2639CF53345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9E962B-2B4C-4489-5282-6173BC2FD267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7F536B3-EC7E-CC84-4B82-00948AB17EA5}"/>
                </a:ext>
              </a:extLst>
            </p:cNvPr>
            <p:cNvGrpSpPr/>
            <p:nvPr/>
          </p:nvGrpSpPr>
          <p:grpSpPr>
            <a:xfrm rot="10800000">
              <a:off x="10529119" y="23004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441C21-FFF8-8E81-E5FC-85A07287662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718848-C0BC-5758-83BD-DA761E6E023E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4" name="箭头: 五边形 13">
              <a:extLst>
                <a:ext uri="{FF2B5EF4-FFF2-40B4-BE49-F238E27FC236}">
                  <a16:creationId xmlns:a16="http://schemas.microsoft.com/office/drawing/2014/main" id="{88D3A16D-B99C-0E8B-28AD-8D4A3AA97AB4}"/>
                </a:ext>
              </a:extLst>
            </p:cNvPr>
            <p:cNvSpPr/>
            <p:nvPr/>
          </p:nvSpPr>
          <p:spPr>
            <a:xfrm rot="5400000">
              <a:off x="9883744" y="14135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A68383D4-04FC-0B17-00CC-EA48BF277356}"/>
                </a:ext>
              </a:extLst>
            </p:cNvPr>
            <p:cNvSpPr/>
            <p:nvPr/>
          </p:nvSpPr>
          <p:spPr>
            <a:xfrm>
              <a:off x="9954436" y="14305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70716E3-A2CA-82A9-74FC-C8DE7D619228}"/>
              </a:ext>
            </a:extLst>
          </p:cNvPr>
          <p:cNvGrpSpPr/>
          <p:nvPr userDrawn="1"/>
        </p:nvGrpSpPr>
        <p:grpSpPr>
          <a:xfrm>
            <a:off x="3975100" y="3344827"/>
            <a:ext cx="7089775" cy="1254695"/>
            <a:chOff x="3975099" y="1446177"/>
            <a:chExt cx="7089775" cy="125469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C26F8AC-03C5-81B3-D93B-4C6489818A3B}"/>
                </a:ext>
              </a:extLst>
            </p:cNvPr>
            <p:cNvSpPr/>
            <p:nvPr/>
          </p:nvSpPr>
          <p:spPr>
            <a:xfrm>
              <a:off x="3975099" y="15525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A77DE6-270C-452B-2569-0426D52B8839}"/>
                </a:ext>
              </a:extLst>
            </p:cNvPr>
            <p:cNvSpPr/>
            <p:nvPr/>
          </p:nvSpPr>
          <p:spPr>
            <a:xfrm>
              <a:off x="3975099" y="15525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A11AD2-8327-06BD-0C07-DF939BDFEA17}"/>
                </a:ext>
              </a:extLst>
            </p:cNvPr>
            <p:cNvGrpSpPr/>
            <p:nvPr/>
          </p:nvGrpSpPr>
          <p:grpSpPr>
            <a:xfrm>
              <a:off x="4299768" y="16336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3B25225-5E3F-896D-1918-1406EC4761D1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7F8437-EC39-9DC8-BCA8-1BF2B8260F7C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04655C1-CE1D-E8D2-0304-56633BD2B23C}"/>
                </a:ext>
              </a:extLst>
            </p:cNvPr>
            <p:cNvGrpSpPr/>
            <p:nvPr/>
          </p:nvGrpSpPr>
          <p:grpSpPr>
            <a:xfrm rot="10800000">
              <a:off x="10529118" y="23639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C72BC6F-B0B5-AA81-4147-AAC24813125A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36ACB0-1ED0-6E71-FB43-ABE11B93485F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5" name="箭头: 五边形 24">
              <a:extLst>
                <a:ext uri="{FF2B5EF4-FFF2-40B4-BE49-F238E27FC236}">
                  <a16:creationId xmlns:a16="http://schemas.microsoft.com/office/drawing/2014/main" id="{65898DC1-4C70-C05F-540B-6CDAAA7F8647}"/>
                </a:ext>
              </a:extLst>
            </p:cNvPr>
            <p:cNvSpPr/>
            <p:nvPr/>
          </p:nvSpPr>
          <p:spPr>
            <a:xfrm rot="5400000">
              <a:off x="9883743" y="14770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星形: 五角 25">
              <a:extLst>
                <a:ext uri="{FF2B5EF4-FFF2-40B4-BE49-F238E27FC236}">
                  <a16:creationId xmlns:a16="http://schemas.microsoft.com/office/drawing/2014/main" id="{F2FA6940-F224-FB73-234E-58DEC5E5B8E6}"/>
                </a:ext>
              </a:extLst>
            </p:cNvPr>
            <p:cNvSpPr/>
            <p:nvPr/>
          </p:nvSpPr>
          <p:spPr>
            <a:xfrm>
              <a:off x="9954435" y="14940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3ECD17-E21D-CF3C-9F81-678FE391E868}"/>
              </a:ext>
            </a:extLst>
          </p:cNvPr>
          <p:cNvGrpSpPr/>
          <p:nvPr userDrawn="1"/>
        </p:nvGrpSpPr>
        <p:grpSpPr>
          <a:xfrm>
            <a:off x="3975100" y="4697377"/>
            <a:ext cx="7089775" cy="1254695"/>
            <a:chOff x="3975099" y="1446177"/>
            <a:chExt cx="7089775" cy="1254695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F76BD69C-BC53-F937-DE78-3BEB845A31BB}"/>
                </a:ext>
              </a:extLst>
            </p:cNvPr>
            <p:cNvSpPr/>
            <p:nvPr/>
          </p:nvSpPr>
          <p:spPr>
            <a:xfrm>
              <a:off x="3975099" y="1552575"/>
              <a:ext cx="7089775" cy="1148297"/>
            </a:xfrm>
            <a:prstGeom prst="roundRect">
              <a:avLst>
                <a:gd name="adj" fmla="val 4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F72FDD8-22B9-9CC9-34A5-04B3AA90C5AE}"/>
                </a:ext>
              </a:extLst>
            </p:cNvPr>
            <p:cNvSpPr/>
            <p:nvPr/>
          </p:nvSpPr>
          <p:spPr>
            <a:xfrm>
              <a:off x="3975099" y="1552575"/>
              <a:ext cx="101601" cy="1148297"/>
            </a:xfrm>
            <a:prstGeom prst="rect">
              <a:avLst/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25ED849-BF14-6A98-2252-F6AF951C9BC4}"/>
                </a:ext>
              </a:extLst>
            </p:cNvPr>
            <p:cNvGrpSpPr/>
            <p:nvPr/>
          </p:nvGrpSpPr>
          <p:grpSpPr>
            <a:xfrm>
              <a:off x="4299768" y="163367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DFC0B64-5046-22E4-70E3-60438920B7B6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40CC44D-AADC-649D-659D-B70D23FDFF71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8860211-6590-0308-BEA1-2460DEE4737E}"/>
                </a:ext>
              </a:extLst>
            </p:cNvPr>
            <p:cNvGrpSpPr/>
            <p:nvPr/>
          </p:nvGrpSpPr>
          <p:grpSpPr>
            <a:xfrm rot="10800000">
              <a:off x="10529118" y="2363925"/>
              <a:ext cx="287611" cy="226218"/>
              <a:chOff x="1956618" y="2687947"/>
              <a:chExt cx="287611" cy="226218"/>
            </a:xfrm>
            <a:solidFill>
              <a:schemeClr val="bg1">
                <a:lumMod val="85000"/>
              </a:schemeClr>
            </a:solidFill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C070A28-714D-984B-EFD1-81DE44246A1F}"/>
                  </a:ext>
                </a:extLst>
              </p:cNvPr>
              <p:cNvSpPr txBox="1"/>
              <p:nvPr/>
            </p:nvSpPr>
            <p:spPr>
              <a:xfrm>
                <a:off x="1956618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1170"/>
                      <a:pt x="2667" y="97296"/>
                      <a:pt x="8000" y="79809"/>
                    </a:cubicBezTo>
                    <a:cubicBezTo>
                      <a:pt x="13333" y="62321"/>
                      <a:pt x="23193" y="46632"/>
                      <a:pt x="37579" y="32742"/>
                    </a:cubicBezTo>
                    <a:cubicBezTo>
                      <a:pt x="51966" y="18851"/>
                      <a:pt x="70322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A7C583C-3929-B8B6-ECD1-3761BE6E3913}"/>
                  </a:ext>
                </a:extLst>
              </p:cNvPr>
              <p:cNvSpPr txBox="1"/>
              <p:nvPr/>
            </p:nvSpPr>
            <p:spPr>
              <a:xfrm>
                <a:off x="2131119" y="2687947"/>
                <a:ext cx="113110" cy="226218"/>
              </a:xfrm>
              <a:custGeom>
                <a:avLst/>
                <a:gdLst/>
                <a:ahLst/>
                <a:cxnLst/>
                <a:rect l="l" t="t" r="r" b="b"/>
                <a:pathLst>
                  <a:path w="113110" h="226218">
                    <a:moveTo>
                      <a:pt x="92646" y="0"/>
                    </a:moveTo>
                    <a:lnTo>
                      <a:pt x="113110" y="43160"/>
                    </a:lnTo>
                    <a:cubicBezTo>
                      <a:pt x="92274" y="50105"/>
                      <a:pt x="77329" y="59779"/>
                      <a:pt x="68275" y="72181"/>
                    </a:cubicBezTo>
                    <a:cubicBezTo>
                      <a:pt x="59222" y="84584"/>
                      <a:pt x="54447" y="101079"/>
                      <a:pt x="53951" y="121667"/>
                    </a:cubicBezTo>
                    <a:lnTo>
                      <a:pt x="104552" y="121667"/>
                    </a:lnTo>
                    <a:lnTo>
                      <a:pt x="104552" y="226218"/>
                    </a:lnTo>
                    <a:lnTo>
                      <a:pt x="0" y="226218"/>
                    </a:lnTo>
                    <a:lnTo>
                      <a:pt x="0" y="151432"/>
                    </a:lnTo>
                    <a:cubicBezTo>
                      <a:pt x="0" y="120922"/>
                      <a:pt x="2667" y="96986"/>
                      <a:pt x="8000" y="79623"/>
                    </a:cubicBezTo>
                    <a:cubicBezTo>
                      <a:pt x="13333" y="62259"/>
                      <a:pt x="23255" y="46632"/>
                      <a:pt x="37766" y="32742"/>
                    </a:cubicBezTo>
                    <a:cubicBezTo>
                      <a:pt x="52276" y="18851"/>
                      <a:pt x="70570" y="7937"/>
                      <a:pt x="926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7A5B701A-0C1B-9870-79BB-D54FE7349347}"/>
                </a:ext>
              </a:extLst>
            </p:cNvPr>
            <p:cNvSpPr/>
            <p:nvPr/>
          </p:nvSpPr>
          <p:spPr>
            <a:xfrm rot="5400000">
              <a:off x="9883743" y="1477042"/>
              <a:ext cx="395385" cy="333656"/>
            </a:xfrm>
            <a:prstGeom prst="homePlate">
              <a:avLst>
                <a:gd name="adj" fmla="val 26913"/>
              </a:avLst>
            </a:prstGeom>
            <a:solidFill>
              <a:srgbClr val="C43E1C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星形: 五角 36">
              <a:extLst>
                <a:ext uri="{FF2B5EF4-FFF2-40B4-BE49-F238E27FC236}">
                  <a16:creationId xmlns:a16="http://schemas.microsoft.com/office/drawing/2014/main" id="{DEB9085F-54A3-E3E1-A747-9FAD8D643522}"/>
                </a:ext>
              </a:extLst>
            </p:cNvPr>
            <p:cNvSpPr/>
            <p:nvPr/>
          </p:nvSpPr>
          <p:spPr>
            <a:xfrm>
              <a:off x="9954435" y="1494010"/>
              <a:ext cx="254000" cy="2540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1" name="subcontent03">
            <a:extLst>
              <a:ext uri="{FF2B5EF4-FFF2-40B4-BE49-F238E27FC236}">
                <a16:creationId xmlns:a16="http://schemas.microsoft.com/office/drawing/2014/main" id="{B6E05ACC-0FD4-2345-A088-DB69416BA3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4201" y="5292241"/>
            <a:ext cx="5426773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subcontent03</a:t>
            </a:r>
            <a:endParaRPr lang="zh-CN" altLang="en-US" dirty="0"/>
          </a:p>
        </p:txBody>
      </p:sp>
      <p:sp>
        <p:nvSpPr>
          <p:cNvPr id="62" name="subtitle03">
            <a:extLst>
              <a:ext uri="{FF2B5EF4-FFF2-40B4-BE49-F238E27FC236}">
                <a16:creationId xmlns:a16="http://schemas.microsoft.com/office/drawing/2014/main" id="{1170BC8E-7E01-695F-8310-A1A11C2BF9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4201" y="4944471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59" name="subcontent02">
            <a:extLst>
              <a:ext uri="{FF2B5EF4-FFF2-40B4-BE49-F238E27FC236}">
                <a16:creationId xmlns:a16="http://schemas.microsoft.com/office/drawing/2014/main" id="{E423BF99-C913-A9C3-F8D9-87E4982914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4201" y="3952536"/>
            <a:ext cx="5426773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subcontent02</a:t>
            </a:r>
            <a:endParaRPr lang="zh-CN" altLang="en-US" dirty="0"/>
          </a:p>
        </p:txBody>
      </p:sp>
      <p:sp>
        <p:nvSpPr>
          <p:cNvPr id="60" name="subtitle02">
            <a:extLst>
              <a:ext uri="{FF2B5EF4-FFF2-40B4-BE49-F238E27FC236}">
                <a16:creationId xmlns:a16="http://schemas.microsoft.com/office/drawing/2014/main" id="{D4133D6E-7BB5-65D0-B6ED-320164CC45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4201" y="3604766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subtitle02</a:t>
            </a:r>
            <a:endParaRPr lang="zh-CN" altLang="en-US" dirty="0"/>
          </a:p>
        </p:txBody>
      </p:sp>
      <p:sp>
        <p:nvSpPr>
          <p:cNvPr id="56" name="subcontent01">
            <a:extLst>
              <a:ext uri="{FF2B5EF4-FFF2-40B4-BE49-F238E27FC236}">
                <a16:creationId xmlns:a16="http://schemas.microsoft.com/office/drawing/2014/main" id="{1BB658DD-F53E-798A-A8B1-2A1F927A62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4201" y="2639886"/>
            <a:ext cx="5426773" cy="6400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subcontent01</a:t>
            </a:r>
            <a:endParaRPr lang="zh-CN" altLang="en-US" dirty="0"/>
          </a:p>
        </p:txBody>
      </p:sp>
      <p:sp>
        <p:nvSpPr>
          <p:cNvPr id="58" name="subtitle01">
            <a:extLst>
              <a:ext uri="{FF2B5EF4-FFF2-40B4-BE49-F238E27FC236}">
                <a16:creationId xmlns:a16="http://schemas.microsoft.com/office/drawing/2014/main" id="{52EC26F5-AB73-814C-B8C6-5255CA60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4201" y="2292116"/>
            <a:ext cx="5426773" cy="296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subtitle01</a:t>
            </a:r>
            <a:endParaRPr lang="zh-CN" alt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B10E36C-487D-C21A-547C-F98B8D22EC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13569" y="1349375"/>
            <a:ext cx="9951306" cy="68420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Conten0101</a:t>
            </a:r>
          </a:p>
          <a:p>
            <a:pPr lvl="0"/>
            <a:r>
              <a:rPr lang="en-US" altLang="zh-CN" dirty="0"/>
              <a:t>01</a:t>
            </a:r>
          </a:p>
          <a:p>
            <a:pPr lvl="0"/>
            <a:endParaRPr lang="zh-CN" altLang="en-US" dirty="0"/>
          </a:p>
        </p:txBody>
      </p:sp>
      <p:sp>
        <p:nvSpPr>
          <p:cNvPr id="52" name="title">
            <a:extLst>
              <a:ext uri="{FF2B5EF4-FFF2-40B4-BE49-F238E27FC236}">
                <a16:creationId xmlns:a16="http://schemas.microsoft.com/office/drawing/2014/main" id="{ADA65C31-800E-52CA-FFAF-332AA7861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648" y="823767"/>
            <a:ext cx="6219552" cy="3938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06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lat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02">
            <a:extLst>
              <a:ext uri="{FF2B5EF4-FFF2-40B4-BE49-F238E27FC236}">
                <a16:creationId xmlns:a16="http://schemas.microsoft.com/office/drawing/2014/main" id="{2FD959C0-A7D1-B89A-E08E-726F1C98F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0969" y="3495005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kern="6000" spc="500" baseline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定位</a:t>
            </a:r>
          </a:p>
        </p:txBody>
      </p:sp>
      <p:sp>
        <p:nvSpPr>
          <p:cNvPr id="10" name="content01">
            <a:extLst>
              <a:ext uri="{FF2B5EF4-FFF2-40B4-BE49-F238E27FC236}">
                <a16:creationId xmlns:a16="http://schemas.microsoft.com/office/drawing/2014/main" id="{DE12701B-FB8B-EFAE-F425-E2BE342C6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0056" y="2746245"/>
            <a:ext cx="7214715" cy="44627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9" name="decorate">
            <a:extLst>
              <a:ext uri="{FF2B5EF4-FFF2-40B4-BE49-F238E27FC236}">
                <a16:creationId xmlns:a16="http://schemas.microsoft.com/office/drawing/2014/main" id="{5FCF682C-E0A2-1070-B659-C61C03AB33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3144" y="3193520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600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Original PPT By Duke With Open Source And Free</a:t>
            </a:r>
          </a:p>
        </p:txBody>
      </p:sp>
    </p:spTree>
    <p:extLst>
      <p:ext uri="{BB962C8B-B14F-4D97-AF65-F5344CB8AC3E}">
        <p14:creationId xmlns:p14="http://schemas.microsoft.com/office/powerpoint/2010/main" val="13639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5" r:id="rId4"/>
    <p:sldLayoutId id="2147483663" r:id="rId5"/>
    <p:sldLayoutId id="2147483673" r:id="rId6"/>
    <p:sldLayoutId id="2147483670" r:id="rId7"/>
    <p:sldLayoutId id="214748367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44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580423F-B8A6-308E-7C75-2BBC062E51C8}"/>
              </a:ext>
            </a:extLst>
          </p:cNvPr>
          <p:cNvSpPr/>
          <p:nvPr/>
        </p:nvSpPr>
        <p:spPr>
          <a:xfrm>
            <a:off x="8756151" y="3281010"/>
            <a:ext cx="2631440" cy="246414"/>
          </a:xfrm>
          <a:prstGeom prst="rect">
            <a:avLst/>
          </a:prstGeom>
          <a:solidFill>
            <a:srgbClr val="C43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7" name="decorate">
            <a:extLst>
              <a:ext uri="{FF2B5EF4-FFF2-40B4-BE49-F238E27FC236}">
                <a16:creationId xmlns:a16="http://schemas.microsoft.com/office/drawing/2014/main" id="{377B6D1C-A306-CD89-8B83-8420D6A36951}"/>
              </a:ext>
            </a:extLst>
          </p:cNvPr>
          <p:cNvSpPr txBox="1">
            <a:spLocks/>
          </p:cNvSpPr>
          <p:nvPr/>
        </p:nvSpPr>
        <p:spPr>
          <a:xfrm>
            <a:off x="4076602" y="3005394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900" kern="6000" spc="5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Original PPT By Duke With Open Source And Free</a:t>
            </a:r>
            <a:endParaRPr lang="en-US" altLang="zh-CN" sz="900" kern="6000" spc="5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subtitle03">
            <a:extLst>
              <a:ext uri="{FF2B5EF4-FFF2-40B4-BE49-F238E27FC236}">
                <a16:creationId xmlns:a16="http://schemas.microsoft.com/office/drawing/2014/main" id="{7AF50D8A-F8A4-DF99-B124-85B61D63517C}"/>
              </a:ext>
            </a:extLst>
          </p:cNvPr>
          <p:cNvSpPr txBox="1">
            <a:spLocks/>
          </p:cNvSpPr>
          <p:nvPr/>
        </p:nvSpPr>
        <p:spPr>
          <a:xfrm>
            <a:off x="4537529" y="4200160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6000" spc="500" baseline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Time</a:t>
            </a:r>
            <a:endParaRPr lang="zh-CN" altLang="en-US" dirty="0"/>
          </a:p>
        </p:txBody>
      </p:sp>
      <p:sp>
        <p:nvSpPr>
          <p:cNvPr id="19" name="subtitle02">
            <a:extLst>
              <a:ext uri="{FF2B5EF4-FFF2-40B4-BE49-F238E27FC236}">
                <a16:creationId xmlns:a16="http://schemas.microsoft.com/office/drawing/2014/main" id="{A9E5B46C-EDCF-3763-95D2-C00B062E619D}"/>
              </a:ext>
            </a:extLst>
          </p:cNvPr>
          <p:cNvSpPr txBox="1">
            <a:spLocks/>
          </p:cNvSpPr>
          <p:nvPr/>
        </p:nvSpPr>
        <p:spPr>
          <a:xfrm>
            <a:off x="4537529" y="3907425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 spc="100" baseline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Submitter</a:t>
            </a:r>
            <a:endParaRPr lang="zh-CN" altLang="en-US" dirty="0"/>
          </a:p>
        </p:txBody>
      </p:sp>
      <p:sp>
        <p:nvSpPr>
          <p:cNvPr id="20" name="subtitle01">
            <a:extLst>
              <a:ext uri="{FF2B5EF4-FFF2-40B4-BE49-F238E27FC236}">
                <a16:creationId xmlns:a16="http://schemas.microsoft.com/office/drawing/2014/main" id="{D9910542-3CD1-6AFB-F00C-64197B710FF8}"/>
              </a:ext>
            </a:extLst>
          </p:cNvPr>
          <p:cNvSpPr txBox="1">
            <a:spLocks/>
          </p:cNvSpPr>
          <p:nvPr/>
        </p:nvSpPr>
        <p:spPr>
          <a:xfrm>
            <a:off x="2518229" y="3280688"/>
            <a:ext cx="8869362" cy="36256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err="1"/>
              <a:t>SubTitle</a:t>
            </a:r>
            <a:endParaRPr lang="zh-CN" altLang="en-US" dirty="0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5E50E69-9DDF-71C7-7A7C-BFB32467E930}"/>
              </a:ext>
            </a:extLst>
          </p:cNvPr>
          <p:cNvSpPr txBox="1">
            <a:spLocks/>
          </p:cNvSpPr>
          <p:nvPr/>
        </p:nvSpPr>
        <p:spPr>
          <a:xfrm>
            <a:off x="4172876" y="2393506"/>
            <a:ext cx="7214715" cy="7694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5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D64E4F-60A4-31C4-73D7-A434D3A04EB8}"/>
              </a:ext>
            </a:extLst>
          </p:cNvPr>
          <p:cNvSpPr/>
          <p:nvPr/>
        </p:nvSpPr>
        <p:spPr>
          <a:xfrm>
            <a:off x="3600492" y="3125367"/>
            <a:ext cx="2631440" cy="246414"/>
          </a:xfrm>
          <a:prstGeom prst="rect">
            <a:avLst/>
          </a:prstGeom>
          <a:solidFill>
            <a:srgbClr val="C43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5" name="decorate">
            <a:extLst>
              <a:ext uri="{FF2B5EF4-FFF2-40B4-BE49-F238E27FC236}">
                <a16:creationId xmlns:a16="http://schemas.microsoft.com/office/drawing/2014/main" id="{989ACC61-5863-88E3-2544-2DE4896C012B}"/>
              </a:ext>
            </a:extLst>
          </p:cNvPr>
          <p:cNvSpPr txBox="1">
            <a:spLocks/>
          </p:cNvSpPr>
          <p:nvPr/>
        </p:nvSpPr>
        <p:spPr>
          <a:xfrm>
            <a:off x="-1079057" y="2849751"/>
            <a:ext cx="7605713" cy="2752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900" kern="6000" spc="5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Original PPT By Duke With Open Source And Free</a:t>
            </a:r>
            <a:endParaRPr lang="en-US" altLang="zh-CN" sz="900" kern="6000" spc="5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subtitle03">
            <a:extLst>
              <a:ext uri="{FF2B5EF4-FFF2-40B4-BE49-F238E27FC236}">
                <a16:creationId xmlns:a16="http://schemas.microsoft.com/office/drawing/2014/main" id="{7AE13039-E122-E03B-97C4-657D9F54679C}"/>
              </a:ext>
            </a:extLst>
          </p:cNvPr>
          <p:cNvSpPr txBox="1">
            <a:spLocks/>
          </p:cNvSpPr>
          <p:nvPr/>
        </p:nvSpPr>
        <p:spPr>
          <a:xfrm>
            <a:off x="-618130" y="4044517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6000" spc="500" baseline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Time</a:t>
            </a:r>
            <a:endParaRPr lang="zh-CN" altLang="en-US" dirty="0"/>
          </a:p>
        </p:txBody>
      </p:sp>
      <p:sp>
        <p:nvSpPr>
          <p:cNvPr id="7" name="subtitle02">
            <a:extLst>
              <a:ext uri="{FF2B5EF4-FFF2-40B4-BE49-F238E27FC236}">
                <a16:creationId xmlns:a16="http://schemas.microsoft.com/office/drawing/2014/main" id="{3DFDC74B-D4DE-E05F-FC42-7E74C11600EA}"/>
              </a:ext>
            </a:extLst>
          </p:cNvPr>
          <p:cNvSpPr txBox="1">
            <a:spLocks/>
          </p:cNvSpPr>
          <p:nvPr/>
        </p:nvSpPr>
        <p:spPr>
          <a:xfrm>
            <a:off x="-618130" y="3751782"/>
            <a:ext cx="6850062" cy="252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 spc="100" baseline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/>
              <a:t>Submitter</a:t>
            </a:r>
            <a:endParaRPr lang="zh-CN" altLang="en-US" dirty="0"/>
          </a:p>
        </p:txBody>
      </p:sp>
      <p:sp>
        <p:nvSpPr>
          <p:cNvPr id="8" name="subtitle01">
            <a:extLst>
              <a:ext uri="{FF2B5EF4-FFF2-40B4-BE49-F238E27FC236}">
                <a16:creationId xmlns:a16="http://schemas.microsoft.com/office/drawing/2014/main" id="{3B5D83A0-94D6-4D4C-D744-62F5DE0D0A33}"/>
              </a:ext>
            </a:extLst>
          </p:cNvPr>
          <p:cNvSpPr txBox="1">
            <a:spLocks/>
          </p:cNvSpPr>
          <p:nvPr/>
        </p:nvSpPr>
        <p:spPr>
          <a:xfrm>
            <a:off x="-2637430" y="3125045"/>
            <a:ext cx="8869362" cy="36256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err="1"/>
              <a:t>SubTitle</a:t>
            </a:r>
            <a:endParaRPr lang="zh-CN" alt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E32C635-D069-2331-6755-86346C91DC4A}"/>
              </a:ext>
            </a:extLst>
          </p:cNvPr>
          <p:cNvSpPr txBox="1">
            <a:spLocks/>
          </p:cNvSpPr>
          <p:nvPr/>
        </p:nvSpPr>
        <p:spPr>
          <a:xfrm>
            <a:off x="-982783" y="2237863"/>
            <a:ext cx="7214715" cy="7694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6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E1DF5B-00E2-0133-537C-A9B59FCC05FF}"/>
              </a:ext>
            </a:extLst>
          </p:cNvPr>
          <p:cNvSpPr/>
          <p:nvPr/>
        </p:nvSpPr>
        <p:spPr>
          <a:xfrm>
            <a:off x="3496310" y="2854851"/>
            <a:ext cx="2406002" cy="114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D6481FF-9DEE-CC75-C15B-7EA805897225}"/>
              </a:ext>
            </a:extLst>
          </p:cNvPr>
          <p:cNvSpPr/>
          <p:nvPr/>
        </p:nvSpPr>
        <p:spPr>
          <a:xfrm>
            <a:off x="6096000" y="2854851"/>
            <a:ext cx="6096000" cy="11482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431352-3057-3201-ACED-5C00053EB9FD}"/>
              </a:ext>
            </a:extLst>
          </p:cNvPr>
          <p:cNvSpPr/>
          <p:nvPr/>
        </p:nvSpPr>
        <p:spPr>
          <a:xfrm>
            <a:off x="5948356" y="2854851"/>
            <a:ext cx="101601" cy="1148297"/>
          </a:xfrm>
          <a:prstGeom prst="rect">
            <a:avLst/>
          </a:prstGeom>
          <a:solidFill>
            <a:srgbClr val="C43E1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558358-7612-61E3-E415-39E28AC0D115}"/>
              </a:ext>
            </a:extLst>
          </p:cNvPr>
          <p:cNvGrpSpPr/>
          <p:nvPr/>
        </p:nvGrpSpPr>
        <p:grpSpPr>
          <a:xfrm rot="10800000">
            <a:off x="11656244" y="3666201"/>
            <a:ext cx="287611" cy="226218"/>
            <a:chOff x="1956618" y="2687947"/>
            <a:chExt cx="287611" cy="226218"/>
          </a:xfrm>
          <a:solidFill>
            <a:schemeClr val="bg1">
              <a:lumMod val="85000"/>
            </a:schemeClr>
          </a:solidFill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AF66E8-9100-4A41-97C6-684F8447843A}"/>
                </a:ext>
              </a:extLst>
            </p:cNvPr>
            <p:cNvSpPr txBox="1"/>
            <p:nvPr/>
          </p:nvSpPr>
          <p:spPr>
            <a:xfrm>
              <a:off x="1956618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1170"/>
                    <a:pt x="2667" y="97296"/>
                    <a:pt x="8000" y="79809"/>
                  </a:cubicBezTo>
                  <a:cubicBezTo>
                    <a:pt x="13333" y="62321"/>
                    <a:pt x="23193" y="46632"/>
                    <a:pt x="37579" y="32742"/>
                  </a:cubicBezTo>
                  <a:cubicBezTo>
                    <a:pt x="51966" y="18851"/>
                    <a:pt x="70322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CBD3E1-7A77-BF1C-BBEB-ECAEE25F9F75}"/>
                </a:ext>
              </a:extLst>
            </p:cNvPr>
            <p:cNvSpPr txBox="1"/>
            <p:nvPr/>
          </p:nvSpPr>
          <p:spPr>
            <a:xfrm>
              <a:off x="2131119" y="2687947"/>
              <a:ext cx="113110" cy="226218"/>
            </a:xfrm>
            <a:custGeom>
              <a:avLst/>
              <a:gdLst/>
              <a:ahLst/>
              <a:cxnLst/>
              <a:rect l="l" t="t" r="r" b="b"/>
              <a:pathLst>
                <a:path w="113110" h="226218">
                  <a:moveTo>
                    <a:pt x="92646" y="0"/>
                  </a:moveTo>
                  <a:lnTo>
                    <a:pt x="113110" y="43160"/>
                  </a:lnTo>
                  <a:cubicBezTo>
                    <a:pt x="92274" y="50105"/>
                    <a:pt x="77329" y="59779"/>
                    <a:pt x="68275" y="72181"/>
                  </a:cubicBezTo>
                  <a:cubicBezTo>
                    <a:pt x="59222" y="84584"/>
                    <a:pt x="54447" y="101079"/>
                    <a:pt x="53951" y="121667"/>
                  </a:cubicBezTo>
                  <a:lnTo>
                    <a:pt x="104552" y="121667"/>
                  </a:lnTo>
                  <a:lnTo>
                    <a:pt x="104552" y="226218"/>
                  </a:lnTo>
                  <a:lnTo>
                    <a:pt x="0" y="226218"/>
                  </a:lnTo>
                  <a:lnTo>
                    <a:pt x="0" y="151432"/>
                  </a:lnTo>
                  <a:cubicBezTo>
                    <a:pt x="0" y="120922"/>
                    <a:pt x="2667" y="96986"/>
                    <a:pt x="8000" y="79623"/>
                  </a:cubicBezTo>
                  <a:cubicBezTo>
                    <a:pt x="13333" y="62259"/>
                    <a:pt x="23255" y="46632"/>
                    <a:pt x="37766" y="32742"/>
                  </a:cubicBezTo>
                  <a:cubicBezTo>
                    <a:pt x="52276" y="18851"/>
                    <a:pt x="70570" y="7937"/>
                    <a:pt x="9264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0" name="content02">
            <a:extLst>
              <a:ext uri="{FF2B5EF4-FFF2-40B4-BE49-F238E27FC236}">
                <a16:creationId xmlns:a16="http://schemas.microsoft.com/office/drawing/2014/main" id="{9C9C09D4-F0EA-E960-1DD6-EF269797C940}"/>
              </a:ext>
            </a:extLst>
          </p:cNvPr>
          <p:cNvSpPr txBox="1">
            <a:spLocks/>
          </p:cNvSpPr>
          <p:nvPr/>
        </p:nvSpPr>
        <p:spPr>
          <a:xfrm>
            <a:off x="4990110" y="3144362"/>
            <a:ext cx="898385" cy="56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zh-CN" altLang="en-US" dirty="0"/>
          </a:p>
        </p:txBody>
      </p:sp>
      <p:sp>
        <p:nvSpPr>
          <p:cNvPr id="11" name="content01">
            <a:extLst>
              <a:ext uri="{FF2B5EF4-FFF2-40B4-BE49-F238E27FC236}">
                <a16:creationId xmlns:a16="http://schemas.microsoft.com/office/drawing/2014/main" id="{D4A72AB9-E556-FDFF-C328-D44367866BFA}"/>
              </a:ext>
            </a:extLst>
          </p:cNvPr>
          <p:cNvSpPr txBox="1">
            <a:spLocks/>
          </p:cNvSpPr>
          <p:nvPr/>
        </p:nvSpPr>
        <p:spPr>
          <a:xfrm>
            <a:off x="6096001" y="4012065"/>
            <a:ext cx="5560244" cy="9053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Chapter_Contents</a:t>
            </a:r>
            <a:endParaRPr lang="zh-CN" altLang="en-US" dirty="0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8132A9DE-06C9-235E-F865-1837D6BAD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144361"/>
            <a:ext cx="6096000" cy="56927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altLang="zh-CN" dirty="0" err="1"/>
              <a:t>Chapter_Title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541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33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 Light</vt:lpstr>
      <vt:lpstr>Arial</vt:lpstr>
      <vt:lpstr>自定义设计方案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Duke Ren</dc:creator>
  <cp:lastModifiedBy>Duke Ren</cp:lastModifiedBy>
  <cp:revision>112</cp:revision>
  <dcterms:created xsi:type="dcterms:W3CDTF">2024-07-17T13:29:14Z</dcterms:created>
  <dcterms:modified xsi:type="dcterms:W3CDTF">2024-07-28T06:43:54Z</dcterms:modified>
</cp:coreProperties>
</file>