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2DD1CD-CA74-AD41-EB83-990CEADA1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Digital portfolio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06E09-BB1B-E114-90C3-EC9DB77F968B}"/>
              </a:ext>
            </a:extLst>
          </p:cNvPr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79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5472-FD11-A642-55ED-11D80F75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08431"/>
            <a:ext cx="10364451" cy="1906264"/>
          </a:xfrm>
        </p:spPr>
        <p:txBody>
          <a:bodyPr/>
          <a:lstStyle/>
          <a:p>
            <a:r>
              <a:rPr lang="en-I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Features and functionality 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DB9B3-9179-8675-930F-A8BB27230F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58333" y="1523999"/>
            <a:ext cx="12517363" cy="5025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
Features
1. *Project showcase*: Display projects with images, videos, or descriptions.
2. *Customizable templates*: Choose from various layouts and designs.
3. *Easy navigation*: Intuitive menus and links.
Functionality
1. *Content management*: Easily add, edit, or remove projects.
2. *Customization*: Tailor the portfolio to your brand and style.</a:t>
            </a:r>
          </a:p>
          <a:p>
            <a:pPr marL="0" indent="0">
              <a:buNone/>
            </a:pPr>
            <a:r>
              <a:rPr lang="en-IN" dirty="0"/>
              <a:t>3. *Search engine optimization (SEO)*: Improve visibility in search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92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2ED63-7F31-8783-7E59-BF04E25AA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29811"/>
            <a:ext cx="10364451" cy="1984884"/>
          </a:xfrm>
        </p:spPr>
        <p:txBody>
          <a:bodyPr/>
          <a:lstStyle/>
          <a:p>
            <a:r>
              <a:rPr lang="en-I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Result and screen shots 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117C37-7018-BCE2-331A-1DC422D547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54668"/>
            <a:ext cx="11024226" cy="10619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
Results
1. *Visual representation*: Screenshots showcase the portfolio’s design and layout.
2. *Project showcases*: Images or videos demonstrate projects and skills.
3. *User experience*: Screenshots illustrate navigation, interactions, and overall user experience.
Screenshots
1. *Homepage*: Showcase key projects, introduction, or hero section.
2. *Project pages*: Display project details, images, or videos.
3. *About page*: Share bio, skills, experience, or contact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41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63E1-DD4C-B8EA-07D7-57BD5C47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Conclusion 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006EA-C205-ED88-0745-01E1A158F10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70666" y="2214694"/>
            <a:ext cx="8906933" cy="357650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Highlights of your project </a:t>
            </a:r>
          </a:p>
          <a:p>
            <a:pPr marL="0" indent="0">
              <a:buNone/>
            </a:pPr>
            <a:r>
              <a:rPr lang="en-IN" dirty="0"/>
              <a:t>Final summary </a:t>
            </a:r>
          </a:p>
          <a:p>
            <a:pPr marL="0" indent="0">
              <a:buNone/>
            </a:pPr>
            <a:r>
              <a:rPr lang="en-IN" dirty="0" err="1"/>
              <a:t>Benifits</a:t>
            </a:r>
            <a:r>
              <a:rPr lang="en-IN" dirty="0"/>
              <a:t> to society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75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2ABF9-89A1-3224-0ECC-BE5A5E620B2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9899369" cy="2930621"/>
          </a:xfrm>
        </p:spPr>
        <p:txBody>
          <a:bodyPr/>
          <a:lstStyle/>
          <a:p>
            <a:r>
              <a:rPr lang="en-IN" dirty="0"/>
              <a:t>Student name                 : </a:t>
            </a:r>
            <a:r>
              <a:rPr lang="en-IN" err="1"/>
              <a:t>Manikandan</a:t>
            </a:r>
            <a:r>
              <a:rPr lang="en-IN"/>
              <a:t> s</a:t>
            </a:r>
            <a:endParaRPr lang="en-IN" dirty="0"/>
          </a:p>
          <a:p>
            <a:r>
              <a:rPr lang="en-IN" dirty="0"/>
              <a:t>Register No and </a:t>
            </a:r>
            <a:r>
              <a:rPr lang="en-IN" dirty="0" err="1"/>
              <a:t>nmid</a:t>
            </a:r>
            <a:r>
              <a:rPr lang="en-IN" dirty="0"/>
              <a:t>    </a:t>
            </a:r>
            <a:r>
              <a:rPr lang="en-IN"/>
              <a:t>: 2426j1155 and asbru4q2426j1155</a:t>
            </a:r>
            <a:endParaRPr lang="en-IN" dirty="0">
              <a:latin typeface="+mj-lt"/>
            </a:endParaRPr>
          </a:p>
          <a:p>
            <a:r>
              <a:rPr lang="en-IN" dirty="0">
                <a:latin typeface="+mj-lt"/>
              </a:rPr>
              <a:t>Department                      : Information technology </a:t>
            </a:r>
          </a:p>
          <a:p>
            <a:r>
              <a:rPr lang="en-IN" dirty="0">
                <a:latin typeface="+mj-lt"/>
              </a:rPr>
              <a:t>College                            : KSG college of arts and science </a:t>
            </a:r>
          </a:p>
          <a:p>
            <a:r>
              <a:rPr lang="en-IN" dirty="0">
                <a:latin typeface="+mj-lt"/>
              </a:rPr>
              <a:t>University                         : </a:t>
            </a:r>
            <a:r>
              <a:rPr lang="en-IN" dirty="0" err="1">
                <a:latin typeface="+mj-lt"/>
              </a:rPr>
              <a:t>Bharathiyar</a:t>
            </a:r>
            <a:r>
              <a:rPr lang="en-IN" dirty="0">
                <a:latin typeface="+mj-lt"/>
              </a:rPr>
              <a:t> University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9A08238-AE44-61AD-735B-2606B645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607007"/>
          </a:xfrm>
        </p:spPr>
        <p:txBody>
          <a:bodyPr/>
          <a:lstStyle/>
          <a:p>
            <a:r>
              <a:rPr lang="en-IN" b="1" dirty="0">
                <a:latin typeface="ADLaM Display" panose="02000000000000000000" pitchFamily="2" charset="0"/>
                <a:ea typeface="ADLaM Display" panose="02000000000000000000" pitchFamily="2" charset="0"/>
                <a:cs typeface="ADLaM Display" panose="02000000000000000000" pitchFamily="2" charset="0"/>
              </a:rPr>
              <a:t>Digital portfolio </a:t>
            </a:r>
            <a:endParaRPr lang="en-US" b="1" dirty="0">
              <a:latin typeface="ADLaM Display" panose="02000000000000000000" pitchFamily="2" charset="0"/>
              <a:ea typeface="ADLaM Display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10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970E-131A-2BE8-36B8-2D8232C8A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537" y="509660"/>
            <a:ext cx="10364451" cy="1596177"/>
          </a:xfrm>
        </p:spPr>
        <p:txBody>
          <a:bodyPr/>
          <a:lstStyle/>
          <a:p>
            <a:r>
              <a:rPr lang="en-I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Student portfolio 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3C07-B2ED-AB5D-CC44-611316C8A0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40286" y="2352523"/>
            <a:ext cx="13956696" cy="61685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Using frontend development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38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F94D83-EAD3-EF32-DF76-C87DEBA04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96763"/>
            <a:ext cx="10364451" cy="2117932"/>
          </a:xfrm>
        </p:spPr>
        <p:txBody>
          <a:bodyPr/>
          <a:lstStyle/>
          <a:p>
            <a:r>
              <a:rPr lang="en-I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Agenda 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C6CBC-E7E7-1731-B84B-56C3370B3F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43965" y="1548190"/>
            <a:ext cx="9642435" cy="505637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Problem statement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Project overview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End users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Tools and technologies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Portfolio design and layout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Features and functionality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Result and screenshots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Conclusion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GitHub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5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FEC0-3F53-EBCC-EE4D-51CD5F642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Problem statement 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B4A28-A0D7-4520-9E66-F700B3D6073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5775" y="1729619"/>
            <a:ext cx="10363826" cy="9855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
“Create a visually appealing and user-friendly digital portfolio that effectively showcases my skills, experience, and accomplishments in a way that is easily accessible and shareable with potential employers, clients, or collaborators.” Would you like me to expand on this or help with a specific aspect of creating a digital portfolio?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049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7303-A5DB-F2ED-0AF0-28C67532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 overview 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CCB94-2B4C-3E25-70AF-8DAC3E7AFE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11905"/>
            <a:ext cx="10685559" cy="5950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
Objective
Create a visually appealing, user-friendly, and effective online platform showcasing skills, experience, and accomplishments.
Key Features
1. *Portfolio showcase*: Display projects, achievements, and skills.
2. *Easy navigation*: Intuitive design for seamless user experience.
3. *Customizable*: Tailored to individual’s brand and style.
4. *Accessible*: Compatible with various devices and browsers.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3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E6F0-0A25-B0BE-B70B-463A469A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End users 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9365FE-9C12-138A-2629-6C35DF57ECE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62668"/>
            <a:ext cx="10363826" cy="3928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
1. *Potential employers*: Hiring managers, recruiters, or HR personnel.
2. *Clients*: Businesses or individuals looking for services.
3. *Collaborators*: Partners, colleagues, or other professionals.
4. *Industry peers*: Professionals in the same field.
5. *Academic institutions*: Universities, colleges.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68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0F35-49CE-7CA4-D9ED-35936A95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Tools and technologies 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A9EB4-4980-3526-7990-18BACC7E2E8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32857"/>
            <a:ext cx="10363826" cy="8490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
Website Builders:
1. *WordPress*: Customizable themes and plugins.
2. *</a:t>
            </a:r>
            <a:r>
              <a:rPr lang="en-IN" dirty="0" err="1"/>
              <a:t>Wix</a:t>
            </a:r>
            <a:r>
              <a:rPr lang="en-IN" dirty="0"/>
              <a:t>*: Drag-and-drop editor and templates.
Content Management Systems (CMS):
1. *WordPress CMS*: Flexible and extensible.
2. *Drupal*: Robust and scalable.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0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85BCA-A1B7-D5E5-9F1A-A7C30318C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Portfolio </a:t>
            </a:r>
            <a:r>
              <a:rPr lang="en-IN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disign</a:t>
            </a:r>
            <a:r>
              <a:rPr lang="en-I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and layout 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71852-1862-202C-7474-49EFEB8ABB6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52596" y="1415143"/>
            <a:ext cx="10364451" cy="6374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
Key Elements
1. *Clear navigation*: Easy-to-use menus and links.
2. *Visual hierarchy*: Organized layout with clear headings and sections.
Best Practices
1. *Simple and intuitive design*: Avoid clutter and distractions.
2. *Responsive design*: Ensure compatibility with various devices.
3. *Typography and readability*: Choose clear fonts and adequate font sizes.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68556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Droplet</vt:lpstr>
      <vt:lpstr>Digital portfolio </vt:lpstr>
      <vt:lpstr>Digital portfolio </vt:lpstr>
      <vt:lpstr>Student portfolio </vt:lpstr>
      <vt:lpstr>Agenda </vt:lpstr>
      <vt:lpstr>Problem statement </vt:lpstr>
      <vt:lpstr>Project overview </vt:lpstr>
      <vt:lpstr>End users </vt:lpstr>
      <vt:lpstr>Tools and technologies </vt:lpstr>
      <vt:lpstr>Portfolio disign and layout </vt:lpstr>
      <vt:lpstr>Features and functionality </vt:lpstr>
      <vt:lpstr>Result and screen shots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</dc:title>
  <dc:creator>Nivetha Nivetha</dc:creator>
  <cp:lastModifiedBy>Nivetha Nivetha</cp:lastModifiedBy>
  <cp:revision>7</cp:revision>
  <dcterms:created xsi:type="dcterms:W3CDTF">2025-09-03T11:15:47Z</dcterms:created>
  <dcterms:modified xsi:type="dcterms:W3CDTF">2025-09-06T15:27:18Z</dcterms:modified>
</cp:coreProperties>
</file>