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5"/>
  </p:notesMasterIdLst>
  <p:sldIdLst>
    <p:sldId id="259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57" d="100"/>
          <a:sy n="57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1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Language of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5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Language of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California stay-at-home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Initially enforced on March 19</a:t>
            </a:r>
            <a:r>
              <a:rPr lang="en-US" sz="2000" baseline="30000" dirty="0">
                <a:solidFill>
                  <a:srgbClr val="404040"/>
                </a:solidFill>
              </a:rPr>
              <a:t>th.</a:t>
            </a:r>
          </a:p>
          <a:p>
            <a:r>
              <a:rPr lang="en-US" sz="2000" dirty="0">
                <a:solidFill>
                  <a:srgbClr val="404040"/>
                </a:solidFill>
              </a:rPr>
              <a:t>Questions: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Was this order effective? 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Is it too soon to re-open California? How about other states?</a:t>
            </a:r>
          </a:p>
          <a:p>
            <a:pPr marL="228600" lvl="1" indent="0">
              <a:buNone/>
            </a:pPr>
            <a:r>
              <a:rPr lang="en-US" sz="2000" dirty="0">
                <a:solidFill>
                  <a:srgbClr val="404040"/>
                </a:solidFill>
              </a:rPr>
              <a:t>Dataset info:  Time series dataset updated daily with the total confirmed &amp; death cases of COVID-19 in U.S (categorized by states).</a:t>
            </a:r>
          </a:p>
          <a:p>
            <a:pPr marL="228600" lvl="1" indent="0">
              <a:buNone/>
            </a:pPr>
            <a:r>
              <a:rPr lang="en-US" sz="2000" dirty="0">
                <a:solidFill>
                  <a:srgbClr val="404040"/>
                </a:solidFill>
              </a:rPr>
              <a:t>Source: CSSE at John </a:t>
            </a:r>
            <a:r>
              <a:rPr lang="en-US" sz="2000">
                <a:solidFill>
                  <a:srgbClr val="404040"/>
                </a:solidFill>
              </a:rPr>
              <a:t>Hopkins University.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2228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Pre vs. post stay-at-home order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5E093-9D8A-4634-9CEC-9E6BCB8F3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07" y="475128"/>
            <a:ext cx="5527508" cy="3661973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12736F-8918-4C6C-8FB8-5B0424F4A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38315" y="301191"/>
            <a:ext cx="5527508" cy="3835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00A22-D86C-4E57-A43C-7B558A967BE5}"/>
              </a:ext>
            </a:extLst>
          </p:cNvPr>
          <p:cNvSpPr txBox="1"/>
          <p:nvPr/>
        </p:nvSpPr>
        <p:spPr>
          <a:xfrm>
            <a:off x="1295400" y="5590638"/>
            <a:ext cx="960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Was the Stay-at-Home Order effective?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Yes, by enforcing this rule, we were able to limit the growth and “flatten” the curve. (Remember: the purpose of the order was to prevent the possibility of overloading hospitals, not to cure or eliminate COVID-19).</a:t>
            </a:r>
          </a:p>
        </p:txBody>
      </p:sp>
    </p:spTree>
    <p:extLst>
      <p:ext uri="{BB962C8B-B14F-4D97-AF65-F5344CB8AC3E}">
        <p14:creationId xmlns:p14="http://schemas.microsoft.com/office/powerpoint/2010/main" val="342833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Current state of covid-19 in u.s</a:t>
            </a:r>
            <a:endParaRPr lang="en-US" sz="3200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269AB804-E9FA-407B-992B-8531C7F2E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663" y="1000709"/>
            <a:ext cx="6255835" cy="2991427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1847A6E3-5711-473F-8910-12BA747C7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707" y="1059366"/>
            <a:ext cx="5422793" cy="28212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9B50A0-3FA1-452D-BFE3-A3D7A9241096}"/>
              </a:ext>
            </a:extLst>
          </p:cNvPr>
          <p:cNvSpPr txBox="1"/>
          <p:nvPr/>
        </p:nvSpPr>
        <p:spPr>
          <a:xfrm>
            <a:off x="1600200" y="5653668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it too soon to re-open California?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 my opinion, yes. Even with a state-wide order, the cumulative number of confirmed &amp; death cases for CA is still rising.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81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178</Words>
  <Application>Microsoft Office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California stay-at-home order</vt:lpstr>
      <vt:lpstr>Pre vs. post stay-at-home order</vt:lpstr>
      <vt:lpstr>Current state of covid-19 in u.s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state of covid-19</dc:title>
  <dc:creator>Duc Le</dc:creator>
  <cp:lastModifiedBy>Duc Le</cp:lastModifiedBy>
  <cp:revision>5</cp:revision>
  <dcterms:created xsi:type="dcterms:W3CDTF">2020-05-11T20:14:20Z</dcterms:created>
  <dcterms:modified xsi:type="dcterms:W3CDTF">2020-05-20T05:43:19Z</dcterms:modified>
</cp:coreProperties>
</file>