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e08dfa06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4e08dfa06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e08dfa06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4e08dfa06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e08dfa06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4e08dfa06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e08dfa064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4e08dfa06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01b2fd4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01b2fd4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90525" y="461498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By Joshua Woods, David Lewis, Hardy Ty, Anna </a:t>
            </a:r>
            <a:endParaRPr/>
          </a:p>
        </p:txBody>
      </p:sp>
      <p:sp>
        <p:nvSpPr>
          <p:cNvPr id="68" name="Google Shape;68;p13"/>
          <p:cNvSpPr txBox="1"/>
          <p:nvPr>
            <p:ph type="ctrTitle"/>
          </p:nvPr>
        </p:nvSpPr>
        <p:spPr>
          <a:xfrm>
            <a:off x="864625" y="664925"/>
            <a:ext cx="78102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000000"/>
                </a:solidFill>
              </a:rPr>
              <a:t>Machine Learning Trading Ideas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025" y="1366825"/>
            <a:ext cx="4799099" cy="31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Neural Network Model Summary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245125" y="1881775"/>
            <a:ext cx="3363900" cy="28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Data Feed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Training Window: 60 months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975" y="2040000"/>
            <a:ext cx="5099898" cy="280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Neural Network Model Summary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50" y="1876948"/>
            <a:ext cx="4367698" cy="256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600" y="1914500"/>
            <a:ext cx="4407424" cy="8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0000" y="3056875"/>
            <a:ext cx="4308623" cy="8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Anna’s algo strategy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75" y="1948325"/>
            <a:ext cx="8839204" cy="259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Neuro Network ML vs Anna vs HODL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50" y="2108549"/>
            <a:ext cx="4873452" cy="18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6089200" y="2417350"/>
            <a:ext cx="2142300" cy="14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My algo outperforms (blue line) the HODL strategy(grey line).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Machine strategy is not performing very good (pink line).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*The orange line is BTC close price.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*The initial funds is 50K AUD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471900" y="3813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204250" y="1737100"/>
            <a:ext cx="8818500" cy="3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Discuss your findings. Was the model sufficient for the predictive task? If not, why not? What inferences or general conclusions can you draw from your model performance?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SVM - The SVM model did outperform the market but im not convinced its a reliable model. I believe some more work needs to be done on the model to prove its robustness and also to minimise drawdowns.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Linear Regression -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Neural Network -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Postmortem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/>
              <a:t>Discuss any difficulties that arose, and how you dealt with them.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/>
              <a:t>Discuss any additional questions or problems that came up but you didn't have time to answer: What would you research next if you had two more weeks?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500"/>
              <a:t>Duke - Had a problem with Adaboost and getting the parameters to work with SVM and then outperform the market. I would research Reinforcement Learning as it seems like that it could be a good model to use for trading. Also had an issue with knowing when to shift() indicators and returns in df. 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With a couple keen traders in the group we were interested to see what machine learning modules we could use to generate returns outperforming the bitcoin daily returns.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60950" y="2803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SVM &amp; Adaboost Model Summary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42153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I decided to use the Support Vector Machine classifier with the Adaboost classifier to try and create a model that outperformed the BTC-AUD daily time-frame buy and hold strategy. I also used the GridSearchCV to help find some optimal parameters. 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600" y="1888242"/>
            <a:ext cx="3854401" cy="2971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SVM Data Cleanup &amp; Model Training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14500" y="1763675"/>
            <a:ext cx="4023900" cy="3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n" sz="1600"/>
              <a:t>BTC-AUD data </a:t>
            </a:r>
            <a:r>
              <a:rPr lang="en" sz="1600"/>
              <a:t>original</a:t>
            </a:r>
            <a:r>
              <a:rPr lang="en" sz="1600"/>
              <a:t> - open, high, low, close, adj close, volume.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2500"/>
              <a:buNone/>
            </a:pPr>
            <a:r>
              <a:rPr lang="en" sz="1600"/>
              <a:t>Remove all data apart from close.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2500"/>
              <a:buNone/>
            </a:pPr>
            <a:r>
              <a:rPr lang="en" sz="1600"/>
              <a:t>Added </a:t>
            </a:r>
            <a:r>
              <a:rPr lang="en" sz="1600"/>
              <a:t>indicators</a:t>
            </a:r>
            <a:r>
              <a:rPr lang="en" sz="1600"/>
              <a:t> - SMA_fast(4), SMA_slow(100) and MACD(12,26,9).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2500"/>
              <a:buNone/>
            </a:pPr>
            <a:r>
              <a:rPr lang="en" sz="1600"/>
              <a:t>Used signal of -1 for negative daily change and +1 for positive daily change to train the model.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2500"/>
              <a:buNone/>
            </a:pPr>
            <a:r>
              <a:rPr lang="en" sz="1600"/>
              <a:t>X = SMA_Fast, SMA_Slow, macd, macdSignal and macdHist.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2500"/>
              <a:buNone/>
            </a:pPr>
            <a:r>
              <a:rPr lang="en" sz="1600"/>
              <a:t>Y = Signal</a:t>
            </a:r>
            <a:endParaRPr sz="16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575" y="1721550"/>
            <a:ext cx="4822050" cy="18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500" y="3571275"/>
            <a:ext cx="4858526" cy="16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60950" y="3347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SVM Model Evaluation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As you can see to the right my model closely </a:t>
            </a:r>
            <a:r>
              <a:rPr lang="en"/>
              <a:t>mimicked</a:t>
            </a:r>
            <a:r>
              <a:rPr lang="en"/>
              <a:t> the actual returns but did out perform slightly. The results are also only </a:t>
            </a:r>
            <a:r>
              <a:rPr lang="en"/>
              <a:t>plotted</a:t>
            </a:r>
            <a:r>
              <a:rPr lang="en"/>
              <a:t> on the test data and the training data has been left out. I trained the model on 30months worth of daily data. 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650" y="1719543"/>
            <a:ext cx="3958650" cy="3263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Linear Regression Model Summary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LR Data Cleanup &amp; Model Training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Linear Regression Model Evaluation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Neural Network Model Summary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000" y="1982100"/>
            <a:ext cx="5099899" cy="253998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245125" y="1881775"/>
            <a:ext cx="3363900" cy="28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Data Feed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Training Window: 60 months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