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df0d4247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df0d4247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df0d4247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df0d4247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df0d4247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df0d4247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df0d4247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df0d4247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df0d4247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df0d4247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df0d4247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df0d4247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df0d4247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df0d4247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df0d4247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df0d4247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df0d4247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df0d4247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df0d4247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df0d4247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df0d4247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df0d4247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df0d4247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df0d4247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90525" y="44518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Joshua Woods, David Lewis, Hardy Ty, Anna </a:t>
            </a:r>
            <a:endParaRPr/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864625" y="664925"/>
            <a:ext cx="7810200" cy="8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Machine Learning Trading Ideas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 Data Cleanup &amp; Model Training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Evaluation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Discuss your findings. Was the model sufficient for the predictive task? If not, why not? What inferences or general conclusions can you draw from your model performance?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Postmortem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any difficulties that arose, and how you dealt with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Discuss any additional questions or problems that came up but you didn't have time to answer: What would you research next if you had two more weeks?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a couple keen traders in the group we were interested to see what machine learning modules we could use to generate returns outperforming the bitcoin daily returns.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</a:t>
            </a:r>
            <a:r>
              <a:rPr lang="en"/>
              <a:t>Model Summary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Data Cleanup &amp; Model Training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</a:t>
            </a:r>
            <a:r>
              <a:rPr lang="en"/>
              <a:t>Model Evaluation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r>
              <a:rPr lang="en"/>
              <a:t> Model Summary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</a:t>
            </a:r>
            <a:r>
              <a:rPr lang="en"/>
              <a:t> Data Cleanup &amp; Model Training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Evaluation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</a:t>
            </a:r>
            <a:r>
              <a:rPr lang="en"/>
              <a:t>Model Summary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