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18"/>
  </p:notesMasterIdLst>
  <p:sldIdLst>
    <p:sldId id="256" r:id="rId3"/>
    <p:sldId id="257" r:id="rId4"/>
    <p:sldId id="258" r:id="rId5"/>
    <p:sldId id="259" r:id="rId6"/>
    <p:sldId id="260" r:id="rId7"/>
    <p:sldId id="272" r:id="rId8"/>
    <p:sldId id="273" r:id="rId9"/>
    <p:sldId id="274" r:id="rId10"/>
    <p:sldId id="264" r:id="rId11"/>
    <p:sldId id="265" r:id="rId12"/>
    <p:sldId id="266" r:id="rId13"/>
    <p:sldId id="267" r:id="rId14"/>
    <p:sldId id="268" r:id="rId15"/>
    <p:sldId id="269" r:id="rId16"/>
    <p:sldId id="271" r:id="rId17"/>
  </p:sldIdLst>
  <p:sldSz cx="9144000" cy="5143500" type="screen16x9"/>
  <p:notesSz cx="6858000" cy="9144000"/>
  <p:embeddedFontLst>
    <p:embeddedFont>
      <p:font typeface="Helvetica" panose="020B06040202020202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D91609-6F49-452F-8105-12B7A0C8E006}" v="4" dt="2023-10-19T01:09:06.3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754" y="10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ke Woods" userId="57602d2667dc8ab3" providerId="LiveId" clId="{FED91609-6F49-452F-8105-12B7A0C8E006}"/>
    <pc:docChg chg="custSel addSld delSld modSld">
      <pc:chgData name="Duke Woods" userId="57602d2667dc8ab3" providerId="LiveId" clId="{FED91609-6F49-452F-8105-12B7A0C8E006}" dt="2023-10-19T01:09:36.541" v="20" actId="2696"/>
      <pc:docMkLst>
        <pc:docMk/>
      </pc:docMkLst>
      <pc:sldChg chg="addSp delSp modSp mod">
        <pc:chgData name="Duke Woods" userId="57602d2667dc8ab3" providerId="LiveId" clId="{FED91609-6F49-452F-8105-12B7A0C8E006}" dt="2023-10-19T01:07:13.193" v="13" actId="207"/>
        <pc:sldMkLst>
          <pc:docMk/>
          <pc:sldMk cId="0" sldId="257"/>
        </pc:sldMkLst>
        <pc:spChg chg="add del mod">
          <ac:chgData name="Duke Woods" userId="57602d2667dc8ab3" providerId="LiveId" clId="{FED91609-6F49-452F-8105-12B7A0C8E006}" dt="2023-10-19T01:07:00.648" v="10"/>
          <ac:spMkLst>
            <pc:docMk/>
            <pc:sldMk cId="0" sldId="257"/>
            <ac:spMk id="4" creationId="{2097D219-8573-A7FB-3F42-3F028A325604}"/>
          </ac:spMkLst>
        </pc:spChg>
        <pc:spChg chg="mod">
          <ac:chgData name="Duke Woods" userId="57602d2667dc8ab3" providerId="LiveId" clId="{FED91609-6F49-452F-8105-12B7A0C8E006}" dt="2023-10-19T01:07:13.193" v="13" actId="207"/>
          <ac:spMkLst>
            <pc:docMk/>
            <pc:sldMk cId="0" sldId="257"/>
            <ac:spMk id="74" creationId="{00000000-0000-0000-0000-000000000000}"/>
          </ac:spMkLst>
        </pc:spChg>
        <pc:spChg chg="mod">
          <ac:chgData name="Duke Woods" userId="57602d2667dc8ab3" providerId="LiveId" clId="{FED91609-6F49-452F-8105-12B7A0C8E006}" dt="2023-10-19T01:06:55.318" v="8" actId="207"/>
          <ac:spMkLst>
            <pc:docMk/>
            <pc:sldMk cId="0" sldId="257"/>
            <ac:spMk id="75" creationId="{00000000-0000-0000-0000-000000000000}"/>
          </ac:spMkLst>
        </pc:spChg>
        <pc:picChg chg="add mod">
          <ac:chgData name="Duke Woods" userId="57602d2667dc8ab3" providerId="LiveId" clId="{FED91609-6F49-452F-8105-12B7A0C8E006}" dt="2023-10-19T01:07:06.213" v="12" actId="1076"/>
          <ac:picMkLst>
            <pc:docMk/>
            <pc:sldMk cId="0" sldId="257"/>
            <ac:picMk id="3" creationId="{CF11797F-B791-947A-7E2C-15E766DA8C37}"/>
          </ac:picMkLst>
        </pc:picChg>
      </pc:sldChg>
      <pc:sldChg chg="modSp mod">
        <pc:chgData name="Duke Woods" userId="57602d2667dc8ab3" providerId="LiveId" clId="{FED91609-6F49-452F-8105-12B7A0C8E006}" dt="2023-10-19T01:06:37.586" v="3" actId="27636"/>
        <pc:sldMkLst>
          <pc:docMk/>
          <pc:sldMk cId="0" sldId="259"/>
        </pc:sldMkLst>
        <pc:spChg chg="mod">
          <ac:chgData name="Duke Woods" userId="57602d2667dc8ab3" providerId="LiveId" clId="{FED91609-6F49-452F-8105-12B7A0C8E006}" dt="2023-10-19T01:06:37.586" v="3" actId="27636"/>
          <ac:spMkLst>
            <pc:docMk/>
            <pc:sldMk cId="0" sldId="259"/>
            <ac:spMk id="88" creationId="{00000000-0000-0000-0000-000000000000}"/>
          </ac:spMkLst>
        </pc:spChg>
      </pc:sldChg>
      <pc:sldChg chg="del">
        <pc:chgData name="Duke Woods" userId="57602d2667dc8ab3" providerId="LiveId" clId="{FED91609-6F49-452F-8105-12B7A0C8E006}" dt="2023-10-19T01:08:38.821" v="15" actId="47"/>
        <pc:sldMkLst>
          <pc:docMk/>
          <pc:sldMk cId="0" sldId="261"/>
        </pc:sldMkLst>
      </pc:sldChg>
      <pc:sldChg chg="del">
        <pc:chgData name="Duke Woods" userId="57602d2667dc8ab3" providerId="LiveId" clId="{FED91609-6F49-452F-8105-12B7A0C8E006}" dt="2023-10-19T01:08:55.147" v="17" actId="47"/>
        <pc:sldMkLst>
          <pc:docMk/>
          <pc:sldMk cId="0" sldId="262"/>
        </pc:sldMkLst>
      </pc:sldChg>
      <pc:sldChg chg="del">
        <pc:chgData name="Duke Woods" userId="57602d2667dc8ab3" providerId="LiveId" clId="{FED91609-6F49-452F-8105-12B7A0C8E006}" dt="2023-10-19T01:09:09.417" v="19" actId="47"/>
        <pc:sldMkLst>
          <pc:docMk/>
          <pc:sldMk cId="0" sldId="263"/>
        </pc:sldMkLst>
      </pc:sldChg>
      <pc:sldChg chg="modSp mod">
        <pc:chgData name="Duke Woods" userId="57602d2667dc8ab3" providerId="LiveId" clId="{FED91609-6F49-452F-8105-12B7A0C8E006}" dt="2023-10-19T01:06:37.602" v="4" actId="27636"/>
        <pc:sldMkLst>
          <pc:docMk/>
          <pc:sldMk cId="0" sldId="269"/>
        </pc:sldMkLst>
        <pc:spChg chg="mod">
          <ac:chgData name="Duke Woods" userId="57602d2667dc8ab3" providerId="LiveId" clId="{FED91609-6F49-452F-8105-12B7A0C8E006}" dt="2023-10-19T01:06:37.602" v="4" actId="27636"/>
          <ac:spMkLst>
            <pc:docMk/>
            <pc:sldMk cId="0" sldId="269"/>
            <ac:spMk id="156" creationId="{00000000-0000-0000-0000-000000000000}"/>
          </ac:spMkLst>
        </pc:spChg>
      </pc:sldChg>
      <pc:sldChg chg="del">
        <pc:chgData name="Duke Woods" userId="57602d2667dc8ab3" providerId="LiveId" clId="{FED91609-6F49-452F-8105-12B7A0C8E006}" dt="2023-10-19T01:09:36.541" v="20" actId="2696"/>
        <pc:sldMkLst>
          <pc:docMk/>
          <pc:sldMk cId="0" sldId="270"/>
        </pc:sldMkLst>
      </pc:sldChg>
      <pc:sldChg chg="add">
        <pc:chgData name="Duke Woods" userId="57602d2667dc8ab3" providerId="LiveId" clId="{FED91609-6F49-452F-8105-12B7A0C8E006}" dt="2023-10-19T01:08:30.788" v="14"/>
        <pc:sldMkLst>
          <pc:docMk/>
          <pc:sldMk cId="0" sldId="272"/>
        </pc:sldMkLst>
      </pc:sldChg>
      <pc:sldChg chg="add">
        <pc:chgData name="Duke Woods" userId="57602d2667dc8ab3" providerId="LiveId" clId="{FED91609-6F49-452F-8105-12B7A0C8E006}" dt="2023-10-19T01:08:50.521" v="16"/>
        <pc:sldMkLst>
          <pc:docMk/>
          <pc:sldMk cId="0" sldId="273"/>
        </pc:sldMkLst>
      </pc:sldChg>
      <pc:sldChg chg="add">
        <pc:chgData name="Duke Woods" userId="57602d2667dc8ab3" providerId="LiveId" clId="{FED91609-6F49-452F-8105-12B7A0C8E006}" dt="2023-10-19T01:09:06.325" v="18"/>
        <pc:sldMkLst>
          <pc:docMk/>
          <pc:sldMk cId="0"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4e08dfa064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4e08dfa064_1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4e08dfa064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4e08dfa064_1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e08dfa064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4e08dfa064_1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4e08dfa064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4e08dfa064_1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bg>
      <p:bgPr>
        <a:solidFill>
          <a:srgbClr val="4285F4"/>
        </a:solidFill>
        <a:effectLst/>
      </p:bgPr>
    </p:bg>
    <p:spTree>
      <p:nvGrpSpPr>
        <p:cNvPr id="1" name=""/>
        <p:cNvGrpSpPr/>
        <p:nvPr/>
      </p:nvGrpSpPr>
      <p:grpSpPr>
        <a:xfrm>
          <a:off x="0" y="0"/>
          <a:ext cx="0" cy="0"/>
          <a:chOff x="0" y="0"/>
          <a:chExt cx="0" cy="0"/>
        </a:xfrm>
      </p:grpSpPr>
      <p:sp>
        <p:nvSpPr>
          <p:cNvPr id="11" name="Google Shape;10;p2"/>
          <p:cNvSpPr/>
          <p:nvPr/>
        </p:nvSpPr>
        <p:spPr>
          <a:xfrm flipH="1">
            <a:off x="8246400" y="4245924"/>
            <a:ext cx="897600" cy="8976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a:miter lim="400000"/>
          </a:ln>
        </p:spPr>
        <p:txBody>
          <a:bodyPr lIns="0" tIns="0" rIns="0" bIns="0" anchor="ctr"/>
          <a:lstStyle/>
          <a:p>
            <a:pPr>
              <a:defRPr>
                <a:solidFill>
                  <a:srgbClr val="000000"/>
                </a:solidFill>
              </a:defRPr>
            </a:pPr>
            <a:endParaRPr/>
          </a:p>
        </p:txBody>
      </p:sp>
      <p:sp>
        <p:nvSpPr>
          <p:cNvPr id="12" name="Google Shape;11;p2"/>
          <p:cNvSpPr/>
          <p:nvPr/>
        </p:nvSpPr>
        <p:spPr>
          <a:xfrm flipH="1">
            <a:off x="8246400" y="4245874"/>
            <a:ext cx="897600" cy="89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000" y="0"/>
                </a:lnTo>
                <a:cubicBezTo>
                  <a:pt x="19988" y="0"/>
                  <a:pt x="21600" y="1612"/>
                  <a:pt x="21600" y="3600"/>
                </a:cubicBezTo>
                <a:lnTo>
                  <a:pt x="21600" y="21600"/>
                </a:lnTo>
                <a:lnTo>
                  <a:pt x="0" y="21600"/>
                </a:lnTo>
                <a:close/>
              </a:path>
            </a:pathLst>
          </a:custGeom>
          <a:solidFill>
            <a:srgbClr val="FFFFFF">
              <a:alpha val="67843"/>
            </a:srgbClr>
          </a:solidFill>
          <a:ln w="12700">
            <a:miter lim="400000"/>
          </a:ln>
        </p:spPr>
        <p:txBody>
          <a:bodyPr lIns="0" tIns="0" rIns="0" bIns="0" anchor="ctr"/>
          <a:lstStyle/>
          <a:p>
            <a:pPr>
              <a:defRPr>
                <a:solidFill>
                  <a:srgbClr val="000000"/>
                </a:solidFill>
              </a:defRPr>
            </a:pPr>
            <a:endParaRPr/>
          </a:p>
        </p:txBody>
      </p:sp>
      <p:sp>
        <p:nvSpPr>
          <p:cNvPr id="13" name="Title Text"/>
          <p:cNvSpPr txBox="1">
            <a:spLocks noGrp="1"/>
          </p:cNvSpPr>
          <p:nvPr>
            <p:ph type="title"/>
          </p:nvPr>
        </p:nvSpPr>
        <p:spPr>
          <a:xfrm>
            <a:off x="390525" y="1819275"/>
            <a:ext cx="8222100" cy="933600"/>
          </a:xfrm>
          <a:prstGeom prst="rect">
            <a:avLst/>
          </a:prstGeom>
        </p:spPr>
        <p:txBody>
          <a:bodyPr/>
          <a:lstStyle>
            <a:lvl1pPr>
              <a:defRPr sz="4800"/>
            </a:lvl1pPr>
          </a:lstStyle>
          <a:p>
            <a:r>
              <a:t>Title Text</a:t>
            </a:r>
          </a:p>
        </p:txBody>
      </p:sp>
      <p:sp>
        <p:nvSpPr>
          <p:cNvPr id="14" name="Body Level One…"/>
          <p:cNvSpPr txBox="1">
            <a:spLocks noGrp="1"/>
          </p:cNvSpPr>
          <p:nvPr>
            <p:ph type="body" sz="quarter" idx="1"/>
          </p:nvPr>
        </p:nvSpPr>
        <p:spPr>
          <a:xfrm>
            <a:off x="390525" y="2789129"/>
            <a:ext cx="8222100" cy="432901"/>
          </a:xfrm>
          <a:prstGeom prst="rect">
            <a:avLst/>
          </a:prstGeom>
        </p:spPr>
        <p:txBody>
          <a:bodyPr/>
          <a:lstStyle>
            <a:lvl1pPr marL="342900" indent="-228600">
              <a:lnSpc>
                <a:spcPct val="100000"/>
              </a:lnSpc>
              <a:buClrTx/>
              <a:buSzTx/>
              <a:buFontTx/>
              <a:buNone/>
              <a:defRPr>
                <a:solidFill>
                  <a:srgbClr val="FFFFFF"/>
                </a:solidFill>
              </a:defRPr>
            </a:lvl1pPr>
            <a:lvl2pPr marL="342900" indent="254000">
              <a:lnSpc>
                <a:spcPct val="100000"/>
              </a:lnSpc>
              <a:buClrTx/>
              <a:buSzTx/>
              <a:buFontTx/>
              <a:buNone/>
              <a:defRPr>
                <a:solidFill>
                  <a:srgbClr val="FFFFFF"/>
                </a:solidFill>
              </a:defRPr>
            </a:lvl2pPr>
            <a:lvl3pPr marL="342900" indent="711200">
              <a:lnSpc>
                <a:spcPct val="100000"/>
              </a:lnSpc>
              <a:buClrTx/>
              <a:buSzTx/>
              <a:buFontTx/>
              <a:buNone/>
              <a:defRPr>
                <a:solidFill>
                  <a:srgbClr val="FFFFFF"/>
                </a:solidFill>
              </a:defRPr>
            </a:lvl3pPr>
            <a:lvl4pPr marL="342900" indent="1168400">
              <a:lnSpc>
                <a:spcPct val="100000"/>
              </a:lnSpc>
              <a:buClrTx/>
              <a:buSzTx/>
              <a:buFontTx/>
              <a:buNone/>
              <a:defRPr>
                <a:solidFill>
                  <a:srgbClr val="FFFFFF"/>
                </a:solidFill>
              </a:defRPr>
            </a:lvl4pPr>
            <a:lvl5pPr marL="342900" indent="1625600">
              <a:lnSpc>
                <a:spcPct val="100000"/>
              </a:lnSpc>
              <a:buClrTx/>
              <a:buSzTx/>
              <a:buFontTx/>
              <a:buNone/>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5538055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AND_BODY">
    <p:bg>
      <p:bgPr>
        <a:solidFill>
          <a:srgbClr val="4285F4"/>
        </a:solidFill>
        <a:effectLst/>
      </p:bgPr>
    </p:bg>
    <p:spTree>
      <p:nvGrpSpPr>
        <p:cNvPr id="1" name=""/>
        <p:cNvGrpSpPr/>
        <p:nvPr/>
      </p:nvGrpSpPr>
      <p:grpSpPr>
        <a:xfrm>
          <a:off x="0" y="0"/>
          <a:ext cx="0" cy="0"/>
          <a:chOff x="0" y="0"/>
          <a:chExt cx="0" cy="0"/>
        </a:xfrm>
      </p:grpSpPr>
      <p:sp>
        <p:nvSpPr>
          <p:cNvPr id="22" name="Google Shape;16;p3"/>
          <p:cNvSpPr/>
          <p:nvPr/>
        </p:nvSpPr>
        <p:spPr>
          <a:xfrm rot="10800000" flipH="1">
            <a:off x="0" y="1686000"/>
            <a:ext cx="9144000" cy="3457500"/>
          </a:xfrm>
          <a:prstGeom prst="rect">
            <a:avLst/>
          </a:prstGeom>
          <a:solidFill>
            <a:schemeClr val="accent4"/>
          </a:solidFill>
          <a:ln w="12700">
            <a:miter lim="400000"/>
          </a:ln>
        </p:spPr>
        <p:txBody>
          <a:bodyPr lIns="0" tIns="0" rIns="0" bIns="0" anchor="ctr"/>
          <a:lstStyle/>
          <a:p>
            <a:pPr>
              <a:defRPr>
                <a:solidFill>
                  <a:srgbClr val="000000"/>
                </a:solidFill>
              </a:defRPr>
            </a:pPr>
            <a:endParaRPr/>
          </a:p>
        </p:txBody>
      </p:sp>
      <p:sp>
        <p:nvSpPr>
          <p:cNvPr id="23" name="Google Shape;17;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endParaRPr/>
          </a:p>
        </p:txBody>
      </p:sp>
      <p:sp>
        <p:nvSpPr>
          <p:cNvPr id="24" name="Title Text"/>
          <p:cNvSpPr txBox="1">
            <a:spLocks noGrp="1"/>
          </p:cNvSpPr>
          <p:nvPr>
            <p:ph type="title"/>
          </p:nvPr>
        </p:nvSpPr>
        <p:spPr>
          <a:xfrm>
            <a:off x="471900" y="738725"/>
            <a:ext cx="8222100" cy="767701"/>
          </a:xfrm>
          <a:prstGeom prst="rect">
            <a:avLst/>
          </a:prstGeom>
        </p:spPr>
        <p:txBody>
          <a:bodyPr/>
          <a:lstStyle/>
          <a:p>
            <a:r>
              <a:t>Title Text</a:t>
            </a:r>
          </a:p>
        </p:txBody>
      </p:sp>
      <p:sp>
        <p:nvSpPr>
          <p:cNvPr id="25" name="Body Level One…"/>
          <p:cNvSpPr txBox="1">
            <a:spLocks noGrp="1"/>
          </p:cNvSpPr>
          <p:nvPr>
            <p:ph type="body" idx="1"/>
          </p:nvPr>
        </p:nvSpPr>
        <p:spPr>
          <a:xfrm>
            <a:off x="471900" y="1919074"/>
            <a:ext cx="8222100" cy="27102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13655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4285F4"/>
        </a:solidFill>
        <a:effectLst/>
      </p:bgPr>
    </p:bg>
    <p:spTree>
      <p:nvGrpSpPr>
        <p:cNvPr id="1" name=""/>
        <p:cNvGrpSpPr/>
        <p:nvPr/>
      </p:nvGrpSpPr>
      <p:grpSpPr>
        <a:xfrm>
          <a:off x="0" y="0"/>
          <a:ext cx="0" cy="0"/>
          <a:chOff x="0" y="0"/>
          <a:chExt cx="0" cy="0"/>
        </a:xfrm>
      </p:grpSpPr>
      <p:sp>
        <p:nvSpPr>
          <p:cNvPr id="33" name="Title Text"/>
          <p:cNvSpPr txBox="1">
            <a:spLocks noGrp="1"/>
          </p:cNvSpPr>
          <p:nvPr>
            <p:ph type="title"/>
          </p:nvPr>
        </p:nvSpPr>
        <p:spPr>
          <a:xfrm>
            <a:off x="460950" y="2065350"/>
            <a:ext cx="8222100" cy="1012801"/>
          </a:xfrm>
          <a:prstGeom prst="rect">
            <a:avLst/>
          </a:prstGeom>
        </p:spPr>
        <p:txBody>
          <a:bodyPr anchor="ctr"/>
          <a:lstStyle>
            <a:lvl1pPr>
              <a:defRPr sz="4200"/>
            </a:lvl1pPr>
          </a:lstStyle>
          <a:p>
            <a:r>
              <a:t>Title Text</a:t>
            </a:r>
          </a:p>
        </p:txBody>
      </p:sp>
      <p:sp>
        <p:nvSpPr>
          <p:cNvPr id="3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17393461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_AND_TWO_COLUMNS">
    <p:bg>
      <p:bgPr>
        <a:solidFill>
          <a:srgbClr val="4285F4"/>
        </a:solidFill>
        <a:effectLst/>
      </p:bgPr>
    </p:bg>
    <p:spTree>
      <p:nvGrpSpPr>
        <p:cNvPr id="1" name=""/>
        <p:cNvGrpSpPr/>
        <p:nvPr/>
      </p:nvGrpSpPr>
      <p:grpSpPr>
        <a:xfrm>
          <a:off x="0" y="0"/>
          <a:ext cx="0" cy="0"/>
          <a:chOff x="0" y="0"/>
          <a:chExt cx="0" cy="0"/>
        </a:xfrm>
      </p:grpSpPr>
      <p:sp>
        <p:nvSpPr>
          <p:cNvPr id="41" name="Google Shape;25;p5"/>
          <p:cNvSpPr/>
          <p:nvPr/>
        </p:nvSpPr>
        <p:spPr>
          <a:xfrm rot="10800000" flipH="1">
            <a:off x="0" y="1686000"/>
            <a:ext cx="9144000" cy="3457500"/>
          </a:xfrm>
          <a:prstGeom prst="rect">
            <a:avLst/>
          </a:prstGeom>
          <a:solidFill>
            <a:schemeClr val="accent4"/>
          </a:solidFill>
          <a:ln w="12700">
            <a:miter lim="400000"/>
          </a:ln>
        </p:spPr>
        <p:txBody>
          <a:bodyPr lIns="0" tIns="0" rIns="0" bIns="0" anchor="ctr"/>
          <a:lstStyle/>
          <a:p>
            <a:pPr>
              <a:defRPr>
                <a:solidFill>
                  <a:srgbClr val="000000"/>
                </a:solidFill>
              </a:defRPr>
            </a:pPr>
            <a:endParaRPr/>
          </a:p>
        </p:txBody>
      </p:sp>
      <p:sp>
        <p:nvSpPr>
          <p:cNvPr id="42" name="Google Shape;26;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endParaRPr/>
          </a:p>
        </p:txBody>
      </p:sp>
      <p:sp>
        <p:nvSpPr>
          <p:cNvPr id="43" name="Title Text"/>
          <p:cNvSpPr txBox="1">
            <a:spLocks noGrp="1"/>
          </p:cNvSpPr>
          <p:nvPr>
            <p:ph type="title"/>
          </p:nvPr>
        </p:nvSpPr>
        <p:spPr>
          <a:xfrm>
            <a:off x="471900" y="738725"/>
            <a:ext cx="8222100" cy="767701"/>
          </a:xfrm>
          <a:prstGeom prst="rect">
            <a:avLst/>
          </a:prstGeom>
        </p:spPr>
        <p:txBody>
          <a:bodyPr/>
          <a:lstStyle/>
          <a:p>
            <a:r>
              <a:t>Title Text</a:t>
            </a:r>
          </a:p>
        </p:txBody>
      </p:sp>
      <p:sp>
        <p:nvSpPr>
          <p:cNvPr id="44" name="Body Level One…"/>
          <p:cNvSpPr txBox="1">
            <a:spLocks noGrp="1"/>
          </p:cNvSpPr>
          <p:nvPr>
            <p:ph type="body" sz="half" idx="1"/>
          </p:nvPr>
        </p:nvSpPr>
        <p:spPr>
          <a:xfrm>
            <a:off x="541892" y="1919074"/>
            <a:ext cx="3999901" cy="2710201"/>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45" name="Google Shape;29;p5"/>
          <p:cNvSpPr txBox="1">
            <a:spLocks noGrp="1"/>
          </p:cNvSpPr>
          <p:nvPr>
            <p:ph type="body" sz="half" idx="21"/>
          </p:nvPr>
        </p:nvSpPr>
        <p:spPr>
          <a:xfrm>
            <a:off x="4694249" y="1919074"/>
            <a:ext cx="3999901" cy="2710201"/>
          </a:xfrm>
          <a:prstGeom prst="rect">
            <a:avLst/>
          </a:prstGeom>
        </p:spPr>
        <p:txBody>
          <a:bodyPr/>
          <a:lstStyle/>
          <a:p>
            <a:pPr indent="-317500">
              <a:buSzPts val="1400"/>
              <a:defRPr sz="1400"/>
            </a:pPr>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9354866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_ONLY">
    <p:bg>
      <p:bgPr>
        <a:solidFill>
          <a:srgbClr val="4285F4"/>
        </a:solidFill>
        <a:effectLst/>
      </p:bgPr>
    </p:bg>
    <p:spTree>
      <p:nvGrpSpPr>
        <p:cNvPr id="1" name=""/>
        <p:cNvGrpSpPr/>
        <p:nvPr/>
      </p:nvGrpSpPr>
      <p:grpSpPr>
        <a:xfrm>
          <a:off x="0" y="0"/>
          <a:ext cx="0" cy="0"/>
          <a:chOff x="0" y="0"/>
          <a:chExt cx="0" cy="0"/>
        </a:xfrm>
      </p:grpSpPr>
      <p:sp>
        <p:nvSpPr>
          <p:cNvPr id="53" name="Google Shape;32;p6"/>
          <p:cNvSpPr/>
          <p:nvPr/>
        </p:nvSpPr>
        <p:spPr>
          <a:xfrm rot="10800000" flipH="1">
            <a:off x="0" y="656400"/>
            <a:ext cx="9144000" cy="4487101"/>
          </a:xfrm>
          <a:prstGeom prst="rect">
            <a:avLst/>
          </a:prstGeom>
          <a:solidFill>
            <a:schemeClr val="accent4"/>
          </a:solidFill>
          <a:ln w="12700">
            <a:miter lim="400000"/>
          </a:ln>
        </p:spPr>
        <p:txBody>
          <a:bodyPr lIns="0" tIns="0" rIns="0" bIns="0" anchor="ctr"/>
          <a:lstStyle/>
          <a:p>
            <a:pPr>
              <a:defRPr>
                <a:solidFill>
                  <a:srgbClr val="000000"/>
                </a:solidFill>
              </a:defRPr>
            </a:pPr>
            <a:endParaRPr/>
          </a:p>
        </p:txBody>
      </p:sp>
      <p:sp>
        <p:nvSpPr>
          <p:cNvPr id="54" name="Google Shape;33;p6"/>
          <p:cNvSpPr/>
          <p:nvPr/>
        </p:nvSpPr>
        <p:spPr>
          <a:xfrm>
            <a:off x="0" y="656350"/>
            <a:ext cx="9144000"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endParaRPr/>
          </a:p>
        </p:txBody>
      </p:sp>
      <p:sp>
        <p:nvSpPr>
          <p:cNvPr id="55" name="Title Text"/>
          <p:cNvSpPr txBox="1">
            <a:spLocks noGrp="1"/>
          </p:cNvSpPr>
          <p:nvPr>
            <p:ph type="title"/>
          </p:nvPr>
        </p:nvSpPr>
        <p:spPr>
          <a:xfrm>
            <a:off x="98249" y="16349"/>
            <a:ext cx="8826601" cy="602701"/>
          </a:xfrm>
          <a:prstGeom prst="rect">
            <a:avLst/>
          </a:prstGeom>
        </p:spPr>
        <p:txBody>
          <a:bodyPr anchor="ctr"/>
          <a:lstStyle>
            <a:lvl1pPr>
              <a:defRPr sz="1800"/>
            </a:lvl1pPr>
          </a:lstStyle>
          <a:p>
            <a:r>
              <a:t>Title Text</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9244650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ONE_COLUMN_TEXT">
    <p:bg>
      <p:bgPr>
        <a:solidFill>
          <a:srgbClr val="4285F4"/>
        </a:solidFill>
        <a:effectLst/>
      </p:bgPr>
    </p:bg>
    <p:spTree>
      <p:nvGrpSpPr>
        <p:cNvPr id="1" name=""/>
        <p:cNvGrpSpPr/>
        <p:nvPr/>
      </p:nvGrpSpPr>
      <p:grpSpPr>
        <a:xfrm>
          <a:off x="0" y="0"/>
          <a:ext cx="0" cy="0"/>
          <a:chOff x="0" y="0"/>
          <a:chExt cx="0" cy="0"/>
        </a:xfrm>
      </p:grpSpPr>
      <p:sp>
        <p:nvSpPr>
          <p:cNvPr id="63" name="Google Shape;37;p7"/>
          <p:cNvSpPr/>
          <p:nvPr/>
        </p:nvSpPr>
        <p:spPr>
          <a:xfrm rot="10800000" flipH="1">
            <a:off x="3276600" y="24"/>
            <a:ext cx="5867400" cy="5143501"/>
          </a:xfrm>
          <a:prstGeom prst="rect">
            <a:avLst/>
          </a:prstGeom>
          <a:solidFill>
            <a:schemeClr val="accent4"/>
          </a:solidFill>
          <a:ln w="12700">
            <a:miter lim="400000"/>
          </a:ln>
        </p:spPr>
        <p:txBody>
          <a:bodyPr lIns="0" tIns="0" rIns="0" bIns="0" anchor="ctr"/>
          <a:lstStyle/>
          <a:p>
            <a:pPr>
              <a:defRPr>
                <a:solidFill>
                  <a:srgbClr val="000000"/>
                </a:solidFill>
              </a:defRPr>
            </a:pPr>
            <a:endParaRPr/>
          </a:p>
        </p:txBody>
      </p:sp>
      <p:sp>
        <p:nvSpPr>
          <p:cNvPr id="64" name="Google Shape;38;p7"/>
          <p:cNvSpPr/>
          <p:nvPr/>
        </p:nvSpPr>
        <p:spPr>
          <a:xfrm rot="16200000">
            <a:off x="759149" y="2517450"/>
            <a:ext cx="5143501" cy="1086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endParaRPr/>
          </a:p>
        </p:txBody>
      </p:sp>
      <p:sp>
        <p:nvSpPr>
          <p:cNvPr id="65" name="Title Text"/>
          <p:cNvSpPr txBox="1">
            <a:spLocks noGrp="1"/>
          </p:cNvSpPr>
          <p:nvPr>
            <p:ph type="title"/>
          </p:nvPr>
        </p:nvSpPr>
        <p:spPr>
          <a:xfrm>
            <a:off x="226077" y="357800"/>
            <a:ext cx="2808001" cy="953401"/>
          </a:xfrm>
          <a:prstGeom prst="rect">
            <a:avLst/>
          </a:prstGeom>
        </p:spPr>
        <p:txBody>
          <a:bodyPr/>
          <a:lstStyle>
            <a:lvl1pPr>
              <a:defRPr sz="2400"/>
            </a:lvl1pPr>
          </a:lstStyle>
          <a:p>
            <a:r>
              <a:t>Title Text</a:t>
            </a:r>
          </a:p>
        </p:txBody>
      </p:sp>
      <p:sp>
        <p:nvSpPr>
          <p:cNvPr id="66" name="Body Level One…"/>
          <p:cNvSpPr txBox="1">
            <a:spLocks noGrp="1"/>
          </p:cNvSpPr>
          <p:nvPr>
            <p:ph type="body" sz="quarter" idx="1"/>
          </p:nvPr>
        </p:nvSpPr>
        <p:spPr>
          <a:xfrm>
            <a:off x="226075" y="1465799"/>
            <a:ext cx="2808000" cy="3163501"/>
          </a:xfrm>
          <a:prstGeom prst="rect">
            <a:avLst/>
          </a:prstGeom>
        </p:spPr>
        <p:txBody>
          <a:bodyPr/>
          <a:lstStyle>
            <a:lvl1pPr indent="-304800">
              <a:buClr>
                <a:srgbClr val="FFFFFF"/>
              </a:buClr>
              <a:buSzPts val="1200"/>
              <a:defRPr sz="1200">
                <a:solidFill>
                  <a:srgbClr val="FFFFFF"/>
                </a:solidFill>
              </a:defRPr>
            </a:lvl1pPr>
            <a:lvl2pPr marL="914400" indent="-304800">
              <a:buClr>
                <a:srgbClr val="FFFFFF"/>
              </a:buClr>
              <a:buSzPts val="1200"/>
              <a:defRPr sz="1200">
                <a:solidFill>
                  <a:srgbClr val="FFFFFF"/>
                </a:solidFill>
              </a:defRPr>
            </a:lvl2pPr>
            <a:lvl3pPr marL="1371600" indent="-304800">
              <a:buClr>
                <a:srgbClr val="FFFFFF"/>
              </a:buClr>
              <a:buSzPts val="1200"/>
              <a:defRPr sz="1200">
                <a:solidFill>
                  <a:srgbClr val="FFFFFF"/>
                </a:solidFill>
              </a:defRPr>
            </a:lvl3pPr>
            <a:lvl4pPr marL="1828800" indent="-304800">
              <a:buClr>
                <a:srgbClr val="FFFFFF"/>
              </a:buClr>
              <a:buSzPts val="1200"/>
              <a:defRPr sz="1200">
                <a:solidFill>
                  <a:srgbClr val="FFFFFF"/>
                </a:solidFill>
              </a:defRPr>
            </a:lvl4pPr>
            <a:lvl5pPr marL="2286000" indent="-304800">
              <a:buClr>
                <a:srgbClr val="FFFFFF"/>
              </a:buClr>
              <a:buSzPts val="1200"/>
              <a:defRPr sz="12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0161782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MAIN_POINT">
    <p:bg>
      <p:bgPr>
        <a:solidFill>
          <a:srgbClr val="4285F4"/>
        </a:solidFill>
        <a:effectLst/>
      </p:bgPr>
    </p:bg>
    <p:spTree>
      <p:nvGrpSpPr>
        <p:cNvPr id="1" name=""/>
        <p:cNvGrpSpPr/>
        <p:nvPr/>
      </p:nvGrpSpPr>
      <p:grpSpPr>
        <a:xfrm>
          <a:off x="0" y="0"/>
          <a:ext cx="0" cy="0"/>
          <a:chOff x="0" y="0"/>
          <a:chExt cx="0" cy="0"/>
        </a:xfrm>
      </p:grpSpPr>
      <p:sp>
        <p:nvSpPr>
          <p:cNvPr id="74" name="Title Text"/>
          <p:cNvSpPr txBox="1">
            <a:spLocks noGrp="1"/>
          </p:cNvSpPr>
          <p:nvPr>
            <p:ph type="title"/>
          </p:nvPr>
        </p:nvSpPr>
        <p:spPr>
          <a:xfrm>
            <a:off x="490250" y="488249"/>
            <a:ext cx="6227101" cy="4090801"/>
          </a:xfrm>
          <a:prstGeom prst="rect">
            <a:avLst/>
          </a:prstGeom>
        </p:spPr>
        <p:txBody>
          <a:bodyPr anchor="ctr"/>
          <a:lstStyle>
            <a:lvl1pPr>
              <a:defRPr sz="6000"/>
            </a:lvl1pPr>
          </a:lstStyle>
          <a:p>
            <a:r>
              <a:t>Title Text</a:t>
            </a:r>
          </a:p>
        </p:txBody>
      </p:sp>
      <p:sp>
        <p:nvSpPr>
          <p:cNvPr id="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192996007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ECTION_TITLE_AND_DESCRIPTION">
    <p:bg>
      <p:bgPr>
        <a:solidFill>
          <a:srgbClr val="4285F4"/>
        </a:solidFill>
        <a:effectLst/>
      </p:bgPr>
    </p:bg>
    <p:spTree>
      <p:nvGrpSpPr>
        <p:cNvPr id="1" name=""/>
        <p:cNvGrpSpPr/>
        <p:nvPr/>
      </p:nvGrpSpPr>
      <p:grpSpPr>
        <a:xfrm>
          <a:off x="0" y="0"/>
          <a:ext cx="0" cy="0"/>
          <a:chOff x="0" y="0"/>
          <a:chExt cx="0" cy="0"/>
        </a:xfrm>
      </p:grpSpPr>
      <p:sp>
        <p:nvSpPr>
          <p:cNvPr id="82" name="Google Shape;46;p9"/>
          <p:cNvSpPr/>
          <p:nvPr/>
        </p:nvSpPr>
        <p:spPr>
          <a:xfrm flipH="1">
            <a:off x="0" y="0"/>
            <a:ext cx="4572000" cy="5143500"/>
          </a:xfrm>
          <a:prstGeom prst="rect">
            <a:avLst/>
          </a:prstGeom>
          <a:solidFill>
            <a:schemeClr val="accent4"/>
          </a:solidFill>
          <a:ln w="12700">
            <a:miter lim="400000"/>
          </a:ln>
        </p:spPr>
        <p:txBody>
          <a:bodyPr lIns="0" tIns="0" rIns="0" bIns="0" anchor="ctr"/>
          <a:lstStyle/>
          <a:p>
            <a:pPr>
              <a:defRPr>
                <a:solidFill>
                  <a:srgbClr val="000000"/>
                </a:solidFill>
              </a:defRPr>
            </a:pPr>
            <a:endParaRPr/>
          </a:p>
        </p:txBody>
      </p:sp>
      <p:sp>
        <p:nvSpPr>
          <p:cNvPr id="83" name="Google Shape;47;p9"/>
          <p:cNvSpPr/>
          <p:nvPr/>
        </p:nvSpPr>
        <p:spPr>
          <a:xfrm rot="5400000">
            <a:off x="1946424" y="2517750"/>
            <a:ext cx="5142902" cy="108600"/>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endParaRPr/>
          </a:p>
        </p:txBody>
      </p:sp>
      <p:sp>
        <p:nvSpPr>
          <p:cNvPr id="84" name="Title Text"/>
          <p:cNvSpPr txBox="1">
            <a:spLocks noGrp="1"/>
          </p:cNvSpPr>
          <p:nvPr>
            <p:ph type="title"/>
          </p:nvPr>
        </p:nvSpPr>
        <p:spPr>
          <a:xfrm>
            <a:off x="265500" y="1233175"/>
            <a:ext cx="4045200" cy="1482301"/>
          </a:xfrm>
          <a:prstGeom prst="rect">
            <a:avLst/>
          </a:prstGeom>
        </p:spPr>
        <p:txBody>
          <a:bodyPr/>
          <a:lstStyle>
            <a:lvl1pPr algn="ctr">
              <a:defRPr sz="4200">
                <a:solidFill>
                  <a:srgbClr val="424242"/>
                </a:solidFill>
              </a:defRPr>
            </a:lvl1pPr>
          </a:lstStyle>
          <a:p>
            <a:r>
              <a:t>Title Text</a:t>
            </a:r>
          </a:p>
        </p:txBody>
      </p:sp>
      <p:sp>
        <p:nvSpPr>
          <p:cNvPr id="85" name="Body Level One…"/>
          <p:cNvSpPr txBox="1">
            <a:spLocks noGrp="1"/>
          </p:cNvSpPr>
          <p:nvPr>
            <p:ph type="body" sz="quarter" idx="1"/>
          </p:nvPr>
        </p:nvSpPr>
        <p:spPr>
          <a:xfrm>
            <a:off x="265500" y="2779466"/>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86" name="Google Shape;50;p9"/>
          <p:cNvSpPr txBox="1">
            <a:spLocks noGrp="1"/>
          </p:cNvSpPr>
          <p:nvPr>
            <p:ph type="body" sz="half" idx="21"/>
          </p:nvPr>
        </p:nvSpPr>
        <p:spPr>
          <a:xfrm>
            <a:off x="4939500" y="724199"/>
            <a:ext cx="3837000" cy="3695102"/>
          </a:xfrm>
          <a:prstGeom prst="rect">
            <a:avLst/>
          </a:prstGeom>
        </p:spPr>
        <p:txBody>
          <a:bodyPr anchor="ctr"/>
          <a:lstStyle/>
          <a:p>
            <a:pPr>
              <a:buClr>
                <a:srgbClr val="FFFFFF"/>
              </a:buClr>
              <a:defRPr>
                <a:solidFill>
                  <a:srgbClr val="FFFFFF"/>
                </a:solidFill>
              </a:defRPr>
            </a:pPr>
            <a:endParaRPr/>
          </a:p>
        </p:txBody>
      </p:sp>
      <p:sp>
        <p:nvSpPr>
          <p:cNvPr id="87"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173575689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9" name="Google Shape;19;p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APTION_ONLY">
    <p:bg>
      <p:bgPr>
        <a:solidFill>
          <a:srgbClr val="4285F4"/>
        </a:solidFill>
        <a:effectLst/>
      </p:bgPr>
    </p:bg>
    <p:spTree>
      <p:nvGrpSpPr>
        <p:cNvPr id="1" name=""/>
        <p:cNvGrpSpPr/>
        <p:nvPr/>
      </p:nvGrpSpPr>
      <p:grpSpPr>
        <a:xfrm>
          <a:off x="0" y="0"/>
          <a:ext cx="0" cy="0"/>
          <a:chOff x="0" y="0"/>
          <a:chExt cx="0" cy="0"/>
        </a:xfrm>
      </p:grpSpPr>
      <p:sp>
        <p:nvSpPr>
          <p:cNvPr id="94" name="Google Shape;53;p10"/>
          <p:cNvSpPr/>
          <p:nvPr/>
        </p:nvSpPr>
        <p:spPr>
          <a:xfrm rot="10800000" flipH="1">
            <a:off x="0" y="0"/>
            <a:ext cx="9144000" cy="4695901"/>
          </a:xfrm>
          <a:prstGeom prst="rect">
            <a:avLst/>
          </a:prstGeom>
          <a:solidFill>
            <a:schemeClr val="accent4"/>
          </a:solidFill>
          <a:ln w="12700">
            <a:miter lim="400000"/>
          </a:ln>
        </p:spPr>
        <p:txBody>
          <a:bodyPr lIns="0" tIns="0" rIns="0" bIns="0" anchor="ctr"/>
          <a:lstStyle/>
          <a:p>
            <a:pPr>
              <a:defRPr>
                <a:solidFill>
                  <a:srgbClr val="000000"/>
                </a:solidFill>
              </a:defRPr>
            </a:pPr>
            <a:endParaRPr/>
          </a:p>
        </p:txBody>
      </p:sp>
      <p:sp>
        <p:nvSpPr>
          <p:cNvPr id="95" name="Google Shape;54;p10"/>
          <p:cNvSpPr/>
          <p:nvPr/>
        </p:nvSpPr>
        <p:spPr>
          <a:xfrm rot="10800000" flipH="1">
            <a:off x="0" y="4622724"/>
            <a:ext cx="9144000" cy="74101"/>
          </a:xfrm>
          <a:prstGeom prst="rect">
            <a:avLst/>
          </a:prstGeom>
          <a:gradFill>
            <a:gsLst>
              <a:gs pos="0">
                <a:srgbClr val="F9F9F9"/>
              </a:gs>
              <a:gs pos="36000">
                <a:srgbClr val="F9F9F9"/>
              </a:gs>
              <a:gs pos="80000">
                <a:srgbClr val="DEDEDE"/>
              </a:gs>
              <a:gs pos="100000">
                <a:srgbClr val="999999"/>
              </a:gs>
            </a:gsLst>
            <a:lin ang="16200038"/>
          </a:gradFill>
          <a:ln w="12700">
            <a:miter lim="400000"/>
          </a:ln>
        </p:spPr>
        <p:txBody>
          <a:bodyPr lIns="0" tIns="0" rIns="0" bIns="0" anchor="ctr"/>
          <a:lstStyle/>
          <a:p>
            <a:pPr>
              <a:defRPr>
                <a:solidFill>
                  <a:srgbClr val="000000"/>
                </a:solidFill>
              </a:defRPr>
            </a:pPr>
            <a:endParaRPr/>
          </a:p>
        </p:txBody>
      </p:sp>
      <p:sp>
        <p:nvSpPr>
          <p:cNvPr id="96" name="Body Level One…"/>
          <p:cNvSpPr txBox="1">
            <a:spLocks noGrp="1"/>
          </p:cNvSpPr>
          <p:nvPr>
            <p:ph type="body" sz="quarter" idx="1"/>
          </p:nvPr>
        </p:nvSpPr>
        <p:spPr>
          <a:xfrm>
            <a:off x="57150" y="4696824"/>
            <a:ext cx="8382000" cy="446701"/>
          </a:xfrm>
          <a:prstGeom prst="rect">
            <a:avLst/>
          </a:prstGeom>
        </p:spPr>
        <p:txBody>
          <a:bodyPr anchor="ctr"/>
          <a:lstStyle>
            <a:lvl1pPr marL="228600" indent="0">
              <a:lnSpc>
                <a:spcPct val="100000"/>
              </a:lnSpc>
              <a:buClrTx/>
              <a:buSzTx/>
              <a:buFontTx/>
              <a:buNone/>
              <a:defRPr sz="1200">
                <a:solidFill>
                  <a:srgbClr val="FFFFFF"/>
                </a:solidFill>
              </a:defRPr>
            </a:lvl1pPr>
            <a:lvl2pPr marL="869042" indent="-272142">
              <a:lnSpc>
                <a:spcPct val="100000"/>
              </a:lnSpc>
              <a:buClrTx/>
              <a:buSzPts val="1200"/>
              <a:buFontTx/>
              <a:defRPr sz="1200">
                <a:solidFill>
                  <a:srgbClr val="FFFFFF"/>
                </a:solidFill>
              </a:defRPr>
            </a:lvl2pPr>
            <a:lvl3pPr marL="1326242" indent="-272142">
              <a:lnSpc>
                <a:spcPct val="100000"/>
              </a:lnSpc>
              <a:buClrTx/>
              <a:buSzPts val="1200"/>
              <a:buFontTx/>
              <a:defRPr sz="1200">
                <a:solidFill>
                  <a:srgbClr val="FFFFFF"/>
                </a:solidFill>
              </a:defRPr>
            </a:lvl3pPr>
            <a:lvl4pPr marL="1783442" indent="-272142">
              <a:lnSpc>
                <a:spcPct val="100000"/>
              </a:lnSpc>
              <a:buClrTx/>
              <a:buSzPts val="1200"/>
              <a:buFontTx/>
              <a:defRPr sz="1200">
                <a:solidFill>
                  <a:srgbClr val="FFFFFF"/>
                </a:solidFill>
              </a:defRPr>
            </a:lvl4pPr>
            <a:lvl5pPr marL="2240642" indent="-272142">
              <a:lnSpc>
                <a:spcPct val="100000"/>
              </a:lnSpc>
              <a:buClrTx/>
              <a:buSzPts val="1200"/>
              <a:buFontTx/>
              <a:defRPr sz="12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97"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67008395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04" name="xx%"/>
          <p:cNvSpPr txBox="1">
            <a:spLocks noGrp="1"/>
          </p:cNvSpPr>
          <p:nvPr>
            <p:ph type="title" hasCustomPrompt="1"/>
          </p:nvPr>
        </p:nvSpPr>
        <p:spPr>
          <a:xfrm>
            <a:off x="475499" y="1258525"/>
            <a:ext cx="8222101" cy="1963500"/>
          </a:xfrm>
          <a:prstGeom prst="rect">
            <a:avLst/>
          </a:prstGeom>
        </p:spPr>
        <p:txBody>
          <a:bodyPr/>
          <a:lstStyle>
            <a:lvl1pPr algn="ctr">
              <a:defRPr sz="12000">
                <a:solidFill>
                  <a:srgbClr val="424242"/>
                </a:solidFill>
              </a:defRPr>
            </a:lvl1pPr>
          </a:lstStyle>
          <a:p>
            <a:r>
              <a:t>xx%</a:t>
            </a:r>
          </a:p>
        </p:txBody>
      </p:sp>
      <p:sp>
        <p:nvSpPr>
          <p:cNvPr id="105" name="Body Level One…"/>
          <p:cNvSpPr txBox="1">
            <a:spLocks noGrp="1"/>
          </p:cNvSpPr>
          <p:nvPr>
            <p:ph type="body" sz="half" idx="1"/>
          </p:nvPr>
        </p:nvSpPr>
        <p:spPr>
          <a:xfrm>
            <a:off x="475499" y="3304625"/>
            <a:ext cx="8222101"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8121040"/>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8356646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23" name="Google Shape;23;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7"/>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0"/>
              </a:spcBef>
              <a:spcAft>
                <a:spcPts val="0"/>
              </a:spcAft>
              <a:buClr>
                <a:schemeClr val="lt1"/>
              </a:buClr>
              <a:buSzPts val="1200"/>
              <a:buChar char="○"/>
              <a:defRPr sz="1200">
                <a:solidFill>
                  <a:schemeClr val="lt1"/>
                </a:solidFill>
              </a:defRPr>
            </a:lvl2pPr>
            <a:lvl3pPr marL="1371600" lvl="2" indent="-304800" algn="l">
              <a:lnSpc>
                <a:spcPct val="115000"/>
              </a:lnSpc>
              <a:spcBef>
                <a:spcPts val="0"/>
              </a:spcBef>
              <a:spcAft>
                <a:spcPts val="0"/>
              </a:spcAft>
              <a:buClr>
                <a:schemeClr val="lt1"/>
              </a:buClr>
              <a:buSzPts val="1200"/>
              <a:buChar char="■"/>
              <a:defRPr sz="1200">
                <a:solidFill>
                  <a:schemeClr val="lt1"/>
                </a:solidFill>
              </a:defRPr>
            </a:lvl3pPr>
            <a:lvl4pPr marL="1828800" lvl="3" indent="-304800" algn="l">
              <a:lnSpc>
                <a:spcPct val="115000"/>
              </a:lnSpc>
              <a:spcBef>
                <a:spcPts val="0"/>
              </a:spcBef>
              <a:spcAft>
                <a:spcPts val="0"/>
              </a:spcAft>
              <a:buClr>
                <a:schemeClr val="lt1"/>
              </a:buClr>
              <a:buSzPts val="1200"/>
              <a:buChar char="●"/>
              <a:defRPr sz="1200">
                <a:solidFill>
                  <a:schemeClr val="lt1"/>
                </a:solidFill>
              </a:defRPr>
            </a:lvl4pPr>
            <a:lvl5pPr marL="2286000" lvl="4" indent="-304800" algn="l">
              <a:lnSpc>
                <a:spcPct val="115000"/>
              </a:lnSpc>
              <a:spcBef>
                <a:spcPts val="0"/>
              </a:spcBef>
              <a:spcAft>
                <a:spcPts val="0"/>
              </a:spcAft>
              <a:buClr>
                <a:schemeClr val="lt1"/>
              </a:buClr>
              <a:buSzPts val="1200"/>
              <a:buChar char="○"/>
              <a:defRPr sz="1200">
                <a:solidFill>
                  <a:schemeClr val="lt1"/>
                </a:solidFill>
              </a:defRPr>
            </a:lvl5pPr>
            <a:lvl6pPr marL="2743200" lvl="5" indent="-304800" algn="l">
              <a:lnSpc>
                <a:spcPct val="115000"/>
              </a:lnSpc>
              <a:spcBef>
                <a:spcPts val="0"/>
              </a:spcBef>
              <a:spcAft>
                <a:spcPts val="0"/>
              </a:spcAft>
              <a:buClr>
                <a:schemeClr val="lt1"/>
              </a:buClr>
              <a:buSzPts val="1200"/>
              <a:buChar char="■"/>
              <a:defRPr sz="1200">
                <a:solidFill>
                  <a:schemeClr val="lt1"/>
                </a:solidFill>
              </a:defRPr>
            </a:lvl6pPr>
            <a:lvl7pPr marL="3200400" lvl="6" indent="-304800" algn="l">
              <a:lnSpc>
                <a:spcPct val="115000"/>
              </a:lnSpc>
              <a:spcBef>
                <a:spcPts val="0"/>
              </a:spcBef>
              <a:spcAft>
                <a:spcPts val="0"/>
              </a:spcAft>
              <a:buClr>
                <a:schemeClr val="lt1"/>
              </a:buClr>
              <a:buSzPts val="1200"/>
              <a:buChar char="●"/>
              <a:defRPr sz="1200">
                <a:solidFill>
                  <a:schemeClr val="lt1"/>
                </a:solidFill>
              </a:defRPr>
            </a:lvl7pPr>
            <a:lvl8pPr marL="3657600" lvl="7" indent="-304800" algn="l">
              <a:lnSpc>
                <a:spcPct val="115000"/>
              </a:lnSpc>
              <a:spcBef>
                <a:spcPts val="0"/>
              </a:spcBef>
              <a:spcAft>
                <a:spcPts val="0"/>
              </a:spcAft>
              <a:buClr>
                <a:schemeClr val="lt1"/>
              </a:buClr>
              <a:buSzPts val="1200"/>
              <a:buChar char="○"/>
              <a:defRPr sz="1200">
                <a:solidFill>
                  <a:schemeClr val="lt1"/>
                </a:solidFill>
              </a:defRPr>
            </a:lvl8pPr>
            <a:lvl9pPr marL="4114800" lvl="8" indent="-304800" algn="l">
              <a:lnSpc>
                <a:spcPct val="115000"/>
              </a:lnSpc>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0"/>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0"/>
            <a:ext cx="8229600" cy="10632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b">
            <a:normAutofit/>
          </a:bodyPr>
          <a:lstStyle/>
          <a:p>
            <a:r>
              <a:t>Title Text</a:t>
            </a:r>
          </a:p>
        </p:txBody>
      </p:sp>
      <p:sp>
        <p:nvSpPr>
          <p:cNvPr id="3"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735428" y="4724798"/>
            <a:ext cx="336813" cy="335251"/>
          </a:xfrm>
          <a:prstGeom prst="rect">
            <a:avLst/>
          </a:prstGeom>
          <a:ln w="12700">
            <a:miter lim="400000"/>
          </a:ln>
        </p:spPr>
        <p:txBody>
          <a:bodyPr wrap="none" lIns="91424" tIns="91424" rIns="91424" bIns="91424" anchor="ctr">
            <a:normAutofit/>
          </a:bodyPr>
          <a:lstStyle>
            <a:lvl1pPr algn="r">
              <a:defRPr sz="1000">
                <a:solidFill>
                  <a:srgbClr val="737373"/>
                </a:solidFill>
                <a:latin typeface="Roboto"/>
                <a:ea typeface="Roboto"/>
                <a:cs typeface="Roboto"/>
                <a:sym typeface="Roboto"/>
              </a:defRPr>
            </a:lvl1pPr>
          </a:lstStyle>
          <a:p>
            <a:fld id="{86CB4B4D-7CA3-9044-876B-883B54F8677D}" type="slidenum">
              <a:t>‹#›</a:t>
            </a:fld>
            <a:endParaRPr/>
          </a:p>
        </p:txBody>
      </p:sp>
    </p:spTree>
    <p:extLst>
      <p:ext uri="{BB962C8B-B14F-4D97-AF65-F5344CB8AC3E}">
        <p14:creationId xmlns:p14="http://schemas.microsoft.com/office/powerpoint/2010/main" val="29834215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txStyles>
    <p:titleStyle>
      <a:lvl1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FFFFFF"/>
          </a:solidFill>
          <a:uFillTx/>
          <a:latin typeface="Roboto"/>
          <a:ea typeface="Roboto"/>
          <a:cs typeface="Roboto"/>
          <a:sym typeface="Roboto"/>
        </a:defRPr>
      </a:lvl1pPr>
      <a:lvl2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FFFFFF"/>
          </a:solidFill>
          <a:uFillTx/>
          <a:latin typeface="Roboto"/>
          <a:ea typeface="Roboto"/>
          <a:cs typeface="Roboto"/>
          <a:sym typeface="Roboto"/>
        </a:defRPr>
      </a:lvl2pPr>
      <a:lvl3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FFFFFF"/>
          </a:solidFill>
          <a:uFillTx/>
          <a:latin typeface="Roboto"/>
          <a:ea typeface="Roboto"/>
          <a:cs typeface="Roboto"/>
          <a:sym typeface="Roboto"/>
        </a:defRPr>
      </a:lvl3pPr>
      <a:lvl4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FFFFFF"/>
          </a:solidFill>
          <a:uFillTx/>
          <a:latin typeface="Roboto"/>
          <a:ea typeface="Roboto"/>
          <a:cs typeface="Roboto"/>
          <a:sym typeface="Roboto"/>
        </a:defRPr>
      </a:lvl4pPr>
      <a:lvl5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FFFFFF"/>
          </a:solidFill>
          <a:uFillTx/>
          <a:latin typeface="Roboto"/>
          <a:ea typeface="Roboto"/>
          <a:cs typeface="Roboto"/>
          <a:sym typeface="Roboto"/>
        </a:defRPr>
      </a:lvl5pPr>
      <a:lvl6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FFFFFF"/>
          </a:solidFill>
          <a:uFillTx/>
          <a:latin typeface="Roboto"/>
          <a:ea typeface="Roboto"/>
          <a:cs typeface="Roboto"/>
          <a:sym typeface="Roboto"/>
        </a:defRPr>
      </a:lvl6pPr>
      <a:lvl7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FFFFFF"/>
          </a:solidFill>
          <a:uFillTx/>
          <a:latin typeface="Roboto"/>
          <a:ea typeface="Roboto"/>
          <a:cs typeface="Roboto"/>
          <a:sym typeface="Roboto"/>
        </a:defRPr>
      </a:lvl7pPr>
      <a:lvl8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FFFFFF"/>
          </a:solidFill>
          <a:uFillTx/>
          <a:latin typeface="Roboto"/>
          <a:ea typeface="Roboto"/>
          <a:cs typeface="Roboto"/>
          <a:sym typeface="Roboto"/>
        </a:defRPr>
      </a:lvl8pPr>
      <a:lvl9pPr marL="0" marR="0" indent="0" algn="l" defTabSz="914400" rtl="0" latinLnBrk="0">
        <a:lnSpc>
          <a:spcPct val="100000"/>
        </a:lnSpc>
        <a:spcBef>
          <a:spcPts val="0"/>
        </a:spcBef>
        <a:spcAft>
          <a:spcPts val="0"/>
        </a:spcAft>
        <a:buClrTx/>
        <a:buSzTx/>
        <a:buFontTx/>
        <a:buNone/>
        <a:tabLst/>
        <a:defRPr sz="3200" b="0" i="0" u="none" strike="noStrike" cap="none" spc="0" baseline="0">
          <a:solidFill>
            <a:srgbClr val="FFFFFF"/>
          </a:solidFill>
          <a:uFillTx/>
          <a:latin typeface="Roboto"/>
          <a:ea typeface="Roboto"/>
          <a:cs typeface="Roboto"/>
          <a:sym typeface="Roboto"/>
        </a:defRPr>
      </a:lvl9pPr>
    </p:titleStyle>
    <p:bodyStyle>
      <a:lvl1pPr marL="457200" marR="0" indent="-342900" algn="l" defTabSz="914400" rtl="0" latinLnBrk="0">
        <a:lnSpc>
          <a:spcPct val="115000"/>
        </a:lnSpc>
        <a:spcBef>
          <a:spcPts val="0"/>
        </a:spcBef>
        <a:spcAft>
          <a:spcPts val="0"/>
        </a:spcAft>
        <a:buClr>
          <a:srgbClr val="737373"/>
        </a:buClr>
        <a:buSzPts val="1800"/>
        <a:buFont typeface="Helvetica"/>
        <a:buChar char="●"/>
        <a:tabLst/>
        <a:defRPr sz="1800" b="0" i="0" u="none" strike="noStrike" cap="none" spc="0" baseline="0">
          <a:solidFill>
            <a:srgbClr val="737373"/>
          </a:solidFill>
          <a:uFillTx/>
          <a:latin typeface="Roboto"/>
          <a:ea typeface="Roboto"/>
          <a:cs typeface="Roboto"/>
          <a:sym typeface="Roboto"/>
        </a:defRPr>
      </a:lvl1pPr>
      <a:lvl2pPr marL="1005114" marR="0" indent="-408214" algn="l" defTabSz="914400" rtl="0" latinLnBrk="0">
        <a:lnSpc>
          <a:spcPct val="115000"/>
        </a:lnSpc>
        <a:spcBef>
          <a:spcPts val="0"/>
        </a:spcBef>
        <a:spcAft>
          <a:spcPts val="0"/>
        </a:spcAft>
        <a:buClr>
          <a:srgbClr val="737373"/>
        </a:buClr>
        <a:buSzPts val="1800"/>
        <a:buFont typeface="Helvetica"/>
        <a:buChar char="○"/>
        <a:tabLst/>
        <a:defRPr sz="1800" b="0" i="0" u="none" strike="noStrike" cap="none" spc="0" baseline="0">
          <a:solidFill>
            <a:srgbClr val="737373"/>
          </a:solidFill>
          <a:uFillTx/>
          <a:latin typeface="Roboto"/>
          <a:ea typeface="Roboto"/>
          <a:cs typeface="Roboto"/>
          <a:sym typeface="Roboto"/>
        </a:defRPr>
      </a:lvl2pPr>
      <a:lvl3pPr marL="1462314" marR="0" indent="-408214" algn="l" defTabSz="914400" rtl="0" latinLnBrk="0">
        <a:lnSpc>
          <a:spcPct val="115000"/>
        </a:lnSpc>
        <a:spcBef>
          <a:spcPts val="0"/>
        </a:spcBef>
        <a:spcAft>
          <a:spcPts val="0"/>
        </a:spcAft>
        <a:buClr>
          <a:srgbClr val="737373"/>
        </a:buClr>
        <a:buSzPts val="1800"/>
        <a:buFont typeface="Helvetica"/>
        <a:buChar char="■"/>
        <a:tabLst/>
        <a:defRPr sz="1800" b="0" i="0" u="none" strike="noStrike" cap="none" spc="0" baseline="0">
          <a:solidFill>
            <a:srgbClr val="737373"/>
          </a:solidFill>
          <a:uFillTx/>
          <a:latin typeface="Roboto"/>
          <a:ea typeface="Roboto"/>
          <a:cs typeface="Roboto"/>
          <a:sym typeface="Roboto"/>
        </a:defRPr>
      </a:lvl3pPr>
      <a:lvl4pPr marL="1919514" marR="0" indent="-408214" algn="l" defTabSz="914400" rtl="0" latinLnBrk="0">
        <a:lnSpc>
          <a:spcPct val="115000"/>
        </a:lnSpc>
        <a:spcBef>
          <a:spcPts val="0"/>
        </a:spcBef>
        <a:spcAft>
          <a:spcPts val="0"/>
        </a:spcAft>
        <a:buClr>
          <a:srgbClr val="737373"/>
        </a:buClr>
        <a:buSzPts val="1800"/>
        <a:buFont typeface="Helvetica"/>
        <a:buChar char="●"/>
        <a:tabLst/>
        <a:defRPr sz="1800" b="0" i="0" u="none" strike="noStrike" cap="none" spc="0" baseline="0">
          <a:solidFill>
            <a:srgbClr val="737373"/>
          </a:solidFill>
          <a:uFillTx/>
          <a:latin typeface="Roboto"/>
          <a:ea typeface="Roboto"/>
          <a:cs typeface="Roboto"/>
          <a:sym typeface="Roboto"/>
        </a:defRPr>
      </a:lvl4pPr>
      <a:lvl5pPr marL="2376714" marR="0" indent="-408214" algn="l" defTabSz="914400" rtl="0" latinLnBrk="0">
        <a:lnSpc>
          <a:spcPct val="115000"/>
        </a:lnSpc>
        <a:spcBef>
          <a:spcPts val="0"/>
        </a:spcBef>
        <a:spcAft>
          <a:spcPts val="0"/>
        </a:spcAft>
        <a:buClr>
          <a:srgbClr val="737373"/>
        </a:buClr>
        <a:buSzPts val="1800"/>
        <a:buFont typeface="Helvetica"/>
        <a:buChar char="○"/>
        <a:tabLst/>
        <a:defRPr sz="1800" b="0" i="0" u="none" strike="noStrike" cap="none" spc="0" baseline="0">
          <a:solidFill>
            <a:srgbClr val="737373"/>
          </a:solidFill>
          <a:uFillTx/>
          <a:latin typeface="Roboto"/>
          <a:ea typeface="Roboto"/>
          <a:cs typeface="Roboto"/>
          <a:sym typeface="Roboto"/>
        </a:defRPr>
      </a:lvl5pPr>
      <a:lvl6pPr marL="2833914" marR="0" indent="-408214" algn="l" defTabSz="914400" rtl="0" latinLnBrk="0">
        <a:lnSpc>
          <a:spcPct val="115000"/>
        </a:lnSpc>
        <a:spcBef>
          <a:spcPts val="0"/>
        </a:spcBef>
        <a:spcAft>
          <a:spcPts val="0"/>
        </a:spcAft>
        <a:buClr>
          <a:srgbClr val="737373"/>
        </a:buClr>
        <a:buSzPts val="1800"/>
        <a:buFont typeface="Helvetica"/>
        <a:buChar char="■"/>
        <a:tabLst/>
        <a:defRPr sz="1800" b="0" i="0" u="none" strike="noStrike" cap="none" spc="0" baseline="0">
          <a:solidFill>
            <a:srgbClr val="737373"/>
          </a:solidFill>
          <a:uFillTx/>
          <a:latin typeface="Roboto"/>
          <a:ea typeface="Roboto"/>
          <a:cs typeface="Roboto"/>
          <a:sym typeface="Roboto"/>
        </a:defRPr>
      </a:lvl6pPr>
      <a:lvl7pPr marL="3291114" marR="0" indent="-408214" algn="l" defTabSz="914400" rtl="0" latinLnBrk="0">
        <a:lnSpc>
          <a:spcPct val="115000"/>
        </a:lnSpc>
        <a:spcBef>
          <a:spcPts val="0"/>
        </a:spcBef>
        <a:spcAft>
          <a:spcPts val="0"/>
        </a:spcAft>
        <a:buClr>
          <a:srgbClr val="737373"/>
        </a:buClr>
        <a:buSzPts val="1800"/>
        <a:buFont typeface="Helvetica"/>
        <a:buChar char="●"/>
        <a:tabLst/>
        <a:defRPr sz="1800" b="0" i="0" u="none" strike="noStrike" cap="none" spc="0" baseline="0">
          <a:solidFill>
            <a:srgbClr val="737373"/>
          </a:solidFill>
          <a:uFillTx/>
          <a:latin typeface="Roboto"/>
          <a:ea typeface="Roboto"/>
          <a:cs typeface="Roboto"/>
          <a:sym typeface="Roboto"/>
        </a:defRPr>
      </a:lvl7pPr>
      <a:lvl8pPr marL="3748314" marR="0" indent="-408214" algn="l" defTabSz="914400" rtl="0" latinLnBrk="0">
        <a:lnSpc>
          <a:spcPct val="115000"/>
        </a:lnSpc>
        <a:spcBef>
          <a:spcPts val="0"/>
        </a:spcBef>
        <a:spcAft>
          <a:spcPts val="0"/>
        </a:spcAft>
        <a:buClr>
          <a:srgbClr val="737373"/>
        </a:buClr>
        <a:buSzPts val="1800"/>
        <a:buFont typeface="Helvetica"/>
        <a:buChar char="○"/>
        <a:tabLst/>
        <a:defRPr sz="1800" b="0" i="0" u="none" strike="noStrike" cap="none" spc="0" baseline="0">
          <a:solidFill>
            <a:srgbClr val="737373"/>
          </a:solidFill>
          <a:uFillTx/>
          <a:latin typeface="Roboto"/>
          <a:ea typeface="Roboto"/>
          <a:cs typeface="Roboto"/>
          <a:sym typeface="Roboto"/>
        </a:defRPr>
      </a:lvl8pPr>
      <a:lvl9pPr marL="4205514" marR="0" indent="-408214" algn="l" defTabSz="914400" rtl="0" latinLnBrk="0">
        <a:lnSpc>
          <a:spcPct val="115000"/>
        </a:lnSpc>
        <a:spcBef>
          <a:spcPts val="0"/>
        </a:spcBef>
        <a:spcAft>
          <a:spcPts val="0"/>
        </a:spcAft>
        <a:buClr>
          <a:srgbClr val="737373"/>
        </a:buClr>
        <a:buSzPts val="1800"/>
        <a:buFont typeface="Helvetica"/>
        <a:buChar char="■"/>
        <a:tabLst/>
        <a:defRPr sz="1800" b="0" i="0" u="none" strike="noStrike" cap="none" spc="0" baseline="0">
          <a:solidFill>
            <a:srgbClr val="737373"/>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Robot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mronline.org/2020/01/23/a-stock-market-boom-is-not-the-basis-of-shared-prosperit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subTitle" idx="1"/>
          </p:nvPr>
        </p:nvSpPr>
        <p:spPr>
          <a:xfrm>
            <a:off x="390525" y="4614980"/>
            <a:ext cx="8222100" cy="432900"/>
          </a:xfrm>
          <a:prstGeom prst="rect">
            <a:avLst/>
          </a:prstGeom>
          <a:noFill/>
          <a:ln>
            <a:noFill/>
          </a:ln>
        </p:spPr>
        <p:txBody>
          <a:bodyPr spcFirstLastPara="1" wrap="square" lIns="91425" tIns="91425" rIns="91425" bIns="91425" anchor="t" anchorCtr="0">
            <a:normAutofit lnSpcReduction="10000"/>
          </a:bodyPr>
          <a:lstStyle/>
          <a:p>
            <a:pPr marL="0" lvl="0" indent="0" algn="ctr" rtl="0">
              <a:lnSpc>
                <a:spcPct val="100000"/>
              </a:lnSpc>
              <a:spcBef>
                <a:spcPts val="0"/>
              </a:spcBef>
              <a:spcAft>
                <a:spcPts val="0"/>
              </a:spcAft>
              <a:buSzPts val="1800"/>
              <a:buNone/>
            </a:pPr>
            <a:r>
              <a:rPr lang="en"/>
              <a:t>By Joshua Woods, David Lewis, Hardy Ty, Anna </a:t>
            </a:r>
            <a:endParaRPr/>
          </a:p>
        </p:txBody>
      </p:sp>
      <p:sp>
        <p:nvSpPr>
          <p:cNvPr id="68" name="Google Shape;68;p13"/>
          <p:cNvSpPr txBox="1">
            <a:spLocks noGrp="1"/>
          </p:cNvSpPr>
          <p:nvPr>
            <p:ph type="ctrTitle"/>
          </p:nvPr>
        </p:nvSpPr>
        <p:spPr>
          <a:xfrm>
            <a:off x="864625" y="664925"/>
            <a:ext cx="7810200" cy="837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en">
                <a:solidFill>
                  <a:srgbClr val="000000"/>
                </a:solidFill>
              </a:rPr>
              <a:t>Machine Learning Trading Ideas</a:t>
            </a:r>
            <a:endParaRPr>
              <a:solidFill>
                <a:srgbClr val="000000"/>
              </a:solidFill>
            </a:endParaRPr>
          </a:p>
        </p:txBody>
      </p:sp>
      <p:pic>
        <p:nvPicPr>
          <p:cNvPr id="69" name="Google Shape;69;p13"/>
          <p:cNvPicPr preferRelativeResize="0"/>
          <p:nvPr/>
        </p:nvPicPr>
        <p:blipFill>
          <a:blip r:embed="rId3">
            <a:alphaModFix/>
          </a:blip>
          <a:stretch>
            <a:fillRect/>
          </a:stretch>
        </p:blipFill>
        <p:spPr>
          <a:xfrm>
            <a:off x="2102025" y="1366825"/>
            <a:ext cx="4799099" cy="3198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n"/>
              <a:t>Neural Network Model Summary</a:t>
            </a:r>
            <a:endParaRPr/>
          </a:p>
        </p:txBody>
      </p:sp>
      <p:sp>
        <p:nvSpPr>
          <p:cNvPr id="128" name="Google Shape;128;p22"/>
          <p:cNvSpPr txBox="1">
            <a:spLocks noGrp="1"/>
          </p:cNvSpPr>
          <p:nvPr>
            <p:ph type="body" idx="1"/>
          </p:nvPr>
        </p:nvSpPr>
        <p:spPr>
          <a:xfrm>
            <a:off x="245125" y="1881775"/>
            <a:ext cx="3363900" cy="2846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Data Feed </a:t>
            </a:r>
            <a:endParaRPr/>
          </a:p>
          <a:p>
            <a:pPr marL="0" lvl="0" indent="0" algn="l" rtl="0">
              <a:lnSpc>
                <a:spcPct val="115000"/>
              </a:lnSpc>
              <a:spcBef>
                <a:spcPts val="1200"/>
              </a:spcBef>
              <a:spcAft>
                <a:spcPts val="0"/>
              </a:spcAft>
              <a:buSzPts val="1800"/>
              <a:buNone/>
            </a:pPr>
            <a:r>
              <a:rPr lang="en"/>
              <a:t>Y</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Training Window: 60 months</a:t>
            </a:r>
            <a:endParaRPr/>
          </a:p>
        </p:txBody>
      </p:sp>
      <p:pic>
        <p:nvPicPr>
          <p:cNvPr id="129" name="Google Shape;129;p22"/>
          <p:cNvPicPr preferRelativeResize="0"/>
          <p:nvPr/>
        </p:nvPicPr>
        <p:blipFill>
          <a:blip r:embed="rId3">
            <a:alphaModFix/>
          </a:blip>
          <a:stretch>
            <a:fillRect/>
          </a:stretch>
        </p:blipFill>
        <p:spPr>
          <a:xfrm>
            <a:off x="3442975" y="2040000"/>
            <a:ext cx="5099898" cy="28007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n"/>
              <a:t>Neural Network Model Summary</a:t>
            </a:r>
            <a:endParaRPr/>
          </a:p>
        </p:txBody>
      </p:sp>
      <p:pic>
        <p:nvPicPr>
          <p:cNvPr id="135" name="Google Shape;135;p23"/>
          <p:cNvPicPr preferRelativeResize="0"/>
          <p:nvPr/>
        </p:nvPicPr>
        <p:blipFill>
          <a:blip r:embed="rId3">
            <a:alphaModFix/>
          </a:blip>
          <a:stretch>
            <a:fillRect/>
          </a:stretch>
        </p:blipFill>
        <p:spPr>
          <a:xfrm>
            <a:off x="176450" y="1876948"/>
            <a:ext cx="4367698" cy="2565599"/>
          </a:xfrm>
          <a:prstGeom prst="rect">
            <a:avLst/>
          </a:prstGeom>
          <a:noFill/>
          <a:ln>
            <a:noFill/>
          </a:ln>
        </p:spPr>
      </p:pic>
      <p:pic>
        <p:nvPicPr>
          <p:cNvPr id="136" name="Google Shape;136;p23"/>
          <p:cNvPicPr preferRelativeResize="0"/>
          <p:nvPr/>
        </p:nvPicPr>
        <p:blipFill>
          <a:blip r:embed="rId4">
            <a:alphaModFix/>
          </a:blip>
          <a:stretch>
            <a:fillRect/>
          </a:stretch>
        </p:blipFill>
        <p:spPr>
          <a:xfrm>
            <a:off x="4610600" y="1914500"/>
            <a:ext cx="4407424" cy="875875"/>
          </a:xfrm>
          <a:prstGeom prst="rect">
            <a:avLst/>
          </a:prstGeom>
          <a:noFill/>
          <a:ln>
            <a:noFill/>
          </a:ln>
        </p:spPr>
      </p:pic>
      <p:pic>
        <p:nvPicPr>
          <p:cNvPr id="137" name="Google Shape;137;p23"/>
          <p:cNvPicPr preferRelativeResize="0"/>
          <p:nvPr/>
        </p:nvPicPr>
        <p:blipFill>
          <a:blip r:embed="rId5">
            <a:alphaModFix/>
          </a:blip>
          <a:stretch>
            <a:fillRect/>
          </a:stretch>
        </p:blipFill>
        <p:spPr>
          <a:xfrm>
            <a:off x="4660000" y="3056875"/>
            <a:ext cx="4308623" cy="85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n"/>
              <a:t>Anna’s algo strategy</a:t>
            </a:r>
            <a:endParaRPr/>
          </a:p>
        </p:txBody>
      </p:sp>
      <p:pic>
        <p:nvPicPr>
          <p:cNvPr id="143" name="Google Shape;143;p24"/>
          <p:cNvPicPr preferRelativeResize="0"/>
          <p:nvPr/>
        </p:nvPicPr>
        <p:blipFill>
          <a:blip r:embed="rId3">
            <a:alphaModFix/>
          </a:blip>
          <a:stretch>
            <a:fillRect/>
          </a:stretch>
        </p:blipFill>
        <p:spPr>
          <a:xfrm>
            <a:off x="263375" y="1948325"/>
            <a:ext cx="8839204" cy="25939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n"/>
              <a:t>Neuro Network ML vs Anna vs HODL</a:t>
            </a:r>
            <a:endParaRPr/>
          </a:p>
        </p:txBody>
      </p:sp>
      <p:pic>
        <p:nvPicPr>
          <p:cNvPr id="149" name="Google Shape;149;p25"/>
          <p:cNvPicPr preferRelativeResize="0"/>
          <p:nvPr/>
        </p:nvPicPr>
        <p:blipFill>
          <a:blip r:embed="rId3">
            <a:alphaModFix/>
          </a:blip>
          <a:stretch>
            <a:fillRect/>
          </a:stretch>
        </p:blipFill>
        <p:spPr>
          <a:xfrm>
            <a:off x="335750" y="2108549"/>
            <a:ext cx="4873452" cy="1803750"/>
          </a:xfrm>
          <a:prstGeom prst="rect">
            <a:avLst/>
          </a:prstGeom>
          <a:noFill/>
          <a:ln>
            <a:noFill/>
          </a:ln>
        </p:spPr>
      </p:pic>
      <p:sp>
        <p:nvSpPr>
          <p:cNvPr id="150" name="Google Shape;150;p25"/>
          <p:cNvSpPr txBox="1"/>
          <p:nvPr/>
        </p:nvSpPr>
        <p:spPr>
          <a:xfrm>
            <a:off x="6089200" y="2417350"/>
            <a:ext cx="2142300" cy="14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My algo outperforms (blue line) the HODL strategy(grey line). </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Machine strategy is not performing very good (pink line).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*The orange line is BTC close price.</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*The initial funds is 50K AUD</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471900" y="381325"/>
            <a:ext cx="8222100" cy="7677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200"/>
              <a:buNone/>
            </a:pPr>
            <a:r>
              <a:rPr lang="en"/>
              <a:t>Discussion</a:t>
            </a:r>
            <a:endParaRPr/>
          </a:p>
        </p:txBody>
      </p:sp>
      <p:sp>
        <p:nvSpPr>
          <p:cNvPr id="156" name="Google Shape;156;p26"/>
          <p:cNvSpPr txBox="1">
            <a:spLocks noGrp="1"/>
          </p:cNvSpPr>
          <p:nvPr>
            <p:ph type="body" idx="1"/>
          </p:nvPr>
        </p:nvSpPr>
        <p:spPr>
          <a:xfrm>
            <a:off x="204250" y="1737100"/>
            <a:ext cx="8818500" cy="3294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Discuss your findings. Was the model sufficient for the predictive task? If not, why not? What inferences or general conclusions can you draw from your model performance?</a:t>
            </a:r>
            <a:endParaRPr/>
          </a:p>
          <a:p>
            <a:pPr marL="0" lvl="0" indent="0" algn="l" rtl="0">
              <a:lnSpc>
                <a:spcPct val="115000"/>
              </a:lnSpc>
              <a:spcBef>
                <a:spcPts val="1200"/>
              </a:spcBef>
              <a:spcAft>
                <a:spcPts val="0"/>
              </a:spcAft>
              <a:buSzPts val="1800"/>
              <a:buNone/>
            </a:pPr>
            <a:r>
              <a:rPr lang="en"/>
              <a:t>SVM - The SVM model did outperform the market but im not convinced its a reliable model. I believe some more work needs to be done on the model to prove its robustness and also to minimise drawdowns. </a:t>
            </a:r>
            <a:endParaRPr/>
          </a:p>
          <a:p>
            <a:pPr marL="0" lvl="0" indent="0" algn="l" rtl="0">
              <a:lnSpc>
                <a:spcPct val="115000"/>
              </a:lnSpc>
              <a:spcBef>
                <a:spcPts val="1200"/>
              </a:spcBef>
              <a:spcAft>
                <a:spcPts val="0"/>
              </a:spcAft>
              <a:buSzPts val="1800"/>
              <a:buNone/>
            </a:pPr>
            <a:r>
              <a:rPr lang="en"/>
              <a:t>Linear Regression - </a:t>
            </a:r>
            <a:endParaRPr/>
          </a:p>
          <a:p>
            <a:pPr marL="0" lvl="0" indent="0" algn="l" rtl="0">
              <a:lnSpc>
                <a:spcPct val="115000"/>
              </a:lnSpc>
              <a:spcBef>
                <a:spcPts val="1200"/>
              </a:spcBef>
              <a:spcAft>
                <a:spcPts val="0"/>
              </a:spcAft>
              <a:buSzPts val="1800"/>
              <a:buNone/>
            </a:pPr>
            <a:r>
              <a:rPr lang="en"/>
              <a:t>Neural Network - </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n"/>
              <a:t>Postmortem</a:t>
            </a:r>
            <a:endParaRPr/>
          </a:p>
        </p:txBody>
      </p:sp>
      <p:sp>
        <p:nvSpPr>
          <p:cNvPr id="168" name="Google Shape;168;p28"/>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400" b="1"/>
              <a:t>Discuss any difficulties that arose, and how you dealt with them.</a:t>
            </a:r>
            <a:endParaRPr sz="1400" b="1"/>
          </a:p>
          <a:p>
            <a:pPr marL="0" lvl="0" indent="0" algn="l" rtl="0">
              <a:lnSpc>
                <a:spcPct val="115000"/>
              </a:lnSpc>
              <a:spcBef>
                <a:spcPts val="1200"/>
              </a:spcBef>
              <a:spcAft>
                <a:spcPts val="0"/>
              </a:spcAft>
              <a:buSzPts val="1800"/>
              <a:buNone/>
            </a:pPr>
            <a:r>
              <a:rPr lang="en" sz="1400" b="1"/>
              <a:t>Discuss any additional questions or problems that came up but you didn't have time to answer: What would you research next if you had two more weeks?</a:t>
            </a:r>
            <a:endParaRPr sz="1400" b="1"/>
          </a:p>
          <a:p>
            <a:pPr marL="0" lvl="0" indent="0" algn="l" rtl="0">
              <a:lnSpc>
                <a:spcPct val="115000"/>
              </a:lnSpc>
              <a:spcBef>
                <a:spcPts val="1200"/>
              </a:spcBef>
              <a:spcAft>
                <a:spcPts val="1200"/>
              </a:spcAft>
              <a:buSzPts val="1800"/>
              <a:buNone/>
            </a:pPr>
            <a:r>
              <a:rPr lang="en" sz="1500"/>
              <a:t>Duke - Had a problem with Adaboost and getting the parameters to work with SVM and then outperform the market. I would research Reinforcement Learning as it seems like that it could be a good model to use for trading. Also had an issue with knowing when to shift() indicators and returns in df.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71900" y="417178"/>
            <a:ext cx="8222100" cy="7677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200"/>
              <a:buNone/>
            </a:pPr>
            <a:r>
              <a:rPr lang="en" dirty="0">
                <a:solidFill>
                  <a:schemeClr val="bg2"/>
                </a:solidFill>
              </a:rPr>
              <a:t>Motivation</a:t>
            </a:r>
            <a:endParaRPr dirty="0">
              <a:solidFill>
                <a:schemeClr val="bg2"/>
              </a:solidFill>
            </a:endParaRPr>
          </a:p>
        </p:txBody>
      </p:sp>
      <p:sp>
        <p:nvSpPr>
          <p:cNvPr id="75" name="Google Shape;75;p14"/>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dirty="0">
                <a:solidFill>
                  <a:schemeClr val="bg2"/>
                </a:solidFill>
              </a:rPr>
              <a:t>With a couple keen traders in the group we were interested to see what machine learning modules we could use to generate returns outperforming the bitcoin daily returns. </a:t>
            </a:r>
            <a:endParaRPr dirty="0">
              <a:solidFill>
                <a:schemeClr val="bg2"/>
              </a:solidFill>
            </a:endParaRPr>
          </a:p>
        </p:txBody>
      </p:sp>
      <p:pic>
        <p:nvPicPr>
          <p:cNvPr id="3" name="Picture 2" descr="A screen shot of a graph&#10;&#10;Description automatically generated">
            <a:extLst>
              <a:ext uri="{FF2B5EF4-FFF2-40B4-BE49-F238E27FC236}">
                <a16:creationId xmlns:a16="http://schemas.microsoft.com/office/drawing/2014/main" id="{CF11797F-B791-947A-7E2C-15E766DA8C3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168136" y="2891070"/>
            <a:ext cx="3759824" cy="21180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460950" y="280325"/>
            <a:ext cx="8222100" cy="7677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200"/>
              <a:buNone/>
            </a:pPr>
            <a:r>
              <a:rPr lang="en"/>
              <a:t>SVM &amp; Adaboost Model Summary</a:t>
            </a:r>
            <a:endParaRPr/>
          </a:p>
        </p:txBody>
      </p:sp>
      <p:sp>
        <p:nvSpPr>
          <p:cNvPr id="81" name="Google Shape;81;p15"/>
          <p:cNvSpPr txBox="1">
            <a:spLocks noGrp="1"/>
          </p:cNvSpPr>
          <p:nvPr>
            <p:ph type="body" idx="1"/>
          </p:nvPr>
        </p:nvSpPr>
        <p:spPr>
          <a:xfrm>
            <a:off x="471900" y="1919075"/>
            <a:ext cx="4215300" cy="2710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I decided to use the Support Vector Machine classifier with the Adaboost classifier to try and create a model that outperformed the BTC-AUD daily time-frame buy and hold strategy. I also used the GridSearchCV to help find some optimal parameters. </a:t>
            </a:r>
            <a:endParaRPr/>
          </a:p>
        </p:txBody>
      </p:sp>
      <p:pic>
        <p:nvPicPr>
          <p:cNvPr id="82" name="Google Shape;82;p15"/>
          <p:cNvPicPr preferRelativeResize="0"/>
          <p:nvPr/>
        </p:nvPicPr>
        <p:blipFill>
          <a:blip r:embed="rId3">
            <a:alphaModFix/>
          </a:blip>
          <a:stretch>
            <a:fillRect/>
          </a:stretch>
        </p:blipFill>
        <p:spPr>
          <a:xfrm>
            <a:off x="4839600" y="1888242"/>
            <a:ext cx="3854401" cy="29713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n"/>
              <a:t>SVM Data Cleanup &amp; Model Training</a:t>
            </a:r>
            <a:endParaRPr/>
          </a:p>
        </p:txBody>
      </p:sp>
      <p:sp>
        <p:nvSpPr>
          <p:cNvPr id="88" name="Google Shape;88;p16"/>
          <p:cNvSpPr txBox="1">
            <a:spLocks noGrp="1"/>
          </p:cNvSpPr>
          <p:nvPr>
            <p:ph type="body" idx="1"/>
          </p:nvPr>
        </p:nvSpPr>
        <p:spPr>
          <a:xfrm>
            <a:off x="114500" y="1763675"/>
            <a:ext cx="4023900" cy="32601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0"/>
              </a:spcAft>
              <a:buSzPct val="112500"/>
              <a:buNone/>
            </a:pPr>
            <a:r>
              <a:rPr lang="en" sz="1600"/>
              <a:t>BTC-AUD data original - open, high, low, close, adj close, volume. </a:t>
            </a:r>
            <a:endParaRPr sz="1600"/>
          </a:p>
          <a:p>
            <a:pPr marL="0" lvl="0" indent="0" algn="l" rtl="0">
              <a:lnSpc>
                <a:spcPct val="115000"/>
              </a:lnSpc>
              <a:spcBef>
                <a:spcPts val="1200"/>
              </a:spcBef>
              <a:spcAft>
                <a:spcPts val="0"/>
              </a:spcAft>
              <a:buSzPct val="112500"/>
              <a:buNone/>
            </a:pPr>
            <a:r>
              <a:rPr lang="en" sz="1600"/>
              <a:t>Remove all data apart from close. </a:t>
            </a:r>
            <a:endParaRPr sz="1600"/>
          </a:p>
          <a:p>
            <a:pPr marL="0" lvl="0" indent="0" algn="l" rtl="0">
              <a:lnSpc>
                <a:spcPct val="115000"/>
              </a:lnSpc>
              <a:spcBef>
                <a:spcPts val="1200"/>
              </a:spcBef>
              <a:spcAft>
                <a:spcPts val="0"/>
              </a:spcAft>
              <a:buSzPct val="112500"/>
              <a:buNone/>
            </a:pPr>
            <a:r>
              <a:rPr lang="en" sz="1600"/>
              <a:t>Added indicators - SMA_fast(4), SMA_slow(100) and MACD(12,26,9). </a:t>
            </a:r>
            <a:endParaRPr sz="1600"/>
          </a:p>
          <a:p>
            <a:pPr marL="0" lvl="0" indent="0" algn="l" rtl="0">
              <a:lnSpc>
                <a:spcPct val="115000"/>
              </a:lnSpc>
              <a:spcBef>
                <a:spcPts val="1200"/>
              </a:spcBef>
              <a:spcAft>
                <a:spcPts val="0"/>
              </a:spcAft>
              <a:buSzPct val="112500"/>
              <a:buNone/>
            </a:pPr>
            <a:r>
              <a:rPr lang="en" sz="1600"/>
              <a:t>Used signal of -1 for negative daily change and +1 for positive daily change to train the model. </a:t>
            </a:r>
            <a:endParaRPr sz="1600"/>
          </a:p>
          <a:p>
            <a:pPr marL="0" lvl="0" indent="0" algn="l" rtl="0">
              <a:lnSpc>
                <a:spcPct val="115000"/>
              </a:lnSpc>
              <a:spcBef>
                <a:spcPts val="1200"/>
              </a:spcBef>
              <a:spcAft>
                <a:spcPts val="0"/>
              </a:spcAft>
              <a:buSzPct val="112500"/>
              <a:buNone/>
            </a:pPr>
            <a:r>
              <a:rPr lang="en" sz="1600"/>
              <a:t>X = SMA_Fast, SMA_Slow, macd, macdSignal and macdHist. </a:t>
            </a:r>
            <a:endParaRPr sz="1600"/>
          </a:p>
          <a:p>
            <a:pPr marL="0" lvl="0" indent="0" algn="l" rtl="0">
              <a:lnSpc>
                <a:spcPct val="115000"/>
              </a:lnSpc>
              <a:spcBef>
                <a:spcPts val="1200"/>
              </a:spcBef>
              <a:spcAft>
                <a:spcPts val="1200"/>
              </a:spcAft>
              <a:buSzPct val="112500"/>
              <a:buNone/>
            </a:pPr>
            <a:r>
              <a:rPr lang="en" sz="1600"/>
              <a:t>Y = Signal</a:t>
            </a:r>
            <a:endParaRPr sz="1600"/>
          </a:p>
        </p:txBody>
      </p:sp>
      <p:pic>
        <p:nvPicPr>
          <p:cNvPr id="89" name="Google Shape;89;p16"/>
          <p:cNvPicPr preferRelativeResize="0"/>
          <p:nvPr/>
        </p:nvPicPr>
        <p:blipFill>
          <a:blip r:embed="rId3">
            <a:alphaModFix/>
          </a:blip>
          <a:stretch>
            <a:fillRect/>
          </a:stretch>
        </p:blipFill>
        <p:spPr>
          <a:xfrm>
            <a:off x="4138575" y="1721550"/>
            <a:ext cx="4822050" cy="1849725"/>
          </a:xfrm>
          <a:prstGeom prst="rect">
            <a:avLst/>
          </a:prstGeom>
          <a:noFill/>
          <a:ln>
            <a:noFill/>
          </a:ln>
        </p:spPr>
      </p:pic>
      <p:pic>
        <p:nvPicPr>
          <p:cNvPr id="90" name="Google Shape;90;p16"/>
          <p:cNvPicPr preferRelativeResize="0"/>
          <p:nvPr/>
        </p:nvPicPr>
        <p:blipFill>
          <a:blip r:embed="rId4">
            <a:alphaModFix/>
          </a:blip>
          <a:stretch>
            <a:fillRect/>
          </a:stretch>
        </p:blipFill>
        <p:spPr>
          <a:xfrm>
            <a:off x="4138500" y="3571275"/>
            <a:ext cx="4858526" cy="1602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60950" y="334700"/>
            <a:ext cx="8222100" cy="7677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200"/>
              <a:buNone/>
            </a:pPr>
            <a:r>
              <a:rPr lang="en"/>
              <a:t>SVM Model Evaluation</a:t>
            </a:r>
            <a:endParaRPr/>
          </a:p>
        </p:txBody>
      </p:sp>
      <p:sp>
        <p:nvSpPr>
          <p:cNvPr id="96" name="Google Shape;96;p17"/>
          <p:cNvSpPr txBox="1">
            <a:spLocks noGrp="1"/>
          </p:cNvSpPr>
          <p:nvPr>
            <p:ph type="body" idx="1"/>
          </p:nvPr>
        </p:nvSpPr>
        <p:spPr>
          <a:xfrm>
            <a:off x="471900" y="1919075"/>
            <a:ext cx="4100100" cy="2710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As you can see to the right my model closely mimicked the actual returns but did out perform slightly. The results are also only plotted on the test data and the training data has been left out. I trained the model on 30months worth of daily data. </a:t>
            </a:r>
            <a:endParaRPr/>
          </a:p>
        </p:txBody>
      </p:sp>
      <p:pic>
        <p:nvPicPr>
          <p:cNvPr id="97" name="Google Shape;97;p17"/>
          <p:cNvPicPr preferRelativeResize="0"/>
          <p:nvPr/>
        </p:nvPicPr>
        <p:blipFill>
          <a:blip r:embed="rId3">
            <a:alphaModFix/>
          </a:blip>
          <a:stretch>
            <a:fillRect/>
          </a:stretch>
        </p:blipFill>
        <p:spPr>
          <a:xfrm>
            <a:off x="4918650" y="1719543"/>
            <a:ext cx="3958650" cy="32637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Google Shape;101;p18"/>
          <p:cNvSpPr txBox="1">
            <a:spLocks noGrp="1"/>
          </p:cNvSpPr>
          <p:nvPr>
            <p:ph type="title"/>
          </p:nvPr>
        </p:nvSpPr>
        <p:spPr>
          <a:xfrm>
            <a:off x="471900" y="738725"/>
            <a:ext cx="8222099" cy="767701"/>
          </a:xfrm>
          <a:prstGeom prst="rect">
            <a:avLst/>
          </a:prstGeom>
        </p:spPr>
        <p:txBody>
          <a:bodyPr/>
          <a:lstStyle>
            <a:lvl1pPr defTabSz="795527">
              <a:defRPr sz="2784"/>
            </a:lvl1pPr>
          </a:lstStyle>
          <a:p>
            <a:r>
              <a:t>RSI Indicator &amp; Linear Regression Model Summary</a:t>
            </a:r>
          </a:p>
        </p:txBody>
      </p:sp>
      <p:sp>
        <p:nvSpPr>
          <p:cNvPr id="142" name="Google Shape;102;p18"/>
          <p:cNvSpPr txBox="1">
            <a:spLocks noGrp="1"/>
          </p:cNvSpPr>
          <p:nvPr>
            <p:ph type="body" sz="half" idx="1"/>
          </p:nvPr>
        </p:nvSpPr>
        <p:spPr>
          <a:xfrm>
            <a:off x="316916" y="1974175"/>
            <a:ext cx="4215301" cy="2710201"/>
          </a:xfrm>
          <a:prstGeom prst="rect">
            <a:avLst/>
          </a:prstGeom>
        </p:spPr>
        <p:txBody>
          <a:bodyPr/>
          <a:lstStyle>
            <a:lvl1pPr marL="0" indent="0" algn="just" defTabSz="786384">
              <a:spcBef>
                <a:spcPts val="1000"/>
              </a:spcBef>
              <a:buSzTx/>
              <a:buNone/>
              <a:defRPr sz="1548"/>
            </a:lvl1pPr>
          </a:lstStyle>
          <a:p>
            <a:r>
              <a:t>I used RSI as indicator and Linear Regression as ml model because while RSI can help identify potential entry and exit points based on short-term market conditions that, I think is the best strategy given the volatility of  BTC, linear regression complements it by providing the broader trend perspective. Also, for linear regression’s simplicity and explainability being a basic machine learning model.</a:t>
            </a:r>
          </a:p>
        </p:txBody>
      </p:sp>
      <p:pic>
        <p:nvPicPr>
          <p:cNvPr id="143" name="pasted-movie.png" descr="pasted-movie.png"/>
          <p:cNvPicPr>
            <a:picLocks noChangeAspect="1"/>
          </p:cNvPicPr>
          <p:nvPr/>
        </p:nvPicPr>
        <p:blipFill>
          <a:blip r:embed="rId2"/>
          <a:stretch>
            <a:fillRect/>
          </a:stretch>
        </p:blipFill>
        <p:spPr>
          <a:xfrm>
            <a:off x="6364806" y="1722233"/>
            <a:ext cx="1981940" cy="1613736"/>
          </a:xfrm>
          <a:prstGeom prst="rect">
            <a:avLst/>
          </a:prstGeom>
          <a:ln w="12700">
            <a:miter lim="400000"/>
          </a:ln>
        </p:spPr>
      </p:pic>
      <p:pic>
        <p:nvPicPr>
          <p:cNvPr id="144" name="pasted-movie.png" descr="pasted-movie.png"/>
          <p:cNvPicPr>
            <a:picLocks noChangeAspect="1"/>
          </p:cNvPicPr>
          <p:nvPr/>
        </p:nvPicPr>
        <p:blipFill>
          <a:blip r:embed="rId3"/>
          <a:stretch>
            <a:fillRect/>
          </a:stretch>
        </p:blipFill>
        <p:spPr>
          <a:xfrm>
            <a:off x="6367590" y="3404860"/>
            <a:ext cx="1976373" cy="1613736"/>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Google Shape;107;p19"/>
          <p:cNvSpPr txBox="1">
            <a:spLocks noGrp="1"/>
          </p:cNvSpPr>
          <p:nvPr>
            <p:ph type="title"/>
          </p:nvPr>
        </p:nvSpPr>
        <p:spPr>
          <a:xfrm>
            <a:off x="471900" y="738725"/>
            <a:ext cx="8222099" cy="767701"/>
          </a:xfrm>
          <a:prstGeom prst="rect">
            <a:avLst/>
          </a:prstGeom>
        </p:spPr>
        <p:txBody>
          <a:bodyPr/>
          <a:lstStyle/>
          <a:p>
            <a:r>
              <a:t>LR Data Cleanup &amp; Model Training</a:t>
            </a:r>
          </a:p>
        </p:txBody>
      </p:sp>
      <p:sp>
        <p:nvSpPr>
          <p:cNvPr id="147" name="Google Shape;108;p19"/>
          <p:cNvSpPr txBox="1">
            <a:spLocks noGrp="1"/>
          </p:cNvSpPr>
          <p:nvPr>
            <p:ph type="body" sz="half" idx="1"/>
          </p:nvPr>
        </p:nvSpPr>
        <p:spPr>
          <a:xfrm>
            <a:off x="471900" y="1919074"/>
            <a:ext cx="3609967" cy="2710201"/>
          </a:xfrm>
          <a:prstGeom prst="rect">
            <a:avLst/>
          </a:prstGeom>
        </p:spPr>
        <p:txBody>
          <a:bodyPr/>
          <a:lstStyle>
            <a:lvl1pPr marL="0" indent="0" algn="just">
              <a:lnSpc>
                <a:spcPct val="103500"/>
              </a:lnSpc>
              <a:buSzTx/>
              <a:buNone/>
              <a:defRPr sz="1300"/>
            </a:lvl1pPr>
          </a:lstStyle>
          <a:p>
            <a:r>
              <a:t>Drop all NaN and Set ‘RSI_shifted’ and ‘Close’ columns as the feature and target values, respectively.</a:t>
            </a:r>
          </a:p>
        </p:txBody>
      </p:sp>
      <p:pic>
        <p:nvPicPr>
          <p:cNvPr id="148" name="pasted-movie.png" descr="pasted-movie.png"/>
          <p:cNvPicPr>
            <a:picLocks noChangeAspect="1"/>
          </p:cNvPicPr>
          <p:nvPr/>
        </p:nvPicPr>
        <p:blipFill>
          <a:blip r:embed="rId2"/>
          <a:stretch>
            <a:fillRect/>
          </a:stretch>
        </p:blipFill>
        <p:spPr>
          <a:xfrm>
            <a:off x="4275539" y="2222392"/>
            <a:ext cx="4806885" cy="2270428"/>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Google Shape;113;p20"/>
          <p:cNvSpPr txBox="1">
            <a:spLocks noGrp="1"/>
          </p:cNvSpPr>
          <p:nvPr>
            <p:ph type="title"/>
          </p:nvPr>
        </p:nvSpPr>
        <p:spPr>
          <a:xfrm>
            <a:off x="471900" y="738725"/>
            <a:ext cx="8222099" cy="767701"/>
          </a:xfrm>
          <a:prstGeom prst="rect">
            <a:avLst/>
          </a:prstGeom>
        </p:spPr>
        <p:txBody>
          <a:bodyPr/>
          <a:lstStyle/>
          <a:p>
            <a:r>
              <a:t>Linear Regression Model Evaluation</a:t>
            </a:r>
          </a:p>
        </p:txBody>
      </p:sp>
      <p:sp>
        <p:nvSpPr>
          <p:cNvPr id="151" name="Google Shape;114;p20"/>
          <p:cNvSpPr txBox="1">
            <a:spLocks noGrp="1"/>
          </p:cNvSpPr>
          <p:nvPr>
            <p:ph type="body" sz="half" idx="1"/>
          </p:nvPr>
        </p:nvSpPr>
        <p:spPr>
          <a:xfrm>
            <a:off x="471900" y="1919074"/>
            <a:ext cx="4566450" cy="2710201"/>
          </a:xfrm>
          <a:prstGeom prst="rect">
            <a:avLst/>
          </a:prstGeom>
        </p:spPr>
        <p:txBody>
          <a:bodyPr/>
          <a:lstStyle>
            <a:lvl1pPr marL="0" indent="0" algn="just">
              <a:spcBef>
                <a:spcPts val="1200"/>
              </a:spcBef>
              <a:buSzTx/>
              <a:buNone/>
            </a:lvl1pPr>
          </a:lstStyle>
          <a:p>
            <a:r>
              <a:t>The predicted returns outperforms the actual returns in this Linear Regression model.</a:t>
            </a:r>
          </a:p>
        </p:txBody>
      </p:sp>
      <p:pic>
        <p:nvPicPr>
          <p:cNvPr id="152" name="pasted-movie.png" descr="pasted-movie.png"/>
          <p:cNvPicPr>
            <a:picLocks noChangeAspect="1"/>
          </p:cNvPicPr>
          <p:nvPr/>
        </p:nvPicPr>
        <p:blipFill>
          <a:blip r:embed="rId2"/>
          <a:stretch>
            <a:fillRect/>
          </a:stretch>
        </p:blipFill>
        <p:spPr>
          <a:xfrm>
            <a:off x="5148542" y="2100823"/>
            <a:ext cx="3350202" cy="2627854"/>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en"/>
              <a:t>Neural Network Model Summary</a:t>
            </a:r>
            <a:endParaRPr/>
          </a:p>
        </p:txBody>
      </p:sp>
      <p:pic>
        <p:nvPicPr>
          <p:cNvPr id="121" name="Google Shape;121;p21"/>
          <p:cNvPicPr preferRelativeResize="0"/>
          <p:nvPr/>
        </p:nvPicPr>
        <p:blipFill>
          <a:blip r:embed="rId3">
            <a:alphaModFix/>
          </a:blip>
          <a:stretch>
            <a:fillRect/>
          </a:stretch>
        </p:blipFill>
        <p:spPr>
          <a:xfrm>
            <a:off x="3443000" y="1982100"/>
            <a:ext cx="5099899" cy="2539989"/>
          </a:xfrm>
          <a:prstGeom prst="rect">
            <a:avLst/>
          </a:prstGeom>
          <a:noFill/>
          <a:ln>
            <a:noFill/>
          </a:ln>
        </p:spPr>
      </p:pic>
      <p:sp>
        <p:nvSpPr>
          <p:cNvPr id="122" name="Google Shape;122;p21"/>
          <p:cNvSpPr txBox="1">
            <a:spLocks noGrp="1"/>
          </p:cNvSpPr>
          <p:nvPr>
            <p:ph type="body" idx="1"/>
          </p:nvPr>
        </p:nvSpPr>
        <p:spPr>
          <a:xfrm>
            <a:off x="245125" y="1881775"/>
            <a:ext cx="3363900" cy="2846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Data Feed </a:t>
            </a:r>
            <a:endParaRPr/>
          </a:p>
          <a:p>
            <a:pPr marL="0" lvl="0" indent="0" algn="l" rtl="0">
              <a:lnSpc>
                <a:spcPct val="115000"/>
              </a:lnSpc>
              <a:spcBef>
                <a:spcPts val="1200"/>
              </a:spcBef>
              <a:spcAft>
                <a:spcPts val="0"/>
              </a:spcAft>
              <a:buSzPts val="1800"/>
              <a:buNone/>
            </a:pPr>
            <a:r>
              <a:rPr lang="en"/>
              <a:t>X</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Training Window: 60 months</a:t>
            </a: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aterial">
  <a:themeElements>
    <a:clrScheme name="Material">
      <a:dk1>
        <a:srgbClr val="4285F4"/>
      </a:dk1>
      <a:lt1>
        <a:srgbClr val="4285F4"/>
      </a:lt1>
      <a:dk2>
        <a:srgbClr val="A7A7A7"/>
      </a:dk2>
      <a:lt2>
        <a:srgbClr val="535353"/>
      </a:lt2>
      <a:accent1>
        <a:srgbClr val="0277BD"/>
      </a:accent1>
      <a:accent2>
        <a:srgbClr val="0F9D58"/>
      </a:accent2>
      <a:accent3>
        <a:srgbClr val="DB4437"/>
      </a:accent3>
      <a:accent4>
        <a:srgbClr val="FAFAFA"/>
      </a:accent4>
      <a:accent5>
        <a:srgbClr val="1A237E"/>
      </a:accent5>
      <a:accent6>
        <a:srgbClr val="F4B400"/>
      </a:accent6>
      <a:hlink>
        <a:srgbClr val="0000FF"/>
      </a:hlink>
      <a:folHlink>
        <a:srgbClr val="FF00FF"/>
      </a:folHlink>
    </a:clrScheme>
    <a:fontScheme name="Material">
      <a:majorFont>
        <a:latin typeface="Helvetica"/>
        <a:ea typeface="Helvetica"/>
        <a:cs typeface="Helvetica"/>
      </a:majorFont>
      <a:minorFont>
        <a:latin typeface="Arial"/>
        <a:ea typeface="Arial"/>
        <a:cs typeface="Arial"/>
      </a:minorFont>
    </a:fontScheme>
    <a:fmtScheme name="Mate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615</Words>
  <Application>Microsoft Office PowerPoint</Application>
  <PresentationFormat>On-screen Show (16:9)</PresentationFormat>
  <Paragraphs>48</Paragraphs>
  <Slides>15</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Roboto</vt:lpstr>
      <vt:lpstr>Arial</vt:lpstr>
      <vt:lpstr>Helvetica</vt:lpstr>
      <vt:lpstr>Material</vt:lpstr>
      <vt:lpstr>1_Material</vt:lpstr>
      <vt:lpstr>Machine Learning Trading Ideas</vt:lpstr>
      <vt:lpstr>Motivation</vt:lpstr>
      <vt:lpstr>SVM &amp; Adaboost Model Summary</vt:lpstr>
      <vt:lpstr>SVM Data Cleanup &amp; Model Training</vt:lpstr>
      <vt:lpstr>SVM Model Evaluation</vt:lpstr>
      <vt:lpstr>RSI Indicator &amp; Linear Regression Model Summary</vt:lpstr>
      <vt:lpstr>LR Data Cleanup &amp; Model Training</vt:lpstr>
      <vt:lpstr>Linear Regression Model Evaluation</vt:lpstr>
      <vt:lpstr>Neural Network Model Summary</vt:lpstr>
      <vt:lpstr>Neural Network Model Summary</vt:lpstr>
      <vt:lpstr>Neural Network Model Summary</vt:lpstr>
      <vt:lpstr>Anna’s algo strategy</vt:lpstr>
      <vt:lpstr>Neuro Network ML vs Anna vs HODL</vt:lpstr>
      <vt:lpstr>Discussion</vt:lpstr>
      <vt:lpstr>Postmortem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Trading Ideas</dc:title>
  <cp:lastModifiedBy>Duke Woods</cp:lastModifiedBy>
  <cp:revision>1</cp:revision>
  <dcterms:modified xsi:type="dcterms:W3CDTF">2023-10-19T01:09:47Z</dcterms:modified>
</cp:coreProperties>
</file>