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6"/>
    <p:restoredTop sz="94694"/>
  </p:normalViewPr>
  <p:slideViewPr>
    <p:cSldViewPr snapToGrid="0">
      <p:cViewPr varScale="1">
        <p:scale>
          <a:sx n="103" d="100"/>
          <a:sy n="103" d="100"/>
        </p:scale>
        <p:origin x="17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64C16-68FB-AE94-0C47-0AEADABB0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C8EC7-BA65-84CD-8026-EB1FDD884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D3E51-1C4E-1F83-A1E7-A9BF8A14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A5E-AC5A-1A48-911C-8EDF977603F5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02F40-1738-CEC1-7A5A-E1E28AB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84EC0-672C-7353-EB70-F3477D99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5618-79AC-324D-95C2-4BAB8F501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6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B096-8022-3B17-0D46-758FB7D3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E46F7-F57A-9FED-B04D-40CD9904C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46370-6565-7443-534D-B1ABBFE9F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A5E-AC5A-1A48-911C-8EDF977603F5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2E053-D6A1-A7DE-B794-718074CA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BE75B-439E-E13D-3979-6E40AE91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5618-79AC-324D-95C2-4BAB8F501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48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BED41-745C-A398-F70D-730BB2296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556C1-8BB9-00D8-C917-825B683CE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BC152-4695-D23D-A7FD-376A94D03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A5E-AC5A-1A48-911C-8EDF977603F5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69D7B-10F2-459F-6F2F-4BF2DB93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C0047-FE79-81AC-3B00-E84E4363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5618-79AC-324D-95C2-4BAB8F501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0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5F58-66B3-B9D3-CC96-F618E142F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71729-5E09-E2B5-AC8F-CDA79F7A6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0CB90-41A3-FD95-325A-87810809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A5E-AC5A-1A48-911C-8EDF977603F5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A2D08-085B-E7EC-B1FB-4B9B2E6E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25EE6-CDD9-1DF9-7126-66854747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5618-79AC-324D-95C2-4BAB8F501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42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AD78E-C358-EFE5-9916-3A34D17FE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5F8C6-8AAC-D643-69F7-7FB750C49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B91D8-FCF4-28A9-9316-2B283AF7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A5E-AC5A-1A48-911C-8EDF977603F5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091F0-046E-B42E-A587-19339A004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FAAC9-DC61-B6DF-EAC0-5FD1C639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5618-79AC-324D-95C2-4BAB8F501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4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CB4F-BC0E-880C-3BA3-6B72E1EE0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E4317-2B9B-5E60-9EC0-220C6DDCB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E9A41-CE8A-9395-D048-9A7A24620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46C32-197F-AC96-A1BF-9FE4C2AF6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A5E-AC5A-1A48-911C-8EDF977603F5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50A21-92E2-34D6-513E-2990D1EE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E7AC2-9CAD-76A0-69DE-386A6641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5618-79AC-324D-95C2-4BAB8F501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3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6F73-CAC5-2C10-2D1B-A864E5391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36493-E645-6F86-B2D3-190041811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ECCC0-B75B-94A0-022F-E6B1516ED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B037B-2C1E-AADE-4048-68B153AB5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7630FC-CE5E-E975-335F-3A321B096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C2704-79FC-57E4-3293-DB8E74A70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A5E-AC5A-1A48-911C-8EDF977603F5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CE644-4FBD-1EFA-3526-F72C24F78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0996FA-BC54-D23E-A43F-38252C7B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5618-79AC-324D-95C2-4BAB8F501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9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65F0C-5DD1-F63C-7D28-6317F19B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99FF4-910D-F93A-CCF8-8F4FDA875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A5E-AC5A-1A48-911C-8EDF977603F5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898A0-FD90-5043-58B5-45DB0D2F6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FF616-EF8A-67AB-39F0-D2ED7C3DE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5618-79AC-324D-95C2-4BAB8F501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1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02A983-E103-2284-5631-4E1B5167E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A5E-AC5A-1A48-911C-8EDF977603F5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11F55E-9E3A-C282-884E-9EFE3C084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E38FB-E203-04E5-AF1D-398B3494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5618-79AC-324D-95C2-4BAB8F501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0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3A44-5BC0-C2CA-0635-5408B47D4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E9532-A03B-3930-CA0A-7A69AEC80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A4453-BA01-FA34-5312-B07F6AA0D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99CBA-C2B6-9E83-07C1-84D27DE4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A5E-AC5A-1A48-911C-8EDF977603F5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B5877-CD0E-EE60-6DE2-18F08D9BC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7FCA1-5E03-70C6-9048-5B07B134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5618-79AC-324D-95C2-4BAB8F501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68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8102-1ACE-C0F3-0C4E-259CDADD9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C8C05C-17F5-827F-611C-FDA023604F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BD78F-EFA6-EDF2-FFE1-1347CBC01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F0329-2549-6799-9F43-92A6BA0F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7A5E-AC5A-1A48-911C-8EDF977603F5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77C91-8F44-5C29-3594-02E5FFFFA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2A4C6-7EB9-F04D-CF38-D134FF73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5618-79AC-324D-95C2-4BAB8F501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6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AA1667-EB01-F1DE-6C40-94EC0FB26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953B2-938F-D221-AFAD-626F1A116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7D107-E61C-C411-308E-3C06646CE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7A5E-AC5A-1A48-911C-8EDF977603F5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3850B-CCC9-1979-0BE7-B4DBC20F8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4B9EC-805F-40AD-2665-A5B9B7D1C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05618-79AC-324D-95C2-4BAB8F501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9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0A08-1C3A-F566-A1A3-89A3FAAFAA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Algorithmic Trading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468E9-1312-B955-228C-ADC4D28CC7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Anna, Josh Hardy &amp; David</a:t>
            </a:r>
          </a:p>
        </p:txBody>
      </p:sp>
    </p:spTree>
    <p:extLst>
      <p:ext uri="{BB962C8B-B14F-4D97-AF65-F5344CB8AC3E}">
        <p14:creationId xmlns:p14="http://schemas.microsoft.com/office/powerpoint/2010/main" val="252560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C40D3-7D5A-5EA4-40F8-86D6C94EE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7A797-56ED-C5FB-7268-D47D50937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85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0D2E6D-E2AA-6CA4-EB76-953DCC0C9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53304BF-B0D7-D1A7-56B7-43E48A648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2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8DB0-76E4-60A4-D86D-A5168C6D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3F733-EEFA-1D2F-8863-664FA4FCB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1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272A5-5030-7E25-BD14-935E66F8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Classifier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60C8A-F936-8179-2848-2E338F91B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4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ECC2C-8C55-4607-2F7F-8B220779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Model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5DA6D-C9BD-DA01-6689-46F41A404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9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4966-03A4-5E12-7831-A22DD0F49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3E0CD-D3F6-87D9-F881-33A7B0FE1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29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1315A-46FE-6F71-32CC-E78B329D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F3D5D-75E9-C173-244B-D4B36DCA7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8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7C6F-8E6E-0DF8-8436-9D6909A6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A6AA6-822A-B9FD-A9B7-492078A09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8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2451-3A49-E5B5-E9CF-3DD215DD8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80FED-4FD7-9F3C-E315-4E5DC1FE8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7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55BF6-8882-FB57-53DA-51BF7C056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56CCB-A879-EC78-4154-96A6706D7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70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</Words>
  <Application>Microsoft Macintosh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Algorithmic Trading Models</vt:lpstr>
      <vt:lpstr>Summary</vt:lpstr>
      <vt:lpstr>Support Vector Classifier Summary</vt:lpstr>
      <vt:lpstr>Neural Network Model Summary</vt:lpstr>
      <vt:lpstr>Regression Model Summary</vt:lpstr>
      <vt:lpstr>Data Cleanup</vt:lpstr>
      <vt:lpstr>Model Training</vt:lpstr>
      <vt:lpstr>Model Evaluation</vt:lpstr>
      <vt:lpstr>Discussion</vt:lpstr>
      <vt:lpstr>Postmortem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Algorithmic Trading Models</dc:title>
  <dc:creator>David Lewis</dc:creator>
  <cp:lastModifiedBy>David Lewis</cp:lastModifiedBy>
  <cp:revision>1</cp:revision>
  <dcterms:created xsi:type="dcterms:W3CDTF">2023-10-16T09:25:12Z</dcterms:created>
  <dcterms:modified xsi:type="dcterms:W3CDTF">2023-10-16T09:28:40Z</dcterms:modified>
</cp:coreProperties>
</file>