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63" r:id="rId3"/>
    <p:sldId id="299" r:id="rId4"/>
    <p:sldId id="348" r:id="rId5"/>
    <p:sldId id="349" r:id="rId6"/>
    <p:sldId id="350" r:id="rId7"/>
    <p:sldId id="347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Maven Pro" panose="020B0604020202020204" charset="0"/>
      <p:regular r:id="rId14"/>
      <p:bold r:id="rId15"/>
    </p:embeddedFont>
    <p:embeddedFont>
      <p:font typeface="Maven Pro SemiBold" panose="020B0604020202020204" charset="0"/>
      <p:regular r:id="rId16"/>
      <p:bold r:id="rId17"/>
    </p:embeddedFont>
    <p:embeddedFont>
      <p:font typeface="Share Tech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0D644B-C750-42DB-B6CD-8EC0FA6B9611}">
  <a:tblStyle styleId="{AC0D644B-C750-42DB-B6CD-8EC0FA6B96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3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8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61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7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61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5"/>
          <p:cNvGrpSpPr/>
          <p:nvPr/>
        </p:nvGrpSpPr>
        <p:grpSpPr>
          <a:xfrm>
            <a:off x="4307720" y="336937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938946" y="4324789"/>
            <a:ext cx="5073871" cy="512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Oleh : (3122600003)Dukhaan </a:t>
            </a:r>
            <a:r>
              <a:rPr lang="en-ID" sz="1400" dirty="0" err="1"/>
              <a:t>Kamimpangan</a:t>
            </a:r>
            <a:endParaRPr lang="en-ID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Kelas : 2 D4 IT A</a:t>
            </a:r>
            <a:endParaRPr sz="1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182031" y="1530600"/>
            <a:ext cx="4507259" cy="1485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/>
              <a:t>BASIS</a:t>
            </a:r>
            <a:r>
              <a:rPr lang="en" sz="7200" dirty="0"/>
              <a:t> </a:t>
            </a:r>
            <a:r>
              <a:rPr lang="en-ID" sz="7200" dirty="0">
                <a:solidFill>
                  <a:schemeClr val="accent2"/>
                </a:solidFill>
              </a:rPr>
              <a:t>DATA LANJUT</a:t>
            </a:r>
            <a:endParaRPr sz="7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2979714"/>
            <a:ext cx="105830" cy="116417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409CCE-5379-4E10-8E1A-C014E61B90A7}"/>
              </a:ext>
            </a:extLst>
          </p:cNvPr>
          <p:cNvSpPr/>
          <p:nvPr/>
        </p:nvSpPr>
        <p:spPr>
          <a:xfrm>
            <a:off x="2402314" y="2894666"/>
            <a:ext cx="2324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u="sng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PL/SQL Control Structures</a:t>
            </a:r>
            <a:endParaRPr lang="en-ID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41821" y="1906213"/>
            <a:ext cx="300585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14286" y="2510758"/>
            <a:ext cx="3578065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PL/SQL Control Structures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503045" y="1477821"/>
            <a:ext cx="6953021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900" dirty="0"/>
              <a:t>DO $$ </a:t>
            </a:r>
          </a:p>
          <a:p>
            <a:pPr marL="0" indent="0">
              <a:buSzPct val="90000"/>
              <a:buNone/>
            </a:pPr>
            <a:r>
              <a:rPr lang="en-US" sz="9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</a:t>
            </a:r>
            <a:r>
              <a:rPr lang="en-US" sz="900" dirty="0" err="1"/>
              <a:t>p_grade</a:t>
            </a:r>
            <a:r>
              <a:rPr lang="en-US" sz="900" dirty="0"/>
              <a:t> CHAR := 'a';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</a:t>
            </a:r>
            <a:r>
              <a:rPr lang="en-US" sz="900" dirty="0" err="1"/>
              <a:t>v_grade</a:t>
            </a:r>
            <a:r>
              <a:rPr lang="en-US" sz="900" dirty="0"/>
              <a:t> CHAR := UPPER(</a:t>
            </a:r>
            <a:r>
              <a:rPr lang="en-US" sz="900" dirty="0" err="1"/>
              <a:t>p_grade</a:t>
            </a:r>
            <a:r>
              <a:rPr lang="en-US" sz="900" dirty="0"/>
              <a:t>);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</a:t>
            </a:r>
            <a:r>
              <a:rPr lang="en-US" sz="900" dirty="0" err="1"/>
              <a:t>v_appraisal</a:t>
            </a:r>
            <a:r>
              <a:rPr lang="en-US" sz="900" dirty="0"/>
              <a:t> VARCHAR(20);</a:t>
            </a:r>
          </a:p>
          <a:p>
            <a:pPr marL="0" indent="0">
              <a:buSzPct val="90000"/>
              <a:buNone/>
            </a:pPr>
            <a:r>
              <a:rPr lang="en-US" sz="9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</a:t>
            </a:r>
            <a:r>
              <a:rPr lang="en-US" sz="900" dirty="0" err="1"/>
              <a:t>v_appraisal</a:t>
            </a:r>
            <a:r>
              <a:rPr lang="en-US" sz="900" dirty="0"/>
              <a:t> :=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CASE </a:t>
            </a:r>
            <a:r>
              <a:rPr lang="en-US" sz="900" dirty="0" err="1"/>
              <a:t>v_grade</a:t>
            </a:r>
            <a:endParaRPr lang="en-US" sz="900" dirty="0"/>
          </a:p>
          <a:p>
            <a:pPr marL="0" indent="0">
              <a:buSzPct val="90000"/>
              <a:buNone/>
            </a:pPr>
            <a:r>
              <a:rPr lang="en-US" sz="900" dirty="0"/>
              <a:t>        WHEN 'A' THEN 'Excellent'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    WHEN 'B' THEN 'Very Good'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    WHEN 'C' THEN 'Good'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    ELSE 'No such grade'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END;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RAISE NOTICE 'Grade % Appraisal %', </a:t>
            </a:r>
            <a:r>
              <a:rPr lang="en-US" sz="900" dirty="0" err="1"/>
              <a:t>v_grade</a:t>
            </a:r>
            <a:r>
              <a:rPr lang="en-US" sz="900" dirty="0"/>
              <a:t>, </a:t>
            </a:r>
            <a:r>
              <a:rPr lang="en-US" sz="900" dirty="0" err="1"/>
              <a:t>v_appraisal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r>
              <a:rPr lang="en-US" sz="9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382008" y="1262862"/>
            <a:ext cx="3628658" cy="29149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585322" y="475882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PART 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Case Statement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487063" y="1378074"/>
            <a:ext cx="6590845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050" dirty="0"/>
              <a:t>DO $$ </a:t>
            </a:r>
          </a:p>
          <a:p>
            <a:pPr marL="0" indent="0">
              <a:buSzPct val="90000"/>
              <a:buNone/>
            </a:pPr>
            <a:r>
              <a:rPr lang="en-US" sz="105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</a:t>
            </a:r>
            <a:r>
              <a:rPr lang="en-US" sz="1050" dirty="0" err="1"/>
              <a:t>v_country_id</a:t>
            </a:r>
            <a:r>
              <a:rPr lang="en-US" sz="1050" dirty="0"/>
              <a:t> </a:t>
            </a:r>
            <a:r>
              <a:rPr lang="en-US" sz="1050" dirty="0" err="1"/>
              <a:t>locations.country_id%TYPE</a:t>
            </a:r>
            <a:r>
              <a:rPr lang="en-US" sz="1050" dirty="0"/>
              <a:t> := 'CA';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</a:t>
            </a:r>
            <a:r>
              <a:rPr lang="en-US" sz="1050" dirty="0" err="1"/>
              <a:t>v_location_id</a:t>
            </a:r>
            <a:r>
              <a:rPr lang="en-US" sz="1050" dirty="0"/>
              <a:t> </a:t>
            </a:r>
            <a:r>
              <a:rPr lang="en-US" sz="1050" dirty="0" err="1"/>
              <a:t>locations.location_id%TYPE</a:t>
            </a:r>
            <a:r>
              <a:rPr lang="en-US" sz="1050" dirty="0"/>
              <a:t>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</a:t>
            </a:r>
            <a:r>
              <a:rPr lang="en-US" sz="1050" dirty="0" err="1"/>
              <a:t>v_counter</a:t>
            </a:r>
            <a:r>
              <a:rPr lang="en-US" sz="1050" dirty="0"/>
              <a:t> NUMERIC(2) := 1;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</a:t>
            </a:r>
            <a:r>
              <a:rPr lang="en-US" sz="1050" dirty="0" err="1"/>
              <a:t>v_city</a:t>
            </a:r>
            <a:r>
              <a:rPr lang="en-US" sz="1050" dirty="0"/>
              <a:t> </a:t>
            </a:r>
            <a:r>
              <a:rPr lang="en-US" sz="1050" dirty="0" err="1"/>
              <a:t>locations.city%TYPE</a:t>
            </a:r>
            <a:r>
              <a:rPr lang="en-US" sz="1050" dirty="0"/>
              <a:t> := 'Montreal';</a:t>
            </a:r>
          </a:p>
          <a:p>
            <a:pPr marL="0" indent="0">
              <a:buSzPct val="90000"/>
              <a:buNone/>
            </a:pPr>
            <a:r>
              <a:rPr lang="en-US" sz="105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SELECT MAX(</a:t>
            </a:r>
            <a:r>
              <a:rPr lang="en-US" sz="1050" dirty="0" err="1"/>
              <a:t>location_id</a:t>
            </a:r>
            <a:r>
              <a:rPr lang="en-US" sz="1050" dirty="0"/>
              <a:t>) INTO </a:t>
            </a:r>
            <a:r>
              <a:rPr lang="en-US" sz="1050" dirty="0" err="1"/>
              <a:t>v_location_id</a:t>
            </a:r>
            <a:r>
              <a:rPr lang="en-US" sz="1050" dirty="0"/>
              <a:t> FROM locations 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WHERE </a:t>
            </a:r>
            <a:r>
              <a:rPr lang="en-US" sz="1050" dirty="0" err="1"/>
              <a:t>country_id</a:t>
            </a:r>
            <a:r>
              <a:rPr lang="en-US" sz="1050" dirty="0"/>
              <a:t> = </a:t>
            </a:r>
            <a:r>
              <a:rPr lang="en-US" sz="1050" dirty="0" err="1"/>
              <a:t>v_country_id</a:t>
            </a:r>
            <a:r>
              <a:rPr lang="en-US" sz="1050" dirty="0"/>
              <a:t>;</a:t>
            </a:r>
          </a:p>
          <a:p>
            <a:pPr marL="0" indent="0">
              <a:buSzPct val="90000"/>
              <a:buNone/>
            </a:pPr>
            <a:endParaRPr lang="en-US" sz="1050" dirty="0"/>
          </a:p>
          <a:p>
            <a:pPr marL="0" indent="0">
              <a:buSzPct val="90000"/>
              <a:buNone/>
            </a:pPr>
            <a:r>
              <a:rPr lang="en-US" sz="1050" dirty="0"/>
              <a:t>    WHILE </a:t>
            </a:r>
            <a:r>
              <a:rPr lang="en-US" sz="1050" dirty="0" err="1"/>
              <a:t>v_counter</a:t>
            </a:r>
            <a:r>
              <a:rPr lang="en-US" sz="1050" dirty="0"/>
              <a:t> &lt;= 3 LOOP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    INSERT INTO locations (</a:t>
            </a:r>
            <a:r>
              <a:rPr lang="en-US" sz="1050" dirty="0" err="1"/>
              <a:t>location_id</a:t>
            </a:r>
            <a:r>
              <a:rPr lang="en-US" sz="1050" dirty="0"/>
              <a:t>, city, </a:t>
            </a:r>
            <a:r>
              <a:rPr lang="en-US" sz="1050" dirty="0" err="1"/>
              <a:t>country_id</a:t>
            </a:r>
            <a:r>
              <a:rPr lang="en-US" sz="1050" dirty="0"/>
              <a:t>)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    VALUES ((</a:t>
            </a:r>
            <a:r>
              <a:rPr lang="en-US" sz="1050" dirty="0" err="1"/>
              <a:t>v_location_id</a:t>
            </a:r>
            <a:r>
              <a:rPr lang="en-US" sz="1050" dirty="0"/>
              <a:t> + </a:t>
            </a:r>
            <a:r>
              <a:rPr lang="en-US" sz="1050" dirty="0" err="1"/>
              <a:t>v_counter</a:t>
            </a:r>
            <a:r>
              <a:rPr lang="en-US" sz="1050" dirty="0"/>
              <a:t>), </a:t>
            </a:r>
            <a:r>
              <a:rPr lang="en-US" sz="1050" dirty="0" err="1"/>
              <a:t>v_city</a:t>
            </a:r>
            <a:r>
              <a:rPr lang="en-US" sz="1050" dirty="0"/>
              <a:t>, </a:t>
            </a:r>
            <a:r>
              <a:rPr lang="en-US" sz="1050" dirty="0" err="1"/>
              <a:t>v_country_id</a:t>
            </a:r>
            <a:r>
              <a:rPr lang="en-US" sz="1050" dirty="0"/>
              <a:t> ); 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    </a:t>
            </a:r>
            <a:r>
              <a:rPr lang="en-US" sz="1050" dirty="0" err="1"/>
              <a:t>v_counter</a:t>
            </a:r>
            <a:r>
              <a:rPr lang="en-US" sz="1050" dirty="0"/>
              <a:t> := </a:t>
            </a:r>
            <a:r>
              <a:rPr lang="en-US" sz="1050" dirty="0" err="1"/>
              <a:t>v_counter</a:t>
            </a:r>
            <a:r>
              <a:rPr lang="en-US" sz="1050" dirty="0"/>
              <a:t> + 1;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END LOOP;</a:t>
            </a:r>
          </a:p>
          <a:p>
            <a:pPr marL="0" indent="0">
              <a:buSzPct val="90000"/>
              <a:buNone/>
            </a:pPr>
            <a:r>
              <a:rPr lang="en-US" sz="105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437279" y="1242128"/>
            <a:ext cx="3795986" cy="29140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544336" y="344318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Basic Loop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424051" y="914900"/>
            <a:ext cx="297115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 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v_country_id</a:t>
            </a:r>
            <a:r>
              <a:rPr lang="en-US" sz="1100" dirty="0"/>
              <a:t> </a:t>
            </a:r>
            <a:r>
              <a:rPr lang="en-US" sz="1100" dirty="0" err="1"/>
              <a:t>locations.country_id%TYPE</a:t>
            </a:r>
            <a:r>
              <a:rPr lang="en-US" sz="1100" dirty="0"/>
              <a:t> := 'CA';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v_location_id</a:t>
            </a:r>
            <a:r>
              <a:rPr lang="en-US" sz="1100" dirty="0"/>
              <a:t> </a:t>
            </a:r>
            <a:r>
              <a:rPr lang="en-US" sz="1100" dirty="0" err="1"/>
              <a:t>locations.location_id%TYPE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v_city</a:t>
            </a:r>
            <a:r>
              <a:rPr lang="en-US" sz="1100" dirty="0"/>
              <a:t> </a:t>
            </a:r>
            <a:r>
              <a:rPr lang="en-US" sz="1100" dirty="0" err="1"/>
              <a:t>locations.city%TYPE</a:t>
            </a:r>
            <a:r>
              <a:rPr lang="en-US" sz="1100" dirty="0"/>
              <a:t> := 'Montreal';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v_counter</a:t>
            </a:r>
            <a:r>
              <a:rPr lang="en-US" sz="1100" dirty="0"/>
              <a:t> NUMERIC := 1;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SELECT MAX(</a:t>
            </a:r>
            <a:r>
              <a:rPr lang="en-US" sz="1100" dirty="0" err="1"/>
              <a:t>location_id</a:t>
            </a:r>
            <a:r>
              <a:rPr lang="en-US" sz="1100" dirty="0"/>
              <a:t>) INTO </a:t>
            </a:r>
            <a:r>
              <a:rPr lang="en-US" sz="1100" dirty="0" err="1"/>
              <a:t>v_location_id</a:t>
            </a:r>
            <a:r>
              <a:rPr lang="en-US" sz="1100" dirty="0"/>
              <a:t> FROM locations 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WHERE </a:t>
            </a:r>
            <a:r>
              <a:rPr lang="en-US" sz="1100" dirty="0" err="1"/>
              <a:t>country_id</a:t>
            </a:r>
            <a:r>
              <a:rPr lang="en-US" sz="1100" dirty="0"/>
              <a:t> = </a:t>
            </a:r>
            <a:r>
              <a:rPr lang="en-US" sz="1100" dirty="0" err="1"/>
              <a:t>v_country_id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WHILE </a:t>
            </a:r>
            <a:r>
              <a:rPr lang="en-US" sz="1100" dirty="0" err="1"/>
              <a:t>v_counter</a:t>
            </a:r>
            <a:r>
              <a:rPr lang="en-US" sz="1100" dirty="0"/>
              <a:t> &lt;= 3 LOOP 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INSERT INTO locations (</a:t>
            </a:r>
            <a:r>
              <a:rPr lang="en-US" sz="1100" dirty="0" err="1"/>
              <a:t>location_id</a:t>
            </a:r>
            <a:r>
              <a:rPr lang="en-US" sz="1100" dirty="0"/>
              <a:t>, city, </a:t>
            </a:r>
            <a:r>
              <a:rPr lang="en-US" sz="1100" dirty="0" err="1"/>
              <a:t>country_id</a:t>
            </a:r>
            <a:r>
              <a:rPr lang="en-US" sz="1100" dirty="0"/>
              <a:t>)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VALUES ((</a:t>
            </a:r>
            <a:r>
              <a:rPr lang="en-US" sz="1100" dirty="0" err="1"/>
              <a:t>v_location_id</a:t>
            </a:r>
            <a:r>
              <a:rPr lang="en-US" sz="1100" dirty="0"/>
              <a:t> + </a:t>
            </a:r>
            <a:r>
              <a:rPr lang="en-US" sz="1100" dirty="0" err="1"/>
              <a:t>v_counter</a:t>
            </a:r>
            <a:r>
              <a:rPr lang="en-US" sz="1100" dirty="0"/>
              <a:t>), </a:t>
            </a:r>
            <a:r>
              <a:rPr lang="en-US" sz="1100" dirty="0" err="1"/>
              <a:t>v_city</a:t>
            </a:r>
            <a:r>
              <a:rPr lang="en-US" sz="1100" dirty="0"/>
              <a:t>, </a:t>
            </a:r>
            <a:r>
              <a:rPr lang="en-US" sz="1100" dirty="0" err="1"/>
              <a:t>v_country_id</a:t>
            </a:r>
            <a:r>
              <a:rPr lang="en-US" sz="1100" dirty="0"/>
              <a:t> );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v_counter</a:t>
            </a:r>
            <a:r>
              <a:rPr lang="en-US" sz="1100" dirty="0"/>
              <a:t> := </a:t>
            </a:r>
            <a:r>
              <a:rPr lang="en-US" sz="1100" dirty="0" err="1"/>
              <a:t>v_counter</a:t>
            </a:r>
            <a:r>
              <a:rPr lang="en-US" sz="1100" dirty="0"/>
              <a:t> + 1;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END LOOP;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32605" y="1218422"/>
            <a:ext cx="4511093" cy="27066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706319" y="467025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While Loop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69751" y="1252599"/>
            <a:ext cx="6590845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v_country_id</a:t>
            </a:r>
            <a:r>
              <a:rPr lang="en-US" sz="1100" dirty="0"/>
              <a:t> </a:t>
            </a:r>
            <a:r>
              <a:rPr lang="en-US" sz="1100" dirty="0" err="1"/>
              <a:t>locations.country_id%TYPE</a:t>
            </a:r>
            <a:r>
              <a:rPr lang="en-US" sz="1100" dirty="0"/>
              <a:t> := 'CA';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v_location</a:t>
            </a:r>
            <a:r>
              <a:rPr lang="en-US" sz="1100" dirty="0"/>
              <a:t> </a:t>
            </a:r>
            <a:r>
              <a:rPr lang="en-US" sz="1100" dirty="0" err="1"/>
              <a:t>locations.location_id%TYPE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v_city</a:t>
            </a:r>
            <a:r>
              <a:rPr lang="en-US" sz="1100" dirty="0"/>
              <a:t> </a:t>
            </a:r>
            <a:r>
              <a:rPr lang="en-US" sz="1100" dirty="0" err="1"/>
              <a:t>locations.city%TYPE</a:t>
            </a:r>
            <a:r>
              <a:rPr lang="en-US" sz="1100" dirty="0"/>
              <a:t> := 'Montreal';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v_location_id</a:t>
            </a:r>
            <a:r>
              <a:rPr lang="en-US" sz="1100" dirty="0"/>
              <a:t> </a:t>
            </a:r>
            <a:r>
              <a:rPr lang="en-US" sz="1100" dirty="0" err="1"/>
              <a:t>locations.location_id%TYPE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SELECT MAX(</a:t>
            </a:r>
            <a:r>
              <a:rPr lang="en-US" sz="1100" dirty="0" err="1"/>
              <a:t>location_id</a:t>
            </a:r>
            <a:r>
              <a:rPr lang="en-US" sz="1100" dirty="0"/>
              <a:t>) INTO </a:t>
            </a:r>
            <a:r>
              <a:rPr lang="en-US" sz="1100" dirty="0" err="1"/>
              <a:t>v_location_id</a:t>
            </a: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FROM locations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WHERE </a:t>
            </a:r>
            <a:r>
              <a:rPr lang="en-US" sz="1100" dirty="0" err="1"/>
              <a:t>country_id</a:t>
            </a:r>
            <a:r>
              <a:rPr lang="en-US" sz="1100" dirty="0"/>
              <a:t> = </a:t>
            </a:r>
            <a:r>
              <a:rPr lang="en-US" sz="1100" dirty="0" err="1"/>
              <a:t>v_country_id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FOR </a:t>
            </a:r>
            <a:r>
              <a:rPr lang="en-US" sz="1100" dirty="0" err="1"/>
              <a:t>i</a:t>
            </a:r>
            <a:r>
              <a:rPr lang="en-US" sz="1100" dirty="0"/>
              <a:t> IN 1..3 LOOP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INSERT INTO locations(</a:t>
            </a:r>
            <a:r>
              <a:rPr lang="en-US" sz="1100" dirty="0" err="1"/>
              <a:t>location_id</a:t>
            </a:r>
            <a:r>
              <a:rPr lang="en-US" sz="1100" dirty="0"/>
              <a:t>, city, </a:t>
            </a:r>
            <a:r>
              <a:rPr lang="en-US" sz="1100" dirty="0" err="1"/>
              <a:t>country_id</a:t>
            </a:r>
            <a:r>
              <a:rPr lang="en-US" sz="1100" dirty="0"/>
              <a:t>)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VALUES (</a:t>
            </a:r>
            <a:r>
              <a:rPr lang="en-US" sz="1100" dirty="0" err="1"/>
              <a:t>v_location_id</a:t>
            </a:r>
            <a:r>
              <a:rPr lang="en-US" sz="1100" dirty="0"/>
              <a:t> + </a:t>
            </a:r>
            <a:r>
              <a:rPr lang="en-US" sz="1100" dirty="0" err="1"/>
              <a:t>i</a:t>
            </a:r>
            <a:r>
              <a:rPr lang="en-US" sz="1100" dirty="0"/>
              <a:t>, </a:t>
            </a:r>
            <a:r>
              <a:rPr lang="en-US" sz="1100" dirty="0" err="1"/>
              <a:t>v_city</a:t>
            </a:r>
            <a:r>
              <a:rPr lang="en-US" sz="1100" dirty="0"/>
              <a:t>, </a:t>
            </a:r>
            <a:r>
              <a:rPr lang="en-US" sz="1100" dirty="0" err="1"/>
              <a:t>v_country_id</a:t>
            </a:r>
            <a:r>
              <a:rPr lang="en-US" sz="1100" dirty="0"/>
              <a:t>);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END LOOP;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768658" y="1252599"/>
            <a:ext cx="3638307" cy="3119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4068038" y="719313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For Loop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2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TERIMA</a:t>
            </a:r>
            <a:r>
              <a:rPr lang="en" dirty="0"/>
              <a:t> </a:t>
            </a:r>
            <a:r>
              <a:rPr lang="en-ID" dirty="0">
                <a:solidFill>
                  <a:schemeClr val="accent3"/>
                </a:solidFill>
              </a:rPr>
              <a:t>KASIH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6371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562</Words>
  <Application>Microsoft Office PowerPoint</Application>
  <PresentationFormat>On-screen Show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Maven Pro</vt:lpstr>
      <vt:lpstr>Share Tech</vt:lpstr>
      <vt:lpstr>Arial</vt:lpstr>
      <vt:lpstr>Fira Sans Extra Condensed Medium</vt:lpstr>
      <vt:lpstr>Maven Pro SemiBold</vt:lpstr>
      <vt:lpstr>Data Science Consulting by Slidesgo</vt:lpstr>
      <vt:lpstr>BASIS DATA LANJUT</vt:lpstr>
      <vt:lpstr>TUGAS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cp:lastModifiedBy>dukhaank@outlook.com</cp:lastModifiedBy>
  <cp:revision>74</cp:revision>
  <dcterms:modified xsi:type="dcterms:W3CDTF">2023-09-17T16:12:10Z</dcterms:modified>
</cp:coreProperties>
</file>