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63" r:id="rId3"/>
    <p:sldId id="299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61" r:id="rId16"/>
    <p:sldId id="362" r:id="rId17"/>
    <p:sldId id="363" r:id="rId18"/>
    <p:sldId id="364" r:id="rId19"/>
    <p:sldId id="365" r:id="rId20"/>
    <p:sldId id="370" r:id="rId21"/>
    <p:sldId id="373" r:id="rId22"/>
    <p:sldId id="371" r:id="rId23"/>
    <p:sldId id="372" r:id="rId24"/>
    <p:sldId id="347" r:id="rId2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Maven Pro" panose="020B0604020202020204" charset="0"/>
      <p:regular r:id="rId31"/>
      <p:bold r:id="rId32"/>
    </p:embeddedFont>
    <p:embeddedFont>
      <p:font typeface="Maven Pro SemiBold" panose="020B0604020202020204" charset="0"/>
      <p:regular r:id="rId33"/>
      <p:bold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0D644B-C750-42DB-B6CD-8EC0FA6B9611}">
  <a:tblStyle styleId="{AC0D644B-C750-42DB-B6CD-8EC0FA6B96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9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93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748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83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6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27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033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100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84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08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143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62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76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61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3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8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61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27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0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588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25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5"/>
          <p:cNvGrpSpPr/>
          <p:nvPr/>
        </p:nvGrpSpPr>
        <p:grpSpPr>
          <a:xfrm>
            <a:off x="4307720" y="336937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938946" y="4324789"/>
            <a:ext cx="5073871" cy="512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Oleh : (3122600003)Dukhaan </a:t>
            </a:r>
            <a:r>
              <a:rPr lang="en-ID" sz="1400" dirty="0" err="1"/>
              <a:t>Kamimpangan</a:t>
            </a:r>
            <a:endParaRPr lang="en-ID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Kelas : 2 D4 IT A</a:t>
            </a:r>
            <a:endParaRPr sz="1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182031" y="1530600"/>
            <a:ext cx="4507259" cy="1485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/>
              <a:t>BASIS</a:t>
            </a:r>
            <a:r>
              <a:rPr lang="en" sz="7200" dirty="0"/>
              <a:t> </a:t>
            </a:r>
            <a:r>
              <a:rPr lang="en-ID" sz="7200" dirty="0">
                <a:solidFill>
                  <a:schemeClr val="accent2"/>
                </a:solidFill>
              </a:rPr>
              <a:t>DATA LANJUT</a:t>
            </a:r>
            <a:endParaRPr sz="7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2979714"/>
            <a:ext cx="105830" cy="116417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409CCE-5379-4E10-8E1A-C014E61B90A7}"/>
              </a:ext>
            </a:extLst>
          </p:cNvPr>
          <p:cNvSpPr/>
          <p:nvPr/>
        </p:nvSpPr>
        <p:spPr>
          <a:xfrm>
            <a:off x="2402314" y="2894666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u="sng" dirty="0" err="1">
                <a:solidFill>
                  <a:schemeClr val="accent2"/>
                </a:solidFill>
                <a:uFill>
                  <a:noFill/>
                </a:uFill>
                <a:latin typeface="Maven Pro SemiBold"/>
                <a:ea typeface="Maven Pro SemiBold"/>
                <a:cs typeface="Maven Pro SemiBold"/>
                <a:sym typeface="Maven Pro SemiBold"/>
              </a:rPr>
              <a:t>Nosql</a:t>
            </a:r>
            <a:r>
              <a:rPr lang="en-ID" u="sng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ea typeface="Maven Pro SemiBold"/>
                <a:cs typeface="Maven Pro SemiBold"/>
                <a:sym typeface="Maven Pro SemiBold"/>
              </a:rPr>
              <a:t> Rest API</a:t>
            </a:r>
            <a:endParaRPr lang="en-ID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755175" y="1137959"/>
            <a:ext cx="349939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 err="1"/>
              <a:t>Dibagian</a:t>
            </a:r>
            <a:r>
              <a:rPr lang="en-US" sz="1100" dirty="0"/>
              <a:t> Database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pilih</a:t>
            </a:r>
            <a:r>
              <a:rPr lang="en-US" sz="1100" dirty="0"/>
              <a:t> Connect, Drivers, Dan Copy </a:t>
            </a:r>
            <a:r>
              <a:rPr lang="en-US" sz="1100" dirty="0" err="1"/>
              <a:t>bagian</a:t>
            </a:r>
            <a:r>
              <a:rPr lang="en-US" sz="1100" dirty="0"/>
              <a:t> 3 </a:t>
            </a:r>
            <a:r>
              <a:rPr lang="en-US" sz="1100" dirty="0" err="1"/>
              <a:t>ke</a:t>
            </a:r>
            <a:r>
              <a:rPr lang="en-US" sz="1100" dirty="0"/>
              <a:t> Source Code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652263" y="704212"/>
            <a:ext cx="3196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Mengkoneksikan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Database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Ke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Source Code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0946D-3492-4F29-99DC-785F369A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63" y="1137959"/>
            <a:ext cx="2550875" cy="2133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DE28E0-C142-423E-AB1B-2B8F81977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70" y="2204474"/>
            <a:ext cx="3365935" cy="28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6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54637" y="2428986"/>
            <a:ext cx="349939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 err="1"/>
              <a:t>Gunakan</a:t>
            </a:r>
            <a:r>
              <a:rPr lang="en-US" sz="1100" dirty="0"/>
              <a:t> mongoose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mengkoneksikan</a:t>
            </a:r>
            <a:r>
              <a:rPr lang="en-US" sz="1100" dirty="0"/>
              <a:t> Source Code </a:t>
            </a:r>
            <a:r>
              <a:rPr lang="en-US" sz="1100" dirty="0" err="1"/>
              <a:t>ke</a:t>
            </a:r>
            <a:r>
              <a:rPr lang="en-US" sz="1100" dirty="0"/>
              <a:t> DBMS dan Paste </a:t>
            </a:r>
            <a:r>
              <a:rPr lang="en-US" sz="1100" dirty="0" err="1"/>
              <a:t>bagian</a:t>
            </a:r>
            <a:r>
              <a:rPr lang="en-US" sz="1100" dirty="0"/>
              <a:t> 3 yang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copy </a:t>
            </a:r>
            <a:r>
              <a:rPr lang="en-US" sz="1100" dirty="0" err="1"/>
              <a:t>sebelumnya</a:t>
            </a:r>
            <a:r>
              <a:rPr lang="en-US" sz="1100" dirty="0"/>
              <a:t>.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77636" y="1935371"/>
            <a:ext cx="3994364" cy="21151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768658" y="981211"/>
            <a:ext cx="3196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Mengkoneksikan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Database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Ke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Source Code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128353" y="2430888"/>
            <a:ext cx="349939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 err="1"/>
              <a:t>Buat</a:t>
            </a:r>
            <a:r>
              <a:rPr lang="en-US" sz="1100" dirty="0"/>
              <a:t> Folder </a:t>
            </a:r>
            <a:r>
              <a:rPr lang="en-US" sz="1100" dirty="0" err="1"/>
              <a:t>bernama</a:t>
            </a:r>
            <a:r>
              <a:rPr lang="en-US" sz="1100" dirty="0"/>
              <a:t> models yang </a:t>
            </a:r>
            <a:r>
              <a:rPr lang="en-US" sz="1100" dirty="0" err="1"/>
              <a:t>berisi</a:t>
            </a:r>
            <a:r>
              <a:rPr lang="en-US" sz="1100" dirty="0"/>
              <a:t> file </a:t>
            </a:r>
            <a:r>
              <a:rPr lang="en-US" sz="1100" dirty="0" err="1"/>
              <a:t>bernama</a:t>
            </a:r>
            <a:r>
              <a:rPr lang="en-US" sz="1100" dirty="0"/>
              <a:t> productModel.js . Model </a:t>
            </a:r>
            <a:r>
              <a:rPr lang="en-US" sz="1100" dirty="0" err="1"/>
              <a:t>berfungsi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mengisi</a:t>
            </a:r>
            <a:r>
              <a:rPr lang="en-US" sz="1100" dirty="0"/>
              <a:t> Schema </a:t>
            </a:r>
            <a:r>
              <a:rPr lang="en-US" sz="1100" dirty="0" err="1"/>
              <a:t>apa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 yang </a:t>
            </a:r>
            <a:r>
              <a:rPr lang="en-US" sz="1100" dirty="0" err="1"/>
              <a:t>terdapat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Database.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829024" y="605525"/>
            <a:ext cx="1452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Pembuatan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Model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8B4AA-288E-465B-8C1E-7F77225D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59" y="1262986"/>
            <a:ext cx="2550264" cy="5735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67" y="1013801"/>
            <a:ext cx="3011407" cy="357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2884535" y="718880"/>
            <a:ext cx="2111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Code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Lengkap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Get server.js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98078" y="1369276"/>
            <a:ext cx="3011407" cy="30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0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2960106" y="1572824"/>
            <a:ext cx="21739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Code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Lengkap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Post server.js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1398" y="2143432"/>
            <a:ext cx="3011407" cy="13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0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2967663" y="1262986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Code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Lengkap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Put server.js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2796" y="1791524"/>
            <a:ext cx="4635496" cy="20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3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2967663" y="1262986"/>
            <a:ext cx="2313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Code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Lengkap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Delete server.js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2796" y="1902638"/>
            <a:ext cx="4635496" cy="18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2967663" y="1262986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Pengetesan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API di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PostMan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3490" y="1902638"/>
            <a:ext cx="2394108" cy="18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2967663" y="1262986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Pengetesan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API di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PostMan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8178" y="1872323"/>
            <a:ext cx="4928788" cy="21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027891" y="395384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Pengetesan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API di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PostMan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55388" y="752761"/>
            <a:ext cx="3965801" cy="38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3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498473" y="1862725"/>
            <a:ext cx="531041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Ujian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Semester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229603" y="2561355"/>
            <a:ext cx="3578065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Nosql</a:t>
            </a:r>
            <a:r>
              <a:rPr lang="en-US" dirty="0"/>
              <a:t> Rest API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027891" y="395384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Pengetesan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API di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PostMan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24183" y="752761"/>
            <a:ext cx="3828210" cy="38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027891" y="395384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Pengetesan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API di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PostMan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55388" y="1094899"/>
            <a:ext cx="3965801" cy="31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3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027891" y="395384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Pengetesan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API di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PostMan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55388" y="809699"/>
            <a:ext cx="3965801" cy="37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027891" y="395384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Pengetesan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API di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PostMan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2201-0320-42DF-AF1D-8DA98A53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12324" y="960061"/>
            <a:ext cx="3851929" cy="34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TERIMA</a:t>
            </a:r>
            <a:r>
              <a:rPr lang="en" dirty="0"/>
              <a:t> </a:t>
            </a:r>
            <a:r>
              <a:rPr lang="en-ID" dirty="0">
                <a:solidFill>
                  <a:schemeClr val="accent3"/>
                </a:solidFill>
              </a:rPr>
              <a:t>KASIH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6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238940" y="2484097"/>
            <a:ext cx="2584502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900" dirty="0" err="1"/>
              <a:t>Pertama</a:t>
            </a:r>
            <a:r>
              <a:rPr lang="en-US" sz="900" dirty="0"/>
              <a:t> </a:t>
            </a:r>
            <a:r>
              <a:rPr lang="en-US" sz="900" dirty="0" err="1"/>
              <a:t>kita</a:t>
            </a:r>
            <a:r>
              <a:rPr lang="en-US" sz="900" dirty="0"/>
              <a:t> </a:t>
            </a:r>
            <a:r>
              <a:rPr lang="en-US" sz="900" dirty="0" err="1"/>
              <a:t>akan</a:t>
            </a:r>
            <a:r>
              <a:rPr lang="en-US" sz="900" dirty="0"/>
              <a:t> </a:t>
            </a:r>
            <a:r>
              <a:rPr lang="en-US" sz="900" dirty="0" err="1"/>
              <a:t>membuat</a:t>
            </a:r>
            <a:r>
              <a:rPr lang="en-US" sz="900" dirty="0"/>
              <a:t> Folder </a:t>
            </a:r>
            <a:r>
              <a:rPr lang="en-US" sz="900" dirty="0" err="1"/>
              <a:t>penugasan</a:t>
            </a:r>
            <a:r>
              <a:rPr lang="en-US" sz="900" dirty="0"/>
              <a:t>. </a:t>
            </a:r>
            <a:r>
              <a:rPr lang="en-US" sz="900" dirty="0" err="1"/>
              <a:t>Disini</a:t>
            </a:r>
            <a:r>
              <a:rPr lang="en-US" sz="900" dirty="0"/>
              <a:t> </a:t>
            </a:r>
            <a:r>
              <a:rPr lang="en-US" sz="900" dirty="0" err="1"/>
              <a:t>saya</a:t>
            </a:r>
            <a:r>
              <a:rPr lang="en-US" sz="900" dirty="0"/>
              <a:t> </a:t>
            </a:r>
            <a:r>
              <a:rPr lang="en-US" sz="900" dirty="0" err="1"/>
              <a:t>akan</a:t>
            </a:r>
            <a:r>
              <a:rPr lang="en-US" sz="900" dirty="0"/>
              <a:t> </a:t>
            </a:r>
            <a:r>
              <a:rPr lang="en-US" sz="900" dirty="0" err="1"/>
              <a:t>menamakan</a:t>
            </a:r>
            <a:r>
              <a:rPr lang="en-US" sz="900" dirty="0"/>
              <a:t> Node-API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1382008" y="2207577"/>
            <a:ext cx="3628658" cy="10254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497961" y="475882"/>
            <a:ext cx="1473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Pembuatan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Folder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487063" y="1378074"/>
            <a:ext cx="408260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050" dirty="0"/>
              <a:t>Masukkan CLI </a:t>
            </a:r>
            <a:r>
              <a:rPr lang="en-US" sz="1050" dirty="0" err="1"/>
              <a:t>npm</a:t>
            </a:r>
            <a:r>
              <a:rPr lang="en-US" sz="1050" dirty="0"/>
              <a:t> </a:t>
            </a:r>
            <a:r>
              <a:rPr lang="en-US" sz="1050" dirty="0" err="1"/>
              <a:t>init</a:t>
            </a:r>
            <a:r>
              <a:rPr lang="en-US" sz="1050" dirty="0"/>
              <a:t> –y agar </a:t>
            </a:r>
            <a:r>
              <a:rPr lang="en-US" sz="1050" dirty="0" err="1"/>
              <a:t>package.json</a:t>
            </a:r>
            <a:r>
              <a:rPr lang="en-US" sz="1050" dirty="0"/>
              <a:t> </a:t>
            </a:r>
            <a:r>
              <a:rPr lang="en-US" sz="1050" dirty="0" err="1"/>
              <a:t>terbuat</a:t>
            </a:r>
            <a:r>
              <a:rPr lang="en-US" sz="1050" dirty="0"/>
              <a:t>. </a:t>
            </a:r>
            <a:r>
              <a:rPr lang="en-US" sz="1050" dirty="0" err="1"/>
              <a:t>package.json</a:t>
            </a:r>
            <a:r>
              <a:rPr lang="en-US" sz="1050" dirty="0"/>
              <a:t> </a:t>
            </a:r>
            <a:r>
              <a:rPr lang="en-US" sz="1050" dirty="0" err="1"/>
              <a:t>berfungsi</a:t>
            </a:r>
            <a:r>
              <a:rPr lang="en-US" sz="1050" dirty="0"/>
              <a:t> </a:t>
            </a:r>
            <a:r>
              <a:rPr lang="en-US" sz="1050" dirty="0" err="1"/>
              <a:t>sebagai</a:t>
            </a:r>
            <a:r>
              <a:rPr lang="en-US" sz="1050" dirty="0"/>
              <a:t> </a:t>
            </a:r>
            <a:r>
              <a:rPr lang="en-US" sz="1050" dirty="0" err="1"/>
              <a:t>syarat</a:t>
            </a:r>
            <a:r>
              <a:rPr lang="en-US" sz="1050" dirty="0"/>
              <a:t> </a:t>
            </a:r>
            <a:r>
              <a:rPr lang="en-US" sz="1050" dirty="0" err="1"/>
              <a:t>dependensi</a:t>
            </a:r>
            <a:r>
              <a:rPr lang="en-US" sz="1050" dirty="0"/>
              <a:t> </a:t>
            </a:r>
            <a:r>
              <a:rPr lang="en-US" sz="1050" dirty="0" err="1"/>
              <a:t>apa</a:t>
            </a:r>
            <a:r>
              <a:rPr lang="en-US" sz="1050" dirty="0"/>
              <a:t> </a:t>
            </a:r>
            <a:r>
              <a:rPr lang="en-US" sz="1050" dirty="0" err="1"/>
              <a:t>saja</a:t>
            </a:r>
            <a:r>
              <a:rPr lang="en-US" sz="1050" dirty="0"/>
              <a:t> yang </a:t>
            </a:r>
            <a:r>
              <a:rPr lang="en-US" sz="1050" dirty="0" err="1"/>
              <a:t>telah</a:t>
            </a:r>
            <a:r>
              <a:rPr lang="en-US" sz="1050" dirty="0"/>
              <a:t> </a:t>
            </a:r>
            <a:r>
              <a:rPr lang="en-US" sz="1050" dirty="0" err="1"/>
              <a:t>kita</a:t>
            </a:r>
            <a:r>
              <a:rPr lang="en-US" sz="1050" dirty="0"/>
              <a:t> install.</a:t>
            </a:r>
          </a:p>
          <a:p>
            <a:pPr marL="0" indent="0">
              <a:buSzPct val="90000"/>
              <a:buNone/>
            </a:pPr>
            <a:endParaRPr lang="en-US" sz="1050" dirty="0"/>
          </a:p>
          <a:p>
            <a:pPr marL="0" indent="0">
              <a:buSzPct val="90000"/>
              <a:buNone/>
            </a:pPr>
            <a:r>
              <a:rPr lang="en-US" sz="1050" dirty="0"/>
              <a:t>Setelah </a:t>
            </a:r>
            <a:r>
              <a:rPr lang="en-US" sz="1050" dirty="0" err="1"/>
              <a:t>mendapat</a:t>
            </a:r>
            <a:r>
              <a:rPr lang="en-US" sz="1050" dirty="0"/>
              <a:t> file </a:t>
            </a:r>
            <a:r>
              <a:rPr lang="en-US" sz="1050" dirty="0" err="1"/>
              <a:t>package.json</a:t>
            </a:r>
            <a:r>
              <a:rPr lang="en-US" sz="1050" dirty="0"/>
              <a:t> </a:t>
            </a:r>
            <a:r>
              <a:rPr lang="en-US" sz="1050" dirty="0" err="1"/>
              <a:t>seperti</a:t>
            </a:r>
            <a:r>
              <a:rPr lang="en-US" sz="1050" dirty="0"/>
              <a:t> </a:t>
            </a:r>
            <a:r>
              <a:rPr lang="en-US" sz="1050" dirty="0" err="1"/>
              <a:t>inilah</a:t>
            </a:r>
            <a:r>
              <a:rPr lang="en-US" sz="1050" dirty="0"/>
              <a:t> </a:t>
            </a:r>
            <a:r>
              <a:rPr lang="en-US" sz="1050" dirty="0" err="1"/>
              <a:t>tampilannya</a:t>
            </a:r>
            <a:r>
              <a:rPr lang="en-US" sz="1050" dirty="0"/>
              <a:t>.</a:t>
            </a:r>
          </a:p>
          <a:p>
            <a:pPr marL="0" indent="0">
              <a:buSzPct val="90000"/>
              <a:buNone/>
            </a:pPr>
            <a:r>
              <a:rPr lang="en-US" sz="1050" dirty="0" err="1"/>
              <a:t>Terdapat</a:t>
            </a:r>
            <a:r>
              <a:rPr lang="en-US" sz="1050" dirty="0"/>
              <a:t> </a:t>
            </a:r>
            <a:r>
              <a:rPr lang="en-US" sz="1050" dirty="0" err="1"/>
              <a:t>beberapa</a:t>
            </a:r>
            <a:r>
              <a:rPr lang="en-US" sz="1050" dirty="0"/>
              <a:t> </a:t>
            </a:r>
            <a:r>
              <a:rPr lang="en-US" sz="1050" dirty="0" err="1"/>
              <a:t>dependensi</a:t>
            </a:r>
            <a:r>
              <a:rPr lang="en-US" sz="1050" dirty="0"/>
              <a:t> </a:t>
            </a:r>
            <a:r>
              <a:rPr lang="en-US" sz="1050" dirty="0" err="1"/>
              <a:t>apa</a:t>
            </a:r>
            <a:r>
              <a:rPr lang="en-US" sz="1050" dirty="0"/>
              <a:t> </a:t>
            </a:r>
            <a:r>
              <a:rPr lang="en-US" sz="1050" dirty="0" err="1"/>
              <a:t>saja</a:t>
            </a:r>
            <a:r>
              <a:rPr lang="en-US" sz="1050" dirty="0"/>
              <a:t> yang </a:t>
            </a:r>
            <a:r>
              <a:rPr lang="en-US" sz="1050" dirty="0" err="1"/>
              <a:t>telah</a:t>
            </a:r>
            <a:r>
              <a:rPr lang="en-US" sz="1050" dirty="0"/>
              <a:t> </a:t>
            </a:r>
            <a:r>
              <a:rPr lang="en-US" sz="1050" dirty="0" err="1"/>
              <a:t>kita</a:t>
            </a:r>
            <a:r>
              <a:rPr lang="en-US" sz="1050" dirty="0"/>
              <a:t> install.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717916" y="688135"/>
            <a:ext cx="2667631" cy="6899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544336" y="344318"/>
            <a:ext cx="1949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Pembuatan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package.json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CD725-9931-459A-B391-98CB9768A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95" y="1579803"/>
            <a:ext cx="3347158" cy="31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424051" y="914900"/>
            <a:ext cx="297115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 err="1"/>
              <a:t>Selanjutnya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file </a:t>
            </a:r>
            <a:r>
              <a:rPr lang="en-US" sz="1100" dirty="0" err="1"/>
              <a:t>baru</a:t>
            </a:r>
            <a:r>
              <a:rPr lang="en-US" sz="1100" dirty="0"/>
              <a:t> </a:t>
            </a:r>
            <a:r>
              <a:rPr lang="en-US" sz="1100" dirty="0" err="1"/>
              <a:t>bernama</a:t>
            </a:r>
            <a:r>
              <a:rPr lang="en-US" sz="1100" dirty="0"/>
              <a:t> server.js yang </a:t>
            </a:r>
            <a:r>
              <a:rPr lang="en-US" sz="1100" dirty="0" err="1"/>
              <a:t>berfungsi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routing </a:t>
            </a:r>
            <a:r>
              <a:rPr lang="en-US" sz="1100" dirty="0" err="1"/>
              <a:t>dari</a:t>
            </a:r>
            <a:r>
              <a:rPr lang="en-US" sz="1100" dirty="0"/>
              <a:t> API yang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gunakan</a:t>
            </a:r>
            <a:r>
              <a:rPr lang="en-US" sz="1100" dirty="0"/>
              <a:t>.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 err="1"/>
              <a:t>Contohnya</a:t>
            </a:r>
            <a:r>
              <a:rPr lang="en-US" sz="1100" dirty="0"/>
              <a:t> </a:t>
            </a:r>
            <a:r>
              <a:rPr lang="en-US" sz="1100" dirty="0" err="1"/>
              <a:t>disini</a:t>
            </a:r>
            <a:r>
              <a:rPr lang="en-US" sz="1100" dirty="0"/>
              <a:t> </a:t>
            </a:r>
            <a:r>
              <a:rPr lang="en-US" sz="1100" dirty="0" err="1"/>
              <a:t>halaman</a:t>
            </a:r>
            <a:r>
              <a:rPr lang="en-US" sz="1100" dirty="0"/>
              <a:t> index localhost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mengarahkan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Text out Hello NODE API.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473907" y="981211"/>
            <a:ext cx="2594245" cy="3639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706319" y="467025"/>
            <a:ext cx="164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Pembuatan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Server.js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A7DEC-6D43-4B3E-A05A-1E242CE06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07" y="1595793"/>
            <a:ext cx="3555006" cy="2719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600D31-30A9-4922-A62D-3F55E6677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050" y="2438672"/>
            <a:ext cx="2971153" cy="21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54637" y="2428986"/>
            <a:ext cx="349939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Masukkan CLI </a:t>
            </a:r>
            <a:r>
              <a:rPr lang="en-US" sz="1100" dirty="0" err="1"/>
              <a:t>npm</a:t>
            </a:r>
            <a:r>
              <a:rPr lang="en-US" sz="1100" dirty="0"/>
              <a:t> install –g </a:t>
            </a:r>
            <a:r>
              <a:rPr lang="en-US" sz="1100" dirty="0" err="1"/>
              <a:t>nodemon</a:t>
            </a:r>
            <a:r>
              <a:rPr lang="en-US" sz="1100" dirty="0"/>
              <a:t>. Node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berguna</a:t>
            </a:r>
            <a:r>
              <a:rPr lang="en-US" sz="1100" dirty="0"/>
              <a:t> agar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mengsave</a:t>
            </a:r>
            <a:r>
              <a:rPr lang="en-US" sz="1100" dirty="0"/>
              <a:t> code, </a:t>
            </a:r>
            <a:r>
              <a:rPr lang="en-US" sz="1100" dirty="0" err="1"/>
              <a:t>maka</a:t>
            </a:r>
            <a:r>
              <a:rPr lang="en-US" sz="1100" dirty="0"/>
              <a:t> server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otomatis</a:t>
            </a:r>
            <a:r>
              <a:rPr lang="en-US" sz="1100" dirty="0"/>
              <a:t> me refresh.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768658" y="2459620"/>
            <a:ext cx="3638307" cy="7057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4068038" y="719313"/>
            <a:ext cx="1455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Instalasi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nodemon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2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54637" y="2428986"/>
            <a:ext cx="349939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Masukkan CLI </a:t>
            </a:r>
            <a:r>
              <a:rPr lang="en-US" sz="1100" dirty="0" err="1"/>
              <a:t>npm</a:t>
            </a:r>
            <a:r>
              <a:rPr lang="en-US" sz="1100" dirty="0"/>
              <a:t> install –g </a:t>
            </a:r>
            <a:r>
              <a:rPr lang="en-US" sz="1100" dirty="0" err="1"/>
              <a:t>nodemon</a:t>
            </a:r>
            <a:r>
              <a:rPr lang="en-US" sz="1100" dirty="0"/>
              <a:t>. Node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berguna</a:t>
            </a:r>
            <a:r>
              <a:rPr lang="en-US" sz="1100" dirty="0"/>
              <a:t> agar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mengsave</a:t>
            </a:r>
            <a:r>
              <a:rPr lang="en-US" sz="1100" dirty="0"/>
              <a:t> code, </a:t>
            </a:r>
            <a:r>
              <a:rPr lang="en-US" sz="1100" dirty="0" err="1"/>
              <a:t>maka</a:t>
            </a:r>
            <a:r>
              <a:rPr lang="en-US" sz="1100" dirty="0"/>
              <a:t> server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otomatis</a:t>
            </a:r>
            <a:r>
              <a:rPr lang="en-US" sz="1100" dirty="0"/>
              <a:t> me refresh.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 err="1"/>
              <a:t>Jangan</a:t>
            </a:r>
            <a:r>
              <a:rPr lang="en-US" sz="1100" dirty="0"/>
              <a:t> </a:t>
            </a:r>
            <a:r>
              <a:rPr lang="en-US" sz="1100" dirty="0" err="1"/>
              <a:t>lupa</a:t>
            </a:r>
            <a:r>
              <a:rPr lang="en-US" sz="1100" dirty="0"/>
              <a:t> </a:t>
            </a:r>
            <a:r>
              <a:rPr lang="en-US" sz="1100" dirty="0" err="1"/>
              <a:t>masukkan</a:t>
            </a:r>
            <a:r>
              <a:rPr lang="en-US" sz="1100" dirty="0"/>
              <a:t> </a:t>
            </a:r>
            <a:r>
              <a:rPr lang="en-US" sz="1100" dirty="0" err="1"/>
              <a:t>nodemon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package.json</a:t>
            </a:r>
            <a:endParaRPr lang="en-US" sz="1100"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94276" y="1124795"/>
            <a:ext cx="3638307" cy="7057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4068038" y="719313"/>
            <a:ext cx="1455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Instalasi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nodemon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A113D-43F0-4799-BD79-8C5D30FC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941" y="2132101"/>
            <a:ext cx="1845716" cy="24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7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594418" y="2571523"/>
            <a:ext cx="2577436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Mongoose </a:t>
            </a:r>
            <a:r>
              <a:rPr lang="en-US" sz="1100" dirty="0" err="1"/>
              <a:t>berguna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mengkoneksikan</a:t>
            </a:r>
            <a:r>
              <a:rPr lang="en-US" sz="1100" dirty="0"/>
              <a:t> Source Code </a:t>
            </a:r>
            <a:r>
              <a:rPr lang="en-US" sz="1100" dirty="0" err="1"/>
              <a:t>ke</a:t>
            </a:r>
            <a:r>
              <a:rPr lang="en-US" sz="1100" dirty="0"/>
              <a:t> Atlas (</a:t>
            </a:r>
            <a:r>
              <a:rPr lang="en-US" sz="1100" dirty="0" err="1"/>
              <a:t>mongoDB</a:t>
            </a:r>
            <a:r>
              <a:rPr lang="en-US" sz="1100" dirty="0"/>
              <a:t> DBMS). 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 err="1"/>
              <a:t>Tampilan</a:t>
            </a:r>
            <a:r>
              <a:rPr lang="en-US" sz="1100" dirty="0"/>
              <a:t> Atlas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gambar</a:t>
            </a:r>
            <a:r>
              <a:rPr lang="en-US" sz="1100" dirty="0"/>
              <a:t> di </a:t>
            </a:r>
            <a:r>
              <a:rPr lang="en-US" sz="1100" dirty="0" err="1"/>
              <a:t>samping</a:t>
            </a:r>
            <a:r>
              <a:rPr lang="en-US" sz="1100" dirty="0"/>
              <a:t>. 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382088" y="1194120"/>
            <a:ext cx="2174935" cy="5171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4068038" y="719313"/>
            <a:ext cx="1526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Instalasi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mongoose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096AC-D6C5-4031-9314-6EBA971C8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82" y="1402633"/>
            <a:ext cx="5058919" cy="23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094610" y="2571750"/>
            <a:ext cx="349939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 err="1"/>
              <a:t>Dibagian</a:t>
            </a:r>
            <a:r>
              <a:rPr lang="en-US" sz="1100" dirty="0"/>
              <a:t> Security Network Access, </a:t>
            </a:r>
            <a:r>
              <a:rPr lang="en-US" sz="1100" dirty="0" err="1"/>
              <a:t>tambah</a:t>
            </a:r>
            <a:r>
              <a:rPr lang="en-US" sz="1100" dirty="0"/>
              <a:t> </a:t>
            </a:r>
            <a:r>
              <a:rPr lang="en-US" sz="1100" dirty="0" err="1"/>
              <a:t>ip</a:t>
            </a:r>
            <a:r>
              <a:rPr lang="en-US" sz="1100" dirty="0"/>
              <a:t> Address 0.0.0.0/0 agar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terkoneksi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internet dan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dicoba</a:t>
            </a:r>
            <a:r>
              <a:rPr lang="en-US" sz="1100" dirty="0"/>
              <a:t> di </a:t>
            </a:r>
            <a:r>
              <a:rPr lang="en-US" sz="1100" dirty="0" err="1"/>
              <a:t>PostMan</a:t>
            </a:r>
            <a:endParaRPr lang="en-US" sz="1100"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483390" y="506349"/>
            <a:ext cx="2140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Konfigurasi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Network Access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DC7B3-FB71-4E93-B722-501F9602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04312" y="3489807"/>
            <a:ext cx="5335375" cy="1339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B158B-C511-4231-B5E4-252E91CCDF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6424" y="1022886"/>
            <a:ext cx="1933575" cy="19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582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356</Words>
  <Application>Microsoft Office PowerPoint</Application>
  <PresentationFormat>On-screen Show (16:9)</PresentationFormat>
  <Paragraphs>48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Maven Pro</vt:lpstr>
      <vt:lpstr>Fira Sans Extra Condensed Medium</vt:lpstr>
      <vt:lpstr>Share Tech</vt:lpstr>
      <vt:lpstr>Maven Pro SemiBold</vt:lpstr>
      <vt:lpstr>Arial</vt:lpstr>
      <vt:lpstr>Data Science Consulting by Slidesgo</vt:lpstr>
      <vt:lpstr>BASIS DATA LANJUT</vt:lpstr>
      <vt:lpstr>Ujian Akhir Semester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cp:lastModifiedBy>dukhaank@outlook.com</cp:lastModifiedBy>
  <cp:revision>84</cp:revision>
  <dcterms:modified xsi:type="dcterms:W3CDTF">2023-12-03T06:19:05Z</dcterms:modified>
</cp:coreProperties>
</file>