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1"/>
  </p:notesMasterIdLst>
  <p:sldIdLst>
    <p:sldId id="256" r:id="rId2"/>
    <p:sldId id="260" r:id="rId3"/>
    <p:sldId id="259" r:id="rId4"/>
    <p:sldId id="258" r:id="rId5"/>
    <p:sldId id="257" r:id="rId6"/>
    <p:sldId id="311" r:id="rId7"/>
    <p:sldId id="312" r:id="rId8"/>
    <p:sldId id="313" r:id="rId9"/>
    <p:sldId id="314" r:id="rId10"/>
    <p:sldId id="261" r:id="rId11"/>
    <p:sldId id="266" r:id="rId12"/>
    <p:sldId id="315" r:id="rId13"/>
    <p:sldId id="316" r:id="rId14"/>
    <p:sldId id="317" r:id="rId15"/>
    <p:sldId id="318" r:id="rId16"/>
    <p:sldId id="262" r:id="rId17"/>
    <p:sldId id="319" r:id="rId18"/>
    <p:sldId id="268" r:id="rId19"/>
    <p:sldId id="290" r:id="rId20"/>
  </p:sldIdLst>
  <p:sldSz cx="9144000" cy="5143500" type="screen16x9"/>
  <p:notesSz cx="6858000" cy="9144000"/>
  <p:embeddedFontLst>
    <p:embeddedFont>
      <p:font typeface="Bebas Neue" panose="020B0604020202020204" charset="0"/>
      <p:regular r:id="rId22"/>
    </p:embeddedFont>
    <p:embeddedFont>
      <p:font typeface="Nunito" panose="020B0604020202020204" charset="0"/>
      <p:regular r:id="rId23"/>
      <p:bold r:id="rId24"/>
      <p:italic r:id="rId25"/>
      <p:boldItalic r:id="rId26"/>
    </p:embeddedFont>
    <p:embeddedFont>
      <p:font typeface="Raleway" panose="020B0604020202020204" charset="0"/>
      <p:regular r:id="rId27"/>
      <p:bold r:id="rId28"/>
      <p:italic r:id="rId29"/>
      <p:boldItalic r:id="rId30"/>
    </p:embeddedFont>
    <p:embeddedFont>
      <p:font typeface="Raleway Medium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085E68-6C1E-4142-8BCA-EE8D16ABF514}">
  <a:tblStyle styleId="{72085E68-6C1E-4142-8BCA-EE8D16ABF5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0a18aa2564_0_23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0a18aa2564_0_23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0a73ee225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0a73ee225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a18aa2564_0_23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0a18aa2564_0_23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181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a2de12ba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0a2de12ba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5624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a2de12ba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0a2de12ba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591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a18aa2564_0_23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0a18aa2564_0_23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6116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0a2de12baf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0a2de12baf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a18aa2564_0_23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0a18aa2564_0_23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479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0a2de12baf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10a2de12baf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10a18aa2564_0_23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10a18aa2564_0_23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a18aa2564_0_23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0a18aa2564_0_23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a2de12ba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0a2de12ba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a2de12b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0a2de12b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a18aa2564_0_23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0a18aa2564_0_23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297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a2de12ba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0a2de12ba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174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a2de12ba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0a2de12ba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307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a18aa2564_0_23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0a18aa2564_0_23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550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11400" y="0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Google Shape;10;p2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356550" y="1165860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356550" y="304188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2"/>
          </p:nvPr>
        </p:nvSpPr>
        <p:spPr>
          <a:xfrm>
            <a:off x="3356550" y="384033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CUSTOM_2_1">
    <p:bg>
      <p:bgPr>
        <a:solidFill>
          <a:schemeClr val="dk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712400" y="1168200"/>
            <a:ext cx="77166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21"/>
          <p:cNvGrpSpPr/>
          <p:nvPr/>
        </p:nvGrpSpPr>
        <p:grpSpPr>
          <a:xfrm rot="10800000">
            <a:off x="-466752" y="434375"/>
            <a:ext cx="2159530" cy="548628"/>
            <a:chOff x="2641350" y="846250"/>
            <a:chExt cx="413600" cy="105075"/>
          </a:xfrm>
        </p:grpSpPr>
        <p:sp>
          <p:nvSpPr>
            <p:cNvPr id="143" name="Google Shape;143;p2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dk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53" name="Google Shape;253;p32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4" name="Google Shape;254;p32"/>
          <p:cNvSpPr/>
          <p:nvPr/>
        </p:nvSpPr>
        <p:spPr>
          <a:xfrm>
            <a:off x="1958925" y="535000"/>
            <a:ext cx="5239800" cy="407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ctrTitle"/>
          </p:nvPr>
        </p:nvSpPr>
        <p:spPr>
          <a:xfrm>
            <a:off x="2429950" y="723341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91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1"/>
          </p:nvPr>
        </p:nvSpPr>
        <p:spPr>
          <a:xfrm>
            <a:off x="2687700" y="2227616"/>
            <a:ext cx="3778800" cy="127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7" name="Google Shape;257;p32"/>
          <p:cNvSpPr txBox="1"/>
          <p:nvPr/>
        </p:nvSpPr>
        <p:spPr>
          <a:xfrm>
            <a:off x="2359091" y="3530100"/>
            <a:ext cx="44346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33"/>
          <p:cNvGrpSpPr/>
          <p:nvPr/>
        </p:nvGrpSpPr>
        <p:grpSpPr>
          <a:xfrm>
            <a:off x="-457433" y="534990"/>
            <a:ext cx="2192659" cy="557097"/>
            <a:chOff x="2641350" y="846250"/>
            <a:chExt cx="413600" cy="105075"/>
          </a:xfrm>
        </p:grpSpPr>
        <p:sp>
          <p:nvSpPr>
            <p:cNvPr id="260" name="Google Shape;260;p3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33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265" name="Google Shape;265;p33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33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34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34"/>
          <p:cNvGrpSpPr/>
          <p:nvPr/>
        </p:nvGrpSpPr>
        <p:grpSpPr>
          <a:xfrm>
            <a:off x="419564" y="436857"/>
            <a:ext cx="772605" cy="196301"/>
            <a:chOff x="2641350" y="846250"/>
            <a:chExt cx="413600" cy="105075"/>
          </a:xfrm>
        </p:grpSpPr>
        <p:sp>
          <p:nvSpPr>
            <p:cNvPr id="281" name="Google Shape;281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34"/>
          <p:cNvGrpSpPr/>
          <p:nvPr/>
        </p:nvGrpSpPr>
        <p:grpSpPr>
          <a:xfrm>
            <a:off x="7959731" y="436857"/>
            <a:ext cx="772605" cy="196301"/>
            <a:chOff x="2641350" y="846250"/>
            <a:chExt cx="413600" cy="105075"/>
          </a:xfrm>
        </p:grpSpPr>
        <p:sp>
          <p:nvSpPr>
            <p:cNvPr id="286" name="Google Shape;286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/>
          <p:nvPr/>
        </p:nvSpPr>
        <p:spPr>
          <a:xfrm rot="5400000">
            <a:off x="-577075" y="368975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712400" y="1091150"/>
            <a:ext cx="7716600" cy="405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918600" y="1071750"/>
            <a:ext cx="7306800" cy="3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AutoNum type="arabicPeriod"/>
              <a:defRPr sz="1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2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/>
        </p:nvSpPr>
        <p:spPr>
          <a:xfrm>
            <a:off x="5382500" y="1655900"/>
            <a:ext cx="3754200" cy="3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712400" y="1168200"/>
            <a:ext cx="7716600" cy="397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/>
        </p:nvSpPr>
        <p:spPr>
          <a:xfrm>
            <a:off x="0" y="1635000"/>
            <a:ext cx="4709100" cy="3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2259450" y="1849425"/>
            <a:ext cx="4625100" cy="17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896000" y="1424283"/>
            <a:ext cx="367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896000" y="2179726"/>
            <a:ext cx="3675900" cy="13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/>
        </p:nvSpPr>
        <p:spPr>
          <a:xfrm>
            <a:off x="11400" y="4030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200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58483"/>
            <a:ext cx="9246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"/>
          </p:nvPr>
        </p:nvSpPr>
        <p:spPr>
          <a:xfrm>
            <a:off x="7200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3"/>
          </p:nvPr>
        </p:nvSpPr>
        <p:spPr>
          <a:xfrm>
            <a:off x="3403800" y="1621216"/>
            <a:ext cx="23364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34038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6"/>
          </p:nvPr>
        </p:nvSpPr>
        <p:spPr>
          <a:xfrm>
            <a:off x="60876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60876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/>
          </p:nvPr>
        </p:nvSpPr>
        <p:spPr>
          <a:xfrm>
            <a:off x="7200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4"/>
          </p:nvPr>
        </p:nvSpPr>
        <p:spPr>
          <a:xfrm>
            <a:off x="7200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/>
          </p:nvPr>
        </p:nvSpPr>
        <p:spPr>
          <a:xfrm>
            <a:off x="34038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16" hasCustomPrompt="1"/>
          </p:nvPr>
        </p:nvSpPr>
        <p:spPr>
          <a:xfrm>
            <a:off x="34038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7"/>
          </p:nvPr>
        </p:nvSpPr>
        <p:spPr>
          <a:xfrm>
            <a:off x="34038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8"/>
          </p:nvPr>
        </p:nvSpPr>
        <p:spPr>
          <a:xfrm>
            <a:off x="60876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9" hasCustomPrompt="1"/>
          </p:nvPr>
        </p:nvSpPr>
        <p:spPr>
          <a:xfrm>
            <a:off x="60876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20"/>
          </p:nvPr>
        </p:nvSpPr>
        <p:spPr>
          <a:xfrm>
            <a:off x="60876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bg>
      <p:bgPr>
        <a:solidFill>
          <a:schemeClr val="accen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1039150" y="2190975"/>
            <a:ext cx="51060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title" idx="2" hasCustomPrompt="1"/>
          </p:nvPr>
        </p:nvSpPr>
        <p:spPr>
          <a:xfrm>
            <a:off x="10391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1"/>
          </p:nvPr>
        </p:nvSpPr>
        <p:spPr>
          <a:xfrm>
            <a:off x="1039150" y="3685050"/>
            <a:ext cx="5106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/>
          <p:nvPr/>
        </p:nvSpPr>
        <p:spPr>
          <a:xfrm rot="5400000">
            <a:off x="7451475" y="3099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8" r:id="rId7"/>
    <p:sldLayoutId id="2147483659" r:id="rId8"/>
    <p:sldLayoutId id="2147483661" r:id="rId9"/>
    <p:sldLayoutId id="2147483667" r:id="rId10"/>
    <p:sldLayoutId id="2147483678" r:id="rId11"/>
    <p:sldLayoutId id="2147483679" r:id="rId12"/>
    <p:sldLayoutId id="214748368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>
            <a:spLocks noGrp="1"/>
          </p:cNvSpPr>
          <p:nvPr>
            <p:ph type="ctrTitle"/>
          </p:nvPr>
        </p:nvSpPr>
        <p:spPr>
          <a:xfrm>
            <a:off x="3319780" y="1098162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ARTIFICIAL INTELLIGENCE (AI)</a:t>
            </a:r>
            <a:endParaRPr dirty="0"/>
          </a:p>
        </p:txBody>
      </p:sp>
      <p:sp>
        <p:nvSpPr>
          <p:cNvPr id="301" name="Google Shape;301;p38"/>
          <p:cNvSpPr txBox="1">
            <a:spLocks noGrp="1"/>
          </p:cNvSpPr>
          <p:nvPr>
            <p:ph type="subTitle" idx="1"/>
          </p:nvPr>
        </p:nvSpPr>
        <p:spPr>
          <a:xfrm>
            <a:off x="3353180" y="2912963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PRAKTIKUM </a:t>
            </a:r>
            <a:r>
              <a:rPr lang="en-ID" sz="4000" dirty="0"/>
              <a:t>1</a:t>
            </a:r>
            <a:endParaRPr dirty="0"/>
          </a:p>
        </p:txBody>
      </p:sp>
      <p:grpSp>
        <p:nvGrpSpPr>
          <p:cNvPr id="302" name="Google Shape;302;p38"/>
          <p:cNvGrpSpPr/>
          <p:nvPr/>
        </p:nvGrpSpPr>
        <p:grpSpPr>
          <a:xfrm>
            <a:off x="-717279" y="1417515"/>
            <a:ext cx="3692970" cy="3912200"/>
            <a:chOff x="411650" y="2156650"/>
            <a:chExt cx="2413075" cy="2556325"/>
          </a:xfrm>
        </p:grpSpPr>
        <p:sp>
          <p:nvSpPr>
            <p:cNvPr id="303" name="Google Shape;303;p38"/>
            <p:cNvSpPr/>
            <p:nvPr/>
          </p:nvSpPr>
          <p:spPr>
            <a:xfrm>
              <a:off x="1503675" y="2736975"/>
              <a:ext cx="253225" cy="253225"/>
            </a:xfrm>
            <a:custGeom>
              <a:avLst/>
              <a:gdLst/>
              <a:ahLst/>
              <a:cxnLst/>
              <a:rect l="l" t="t" r="r" b="b"/>
              <a:pathLst>
                <a:path w="10129" h="10129" extrusionOk="0">
                  <a:moveTo>
                    <a:pt x="5075" y="0"/>
                  </a:moveTo>
                  <a:cubicBezTo>
                    <a:pt x="2274" y="0"/>
                    <a:pt x="0" y="2274"/>
                    <a:pt x="0" y="5075"/>
                  </a:cubicBezTo>
                  <a:cubicBezTo>
                    <a:pt x="0" y="7855"/>
                    <a:pt x="2274" y="10129"/>
                    <a:pt x="5075" y="10129"/>
                  </a:cubicBezTo>
                  <a:cubicBezTo>
                    <a:pt x="7876" y="10129"/>
                    <a:pt x="10129" y="7855"/>
                    <a:pt x="10129" y="5075"/>
                  </a:cubicBezTo>
                  <a:cubicBezTo>
                    <a:pt x="10129" y="2274"/>
                    <a:pt x="7876" y="0"/>
                    <a:pt x="5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1984225" y="2412200"/>
              <a:ext cx="123325" cy="123350"/>
            </a:xfrm>
            <a:custGeom>
              <a:avLst/>
              <a:gdLst/>
              <a:ahLst/>
              <a:cxnLst/>
              <a:rect l="l" t="t" r="r" b="b"/>
              <a:pathLst>
                <a:path w="4933" h="4934" extrusionOk="0">
                  <a:moveTo>
                    <a:pt x="2476" y="1"/>
                  </a:moveTo>
                  <a:cubicBezTo>
                    <a:pt x="1096" y="1"/>
                    <a:pt x="0" y="1097"/>
                    <a:pt x="0" y="2477"/>
                  </a:cubicBezTo>
                  <a:cubicBezTo>
                    <a:pt x="0" y="3837"/>
                    <a:pt x="1096" y="4933"/>
                    <a:pt x="2476" y="4933"/>
                  </a:cubicBezTo>
                  <a:cubicBezTo>
                    <a:pt x="3836" y="4933"/>
                    <a:pt x="4932" y="3837"/>
                    <a:pt x="4932" y="2477"/>
                  </a:cubicBezTo>
                  <a:cubicBezTo>
                    <a:pt x="4932" y="1097"/>
                    <a:pt x="3836" y="1"/>
                    <a:pt x="2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2395250" y="2199600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4953" h="4953" extrusionOk="0">
                  <a:moveTo>
                    <a:pt x="2477" y="0"/>
                  </a:moveTo>
                  <a:cubicBezTo>
                    <a:pt x="1117" y="0"/>
                    <a:pt x="0" y="1117"/>
                    <a:pt x="0" y="2476"/>
                  </a:cubicBezTo>
                  <a:cubicBezTo>
                    <a:pt x="0" y="3836"/>
                    <a:pt x="1117" y="4953"/>
                    <a:pt x="2477" y="4953"/>
                  </a:cubicBezTo>
                  <a:cubicBezTo>
                    <a:pt x="3836" y="4953"/>
                    <a:pt x="4953" y="3836"/>
                    <a:pt x="4953" y="2476"/>
                  </a:cubicBezTo>
                  <a:cubicBezTo>
                    <a:pt x="4953" y="1117"/>
                    <a:pt x="3836" y="0"/>
                    <a:pt x="24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2580975" y="3149000"/>
              <a:ext cx="109625" cy="109650"/>
            </a:xfrm>
            <a:custGeom>
              <a:avLst/>
              <a:gdLst/>
              <a:ahLst/>
              <a:cxnLst/>
              <a:rect l="l" t="t" r="r" b="b"/>
              <a:pathLst>
                <a:path w="4385" h="4386" extrusionOk="0">
                  <a:moveTo>
                    <a:pt x="2192" y="1"/>
                  </a:moveTo>
                  <a:cubicBezTo>
                    <a:pt x="974" y="1"/>
                    <a:pt x="0" y="975"/>
                    <a:pt x="0" y="2193"/>
                  </a:cubicBezTo>
                  <a:cubicBezTo>
                    <a:pt x="0" y="3411"/>
                    <a:pt x="974" y="4385"/>
                    <a:pt x="2192" y="4385"/>
                  </a:cubicBezTo>
                  <a:cubicBezTo>
                    <a:pt x="3410" y="4385"/>
                    <a:pt x="4384" y="3411"/>
                    <a:pt x="4384" y="2193"/>
                  </a:cubicBezTo>
                  <a:cubicBezTo>
                    <a:pt x="4384" y="975"/>
                    <a:pt x="3410" y="1"/>
                    <a:pt x="2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2544425" y="3129725"/>
              <a:ext cx="115725" cy="121300"/>
            </a:xfrm>
            <a:custGeom>
              <a:avLst/>
              <a:gdLst/>
              <a:ahLst/>
              <a:cxnLst/>
              <a:rect l="l" t="t" r="r" b="b"/>
              <a:pathLst>
                <a:path w="4629" h="4852" extrusionOk="0">
                  <a:moveTo>
                    <a:pt x="163" y="1"/>
                  </a:moveTo>
                  <a:cubicBezTo>
                    <a:pt x="163" y="1"/>
                    <a:pt x="1" y="2660"/>
                    <a:pt x="143" y="2944"/>
                  </a:cubicBezTo>
                  <a:cubicBezTo>
                    <a:pt x="285" y="3228"/>
                    <a:pt x="4121" y="4852"/>
                    <a:pt x="4121" y="4852"/>
                  </a:cubicBezTo>
                  <a:lnTo>
                    <a:pt x="4629" y="1624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2480500" y="2812575"/>
              <a:ext cx="67500" cy="114200"/>
            </a:xfrm>
            <a:custGeom>
              <a:avLst/>
              <a:gdLst/>
              <a:ahLst/>
              <a:cxnLst/>
              <a:rect l="l" t="t" r="r" b="b"/>
              <a:pathLst>
                <a:path w="2700" h="4568" extrusionOk="0">
                  <a:moveTo>
                    <a:pt x="569" y="1"/>
                  </a:moveTo>
                  <a:lnTo>
                    <a:pt x="0" y="4568"/>
                  </a:lnTo>
                  <a:lnTo>
                    <a:pt x="2700" y="2721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2403350" y="2218375"/>
              <a:ext cx="143650" cy="198925"/>
            </a:xfrm>
            <a:custGeom>
              <a:avLst/>
              <a:gdLst/>
              <a:ahLst/>
              <a:cxnLst/>
              <a:rect l="l" t="t" r="r" b="b"/>
              <a:pathLst>
                <a:path w="5746" h="7957" extrusionOk="0">
                  <a:moveTo>
                    <a:pt x="3614" y="0"/>
                  </a:moveTo>
                  <a:lnTo>
                    <a:pt x="1" y="1401"/>
                  </a:lnTo>
                  <a:lnTo>
                    <a:pt x="3391" y="7957"/>
                  </a:lnTo>
                  <a:lnTo>
                    <a:pt x="5745" y="6942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1996900" y="2436050"/>
              <a:ext cx="212125" cy="222300"/>
            </a:xfrm>
            <a:custGeom>
              <a:avLst/>
              <a:gdLst/>
              <a:ahLst/>
              <a:cxnLst/>
              <a:rect l="l" t="t" r="r" b="b"/>
              <a:pathLst>
                <a:path w="8485" h="8892" extrusionOk="0">
                  <a:moveTo>
                    <a:pt x="3025" y="1"/>
                  </a:moveTo>
                  <a:lnTo>
                    <a:pt x="1" y="2071"/>
                  </a:lnTo>
                  <a:lnTo>
                    <a:pt x="5785" y="8891"/>
                  </a:lnTo>
                  <a:lnTo>
                    <a:pt x="8485" y="6760"/>
                  </a:lnTo>
                  <a:lnTo>
                    <a:pt x="30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1012475" y="3482900"/>
              <a:ext cx="399875" cy="387200"/>
            </a:xfrm>
            <a:custGeom>
              <a:avLst/>
              <a:gdLst/>
              <a:ahLst/>
              <a:cxnLst/>
              <a:rect l="l" t="t" r="r" b="b"/>
              <a:pathLst>
                <a:path w="15995" h="15488" extrusionOk="0">
                  <a:moveTo>
                    <a:pt x="2091" y="1"/>
                  </a:moveTo>
                  <a:lnTo>
                    <a:pt x="0" y="3147"/>
                  </a:lnTo>
                  <a:lnTo>
                    <a:pt x="15447" y="15488"/>
                  </a:lnTo>
                  <a:lnTo>
                    <a:pt x="15995" y="1516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1875125" y="2834400"/>
              <a:ext cx="613000" cy="789675"/>
            </a:xfrm>
            <a:custGeom>
              <a:avLst/>
              <a:gdLst/>
              <a:ahLst/>
              <a:cxnLst/>
              <a:rect l="l" t="t" r="r" b="b"/>
              <a:pathLst>
                <a:path w="24520" h="31587" extrusionOk="0">
                  <a:moveTo>
                    <a:pt x="11265" y="0"/>
                  </a:moveTo>
                  <a:lnTo>
                    <a:pt x="0" y="15427"/>
                  </a:lnTo>
                  <a:lnTo>
                    <a:pt x="13823" y="22247"/>
                  </a:lnTo>
                  <a:cubicBezTo>
                    <a:pt x="13823" y="22247"/>
                    <a:pt x="12057" y="24682"/>
                    <a:pt x="10656" y="27159"/>
                  </a:cubicBezTo>
                  <a:cubicBezTo>
                    <a:pt x="9362" y="29415"/>
                    <a:pt x="9617" y="31587"/>
                    <a:pt x="10656" y="31587"/>
                  </a:cubicBezTo>
                  <a:cubicBezTo>
                    <a:pt x="10757" y="31587"/>
                    <a:pt x="10866" y="31566"/>
                    <a:pt x="10981" y="31523"/>
                  </a:cubicBezTo>
                  <a:cubicBezTo>
                    <a:pt x="12280" y="31056"/>
                    <a:pt x="17862" y="26651"/>
                    <a:pt x="17862" y="26651"/>
                  </a:cubicBezTo>
                  <a:lnTo>
                    <a:pt x="24520" y="18877"/>
                  </a:lnTo>
                  <a:lnTo>
                    <a:pt x="11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2149650" y="3482900"/>
              <a:ext cx="165450" cy="139575"/>
            </a:xfrm>
            <a:custGeom>
              <a:avLst/>
              <a:gdLst/>
              <a:ahLst/>
              <a:cxnLst/>
              <a:rect l="l" t="t" r="r" b="b"/>
              <a:pathLst>
                <a:path w="6618" h="5583" extrusionOk="0">
                  <a:moveTo>
                    <a:pt x="6374" y="1"/>
                  </a:moveTo>
                  <a:lnTo>
                    <a:pt x="0" y="5583"/>
                  </a:lnTo>
                  <a:cubicBezTo>
                    <a:pt x="1137" y="5177"/>
                    <a:pt x="5521" y="1787"/>
                    <a:pt x="6617" y="914"/>
                  </a:cubicBezTo>
                  <a:lnTo>
                    <a:pt x="6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2085200" y="2710575"/>
              <a:ext cx="78175" cy="234475"/>
            </a:xfrm>
            <a:custGeom>
              <a:avLst/>
              <a:gdLst/>
              <a:ahLst/>
              <a:cxnLst/>
              <a:rect l="l" t="t" r="r" b="b"/>
              <a:pathLst>
                <a:path w="3127" h="9379" extrusionOk="0">
                  <a:moveTo>
                    <a:pt x="1056" y="1"/>
                  </a:moveTo>
                  <a:lnTo>
                    <a:pt x="0" y="9378"/>
                  </a:lnTo>
                  <a:lnTo>
                    <a:pt x="3126" y="7917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2274225" y="3170325"/>
              <a:ext cx="378825" cy="364075"/>
            </a:xfrm>
            <a:custGeom>
              <a:avLst/>
              <a:gdLst/>
              <a:ahLst/>
              <a:cxnLst/>
              <a:rect l="l" t="t" r="r" b="b"/>
              <a:pathLst>
                <a:path w="15153" h="14563" extrusionOk="0">
                  <a:moveTo>
                    <a:pt x="10728" y="0"/>
                  </a:moveTo>
                  <a:cubicBezTo>
                    <a:pt x="10728" y="0"/>
                    <a:pt x="2182" y="4364"/>
                    <a:pt x="1127" y="6617"/>
                  </a:cubicBezTo>
                  <a:cubicBezTo>
                    <a:pt x="124" y="8758"/>
                    <a:pt x="1" y="14563"/>
                    <a:pt x="1871" y="14563"/>
                  </a:cubicBezTo>
                  <a:cubicBezTo>
                    <a:pt x="1969" y="14563"/>
                    <a:pt x="2073" y="14547"/>
                    <a:pt x="2182" y="14513"/>
                  </a:cubicBezTo>
                  <a:cubicBezTo>
                    <a:pt x="4374" y="13823"/>
                    <a:pt x="15152" y="3715"/>
                    <a:pt x="15152" y="3715"/>
                  </a:cubicBezTo>
                  <a:lnTo>
                    <a:pt x="14016" y="1259"/>
                  </a:lnTo>
                  <a:lnTo>
                    <a:pt x="10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2448525" y="2879050"/>
              <a:ext cx="225825" cy="307025"/>
            </a:xfrm>
            <a:custGeom>
              <a:avLst/>
              <a:gdLst/>
              <a:ahLst/>
              <a:cxnLst/>
              <a:rect l="l" t="t" r="r" b="b"/>
              <a:pathLst>
                <a:path w="9033" h="12281" extrusionOk="0">
                  <a:moveTo>
                    <a:pt x="4364" y="1"/>
                  </a:moveTo>
                  <a:lnTo>
                    <a:pt x="0" y="610"/>
                  </a:lnTo>
                  <a:lnTo>
                    <a:pt x="3735" y="10718"/>
                  </a:lnTo>
                  <a:lnTo>
                    <a:pt x="7511" y="12281"/>
                  </a:lnTo>
                  <a:lnTo>
                    <a:pt x="9033" y="11266"/>
                  </a:lnTo>
                  <a:lnTo>
                    <a:pt x="43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2569800" y="2920150"/>
              <a:ext cx="104550" cy="250200"/>
            </a:xfrm>
            <a:custGeom>
              <a:avLst/>
              <a:gdLst/>
              <a:ahLst/>
              <a:cxnLst/>
              <a:rect l="l" t="t" r="r" b="b"/>
              <a:pathLst>
                <a:path w="4182" h="10008" extrusionOk="0">
                  <a:moveTo>
                    <a:pt x="1" y="1"/>
                  </a:moveTo>
                  <a:lnTo>
                    <a:pt x="3614" y="10007"/>
                  </a:lnTo>
                  <a:lnTo>
                    <a:pt x="4182" y="962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2409950" y="2812575"/>
              <a:ext cx="168000" cy="168000"/>
            </a:xfrm>
            <a:custGeom>
              <a:avLst/>
              <a:gdLst/>
              <a:ahLst/>
              <a:cxnLst/>
              <a:rect l="l" t="t" r="r" b="b"/>
              <a:pathLst>
                <a:path w="6720" h="6720" extrusionOk="0">
                  <a:moveTo>
                    <a:pt x="3350" y="1"/>
                  </a:moveTo>
                  <a:cubicBezTo>
                    <a:pt x="1503" y="1"/>
                    <a:pt x="1" y="1503"/>
                    <a:pt x="1" y="3370"/>
                  </a:cubicBezTo>
                  <a:cubicBezTo>
                    <a:pt x="1" y="5217"/>
                    <a:pt x="1503" y="6719"/>
                    <a:pt x="3350" y="6719"/>
                  </a:cubicBezTo>
                  <a:cubicBezTo>
                    <a:pt x="5217" y="6719"/>
                    <a:pt x="6719" y="5217"/>
                    <a:pt x="6719" y="3370"/>
                  </a:cubicBezTo>
                  <a:cubicBezTo>
                    <a:pt x="6719" y="1503"/>
                    <a:pt x="5217" y="1"/>
                    <a:pt x="3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2491150" y="2812575"/>
              <a:ext cx="86800" cy="122325"/>
            </a:xfrm>
            <a:custGeom>
              <a:avLst/>
              <a:gdLst/>
              <a:ahLst/>
              <a:cxnLst/>
              <a:rect l="l" t="t" r="r" b="b"/>
              <a:pathLst>
                <a:path w="3472" h="4893" extrusionOk="0">
                  <a:moveTo>
                    <a:pt x="102" y="1"/>
                  </a:moveTo>
                  <a:cubicBezTo>
                    <a:pt x="61" y="1"/>
                    <a:pt x="41" y="21"/>
                    <a:pt x="0" y="21"/>
                  </a:cubicBezTo>
                  <a:cubicBezTo>
                    <a:pt x="1827" y="589"/>
                    <a:pt x="3147" y="2294"/>
                    <a:pt x="3147" y="4304"/>
                  </a:cubicBezTo>
                  <a:cubicBezTo>
                    <a:pt x="3147" y="4507"/>
                    <a:pt x="3126" y="4689"/>
                    <a:pt x="3106" y="4892"/>
                  </a:cubicBezTo>
                  <a:cubicBezTo>
                    <a:pt x="3329" y="4426"/>
                    <a:pt x="3471" y="3918"/>
                    <a:pt x="3471" y="3370"/>
                  </a:cubicBezTo>
                  <a:cubicBezTo>
                    <a:pt x="3471" y="1503"/>
                    <a:pt x="1949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2468825" y="3032800"/>
              <a:ext cx="112175" cy="124875"/>
            </a:xfrm>
            <a:custGeom>
              <a:avLst/>
              <a:gdLst/>
              <a:ahLst/>
              <a:cxnLst/>
              <a:rect l="l" t="t" r="r" b="b"/>
              <a:pathLst>
                <a:path w="4487" h="4995" extrusionOk="0">
                  <a:moveTo>
                    <a:pt x="995" y="1"/>
                  </a:moveTo>
                  <a:lnTo>
                    <a:pt x="0" y="2031"/>
                  </a:lnTo>
                  <a:lnTo>
                    <a:pt x="3471" y="4994"/>
                  </a:lnTo>
                  <a:lnTo>
                    <a:pt x="4486" y="2254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2241375" y="3068325"/>
              <a:ext cx="320675" cy="284350"/>
            </a:xfrm>
            <a:custGeom>
              <a:avLst/>
              <a:gdLst/>
              <a:ahLst/>
              <a:cxnLst/>
              <a:rect l="l" t="t" r="r" b="b"/>
              <a:pathLst>
                <a:path w="12827" h="11374" extrusionOk="0">
                  <a:moveTo>
                    <a:pt x="9078" y="1"/>
                  </a:moveTo>
                  <a:cubicBezTo>
                    <a:pt x="9078" y="1"/>
                    <a:pt x="1974" y="3187"/>
                    <a:pt x="918" y="5968"/>
                  </a:cubicBezTo>
                  <a:cubicBezTo>
                    <a:pt x="1" y="8323"/>
                    <a:pt x="974" y="11373"/>
                    <a:pt x="2250" y="11373"/>
                  </a:cubicBezTo>
                  <a:cubicBezTo>
                    <a:pt x="2470" y="11373"/>
                    <a:pt x="2698" y="11283"/>
                    <a:pt x="2928" y="11083"/>
                  </a:cubicBezTo>
                  <a:cubicBezTo>
                    <a:pt x="4494" y="9758"/>
                    <a:pt x="12115" y="4383"/>
                    <a:pt x="12557" y="4383"/>
                  </a:cubicBezTo>
                  <a:cubicBezTo>
                    <a:pt x="12562" y="4383"/>
                    <a:pt x="12566" y="4384"/>
                    <a:pt x="12569" y="4385"/>
                  </a:cubicBezTo>
                  <a:cubicBezTo>
                    <a:pt x="12576" y="4387"/>
                    <a:pt x="12583" y="4389"/>
                    <a:pt x="12589" y="4389"/>
                  </a:cubicBezTo>
                  <a:cubicBezTo>
                    <a:pt x="12826" y="4389"/>
                    <a:pt x="12285" y="2457"/>
                    <a:pt x="12285" y="2457"/>
                  </a:cubicBezTo>
                  <a:lnTo>
                    <a:pt x="9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2127325" y="3042950"/>
              <a:ext cx="143625" cy="232950"/>
            </a:xfrm>
            <a:custGeom>
              <a:avLst/>
              <a:gdLst/>
              <a:ahLst/>
              <a:cxnLst/>
              <a:rect l="l" t="t" r="r" b="b"/>
              <a:pathLst>
                <a:path w="5745" h="9318" extrusionOk="0">
                  <a:moveTo>
                    <a:pt x="1624" y="1"/>
                  </a:moveTo>
                  <a:lnTo>
                    <a:pt x="0" y="1016"/>
                  </a:lnTo>
                  <a:lnTo>
                    <a:pt x="3512" y="9317"/>
                  </a:lnTo>
                  <a:lnTo>
                    <a:pt x="5744" y="801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2457150" y="2908475"/>
              <a:ext cx="146675" cy="203000"/>
            </a:xfrm>
            <a:custGeom>
              <a:avLst/>
              <a:gdLst/>
              <a:ahLst/>
              <a:cxnLst/>
              <a:rect l="l" t="t" r="r" b="b"/>
              <a:pathLst>
                <a:path w="5867" h="8120" extrusionOk="0">
                  <a:moveTo>
                    <a:pt x="2213" y="1"/>
                  </a:moveTo>
                  <a:lnTo>
                    <a:pt x="1" y="1645"/>
                  </a:lnTo>
                  <a:lnTo>
                    <a:pt x="447" y="6395"/>
                  </a:lnTo>
                  <a:lnTo>
                    <a:pt x="3938" y="8120"/>
                  </a:lnTo>
                  <a:lnTo>
                    <a:pt x="5867" y="6395"/>
                  </a:lnTo>
                  <a:lnTo>
                    <a:pt x="4628" y="1401"/>
                  </a:lnTo>
                  <a:lnTo>
                    <a:pt x="2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2103975" y="2658325"/>
              <a:ext cx="396850" cy="351675"/>
            </a:xfrm>
            <a:custGeom>
              <a:avLst/>
              <a:gdLst/>
              <a:ahLst/>
              <a:cxnLst/>
              <a:rect l="l" t="t" r="r" b="b"/>
              <a:pathLst>
                <a:path w="15874" h="14067" extrusionOk="0">
                  <a:moveTo>
                    <a:pt x="0" y="0"/>
                  </a:moveTo>
                  <a:lnTo>
                    <a:pt x="1502" y="10311"/>
                  </a:lnTo>
                  <a:lnTo>
                    <a:pt x="10961" y="14066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2103975" y="2658325"/>
              <a:ext cx="396850" cy="231925"/>
            </a:xfrm>
            <a:custGeom>
              <a:avLst/>
              <a:gdLst/>
              <a:ahLst/>
              <a:cxnLst/>
              <a:rect l="l" t="t" r="r" b="b"/>
              <a:pathLst>
                <a:path w="15874" h="9277" extrusionOk="0">
                  <a:moveTo>
                    <a:pt x="0" y="0"/>
                  </a:moveTo>
                  <a:lnTo>
                    <a:pt x="305" y="2091"/>
                  </a:lnTo>
                  <a:lnTo>
                    <a:pt x="14594" y="6780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2128325" y="2827800"/>
              <a:ext cx="303475" cy="182200"/>
            </a:xfrm>
            <a:custGeom>
              <a:avLst/>
              <a:gdLst/>
              <a:ahLst/>
              <a:cxnLst/>
              <a:rect l="l" t="t" r="r" b="b"/>
              <a:pathLst>
                <a:path w="12139" h="7288" extrusionOk="0">
                  <a:moveTo>
                    <a:pt x="1" y="1"/>
                  </a:moveTo>
                  <a:lnTo>
                    <a:pt x="528" y="3532"/>
                  </a:lnTo>
                  <a:lnTo>
                    <a:pt x="9987" y="7287"/>
                  </a:lnTo>
                  <a:lnTo>
                    <a:pt x="12139" y="53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1742675" y="2677100"/>
              <a:ext cx="369950" cy="586100"/>
            </a:xfrm>
            <a:custGeom>
              <a:avLst/>
              <a:gdLst/>
              <a:ahLst/>
              <a:cxnLst/>
              <a:rect l="l" t="t" r="r" b="b"/>
              <a:pathLst>
                <a:path w="14798" h="23444" extrusionOk="0">
                  <a:moveTo>
                    <a:pt x="14797" y="0"/>
                  </a:moveTo>
                  <a:lnTo>
                    <a:pt x="0" y="13803"/>
                  </a:lnTo>
                  <a:lnTo>
                    <a:pt x="3126" y="23444"/>
                  </a:lnTo>
                  <a:lnTo>
                    <a:pt x="7511" y="21922"/>
                  </a:lnTo>
                  <a:lnTo>
                    <a:pt x="14757" y="10250"/>
                  </a:lnTo>
                  <a:lnTo>
                    <a:pt x="147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1803050" y="2812575"/>
              <a:ext cx="308550" cy="450625"/>
            </a:xfrm>
            <a:custGeom>
              <a:avLst/>
              <a:gdLst/>
              <a:ahLst/>
              <a:cxnLst/>
              <a:rect l="l" t="t" r="r" b="b"/>
              <a:pathLst>
                <a:path w="12342" h="18025" extrusionOk="0">
                  <a:moveTo>
                    <a:pt x="12342" y="1"/>
                  </a:moveTo>
                  <a:lnTo>
                    <a:pt x="1" y="15873"/>
                  </a:lnTo>
                  <a:lnTo>
                    <a:pt x="711" y="18025"/>
                  </a:lnTo>
                  <a:lnTo>
                    <a:pt x="5096" y="16503"/>
                  </a:lnTo>
                  <a:lnTo>
                    <a:pt x="12342" y="4831"/>
                  </a:lnTo>
                  <a:lnTo>
                    <a:pt x="123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1609225" y="2745100"/>
              <a:ext cx="220750" cy="260850"/>
            </a:xfrm>
            <a:custGeom>
              <a:avLst/>
              <a:gdLst/>
              <a:ahLst/>
              <a:cxnLst/>
              <a:rect l="l" t="t" r="r" b="b"/>
              <a:pathLst>
                <a:path w="8830" h="10434" extrusionOk="0">
                  <a:moveTo>
                    <a:pt x="2619" y="0"/>
                  </a:moveTo>
                  <a:lnTo>
                    <a:pt x="0" y="3552"/>
                  </a:lnTo>
                  <a:lnTo>
                    <a:pt x="8282" y="10433"/>
                  </a:lnTo>
                  <a:lnTo>
                    <a:pt x="8830" y="9804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411650" y="3545825"/>
              <a:ext cx="987000" cy="1167150"/>
            </a:xfrm>
            <a:custGeom>
              <a:avLst/>
              <a:gdLst/>
              <a:ahLst/>
              <a:cxnLst/>
              <a:rect l="l" t="t" r="r" b="b"/>
              <a:pathLst>
                <a:path w="39480" h="46686" extrusionOk="0">
                  <a:moveTo>
                    <a:pt x="23242" y="1"/>
                  </a:moveTo>
                  <a:lnTo>
                    <a:pt x="1" y="35176"/>
                  </a:lnTo>
                  <a:lnTo>
                    <a:pt x="31462" y="46685"/>
                  </a:lnTo>
                  <a:lnTo>
                    <a:pt x="39480" y="12971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1038350" y="2851750"/>
              <a:ext cx="958575" cy="1010250"/>
            </a:xfrm>
            <a:custGeom>
              <a:avLst/>
              <a:gdLst/>
              <a:ahLst/>
              <a:cxnLst/>
              <a:rect l="l" t="t" r="r" b="b"/>
              <a:pathLst>
                <a:path w="38343" h="40410" extrusionOk="0">
                  <a:moveTo>
                    <a:pt x="20910" y="0"/>
                  </a:moveTo>
                  <a:cubicBezTo>
                    <a:pt x="20694" y="0"/>
                    <a:pt x="20501" y="24"/>
                    <a:pt x="20339" y="78"/>
                  </a:cubicBezTo>
                  <a:cubicBezTo>
                    <a:pt x="18816" y="606"/>
                    <a:pt x="17071" y="1275"/>
                    <a:pt x="16665" y="1742"/>
                  </a:cubicBezTo>
                  <a:cubicBezTo>
                    <a:pt x="15893" y="2574"/>
                    <a:pt x="15731" y="4949"/>
                    <a:pt x="14412" y="6634"/>
                  </a:cubicBezTo>
                  <a:cubicBezTo>
                    <a:pt x="13092" y="8339"/>
                    <a:pt x="0" y="24232"/>
                    <a:pt x="0" y="24232"/>
                  </a:cubicBezTo>
                  <a:lnTo>
                    <a:pt x="427" y="28210"/>
                  </a:lnTo>
                  <a:lnTo>
                    <a:pt x="14960" y="40409"/>
                  </a:lnTo>
                  <a:cubicBezTo>
                    <a:pt x="14960" y="40409"/>
                    <a:pt x="31543" y="35091"/>
                    <a:pt x="34588" y="31925"/>
                  </a:cubicBezTo>
                  <a:cubicBezTo>
                    <a:pt x="37632" y="28779"/>
                    <a:pt x="38343" y="24557"/>
                    <a:pt x="38343" y="24557"/>
                  </a:cubicBezTo>
                  <a:lnTo>
                    <a:pt x="32680" y="13555"/>
                  </a:lnTo>
                  <a:lnTo>
                    <a:pt x="31989" y="6898"/>
                  </a:lnTo>
                  <a:lnTo>
                    <a:pt x="25210" y="1255"/>
                  </a:lnTo>
                  <a:cubicBezTo>
                    <a:pt x="25210" y="1255"/>
                    <a:pt x="22480" y="0"/>
                    <a:pt x="209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1299175" y="3440950"/>
              <a:ext cx="697750" cy="400750"/>
            </a:xfrm>
            <a:custGeom>
              <a:avLst/>
              <a:gdLst/>
              <a:ahLst/>
              <a:cxnLst/>
              <a:rect l="l" t="t" r="r" b="b"/>
              <a:pathLst>
                <a:path w="27910" h="16030" extrusionOk="0">
                  <a:moveTo>
                    <a:pt x="2935" y="1"/>
                  </a:moveTo>
                  <a:cubicBezTo>
                    <a:pt x="2147" y="1"/>
                    <a:pt x="1543" y="867"/>
                    <a:pt x="1543" y="867"/>
                  </a:cubicBezTo>
                  <a:cubicBezTo>
                    <a:pt x="0" y="10305"/>
                    <a:pt x="6069" y="15238"/>
                    <a:pt x="6942" y="16029"/>
                  </a:cubicBezTo>
                  <a:cubicBezTo>
                    <a:pt x="11671" y="14426"/>
                    <a:pt x="21841" y="10772"/>
                    <a:pt x="24155" y="8357"/>
                  </a:cubicBezTo>
                  <a:cubicBezTo>
                    <a:pt x="27199" y="5211"/>
                    <a:pt x="27910" y="989"/>
                    <a:pt x="27910" y="989"/>
                  </a:cubicBezTo>
                  <a:lnTo>
                    <a:pt x="27605" y="380"/>
                  </a:lnTo>
                  <a:lnTo>
                    <a:pt x="20379" y="3424"/>
                  </a:lnTo>
                  <a:cubicBezTo>
                    <a:pt x="20379" y="3424"/>
                    <a:pt x="16034" y="1233"/>
                    <a:pt x="12989" y="1233"/>
                  </a:cubicBezTo>
                  <a:cubicBezTo>
                    <a:pt x="12113" y="1233"/>
                    <a:pt x="11345" y="1415"/>
                    <a:pt x="10819" y="1882"/>
                  </a:cubicBezTo>
                  <a:cubicBezTo>
                    <a:pt x="9940" y="2669"/>
                    <a:pt x="8969" y="2999"/>
                    <a:pt x="8031" y="2999"/>
                  </a:cubicBezTo>
                  <a:cubicBezTo>
                    <a:pt x="6477" y="2999"/>
                    <a:pt x="5012" y="2094"/>
                    <a:pt x="4202" y="867"/>
                  </a:cubicBezTo>
                  <a:cubicBezTo>
                    <a:pt x="3769" y="217"/>
                    <a:pt x="3329" y="1"/>
                    <a:pt x="29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1187525" y="3150525"/>
              <a:ext cx="162425" cy="180675"/>
            </a:xfrm>
            <a:custGeom>
              <a:avLst/>
              <a:gdLst/>
              <a:ahLst/>
              <a:cxnLst/>
              <a:rect l="l" t="t" r="r" b="b"/>
              <a:pathLst>
                <a:path w="6497" h="7227" extrusionOk="0">
                  <a:moveTo>
                    <a:pt x="6435" y="1"/>
                  </a:moveTo>
                  <a:cubicBezTo>
                    <a:pt x="6435" y="1"/>
                    <a:pt x="6029" y="1665"/>
                    <a:pt x="3959" y="4060"/>
                  </a:cubicBezTo>
                  <a:cubicBezTo>
                    <a:pt x="1868" y="6435"/>
                    <a:pt x="1" y="7227"/>
                    <a:pt x="1" y="7227"/>
                  </a:cubicBezTo>
                  <a:cubicBezTo>
                    <a:pt x="1" y="7227"/>
                    <a:pt x="3046" y="6740"/>
                    <a:pt x="4771" y="4466"/>
                  </a:cubicBezTo>
                  <a:cubicBezTo>
                    <a:pt x="6496" y="2213"/>
                    <a:pt x="6435" y="1"/>
                    <a:pt x="6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1821325" y="3009975"/>
              <a:ext cx="33000" cy="171025"/>
            </a:xfrm>
            <a:custGeom>
              <a:avLst/>
              <a:gdLst/>
              <a:ahLst/>
              <a:cxnLst/>
              <a:rect l="l" t="t" r="r" b="b"/>
              <a:pathLst>
                <a:path w="1320" h="6841" extrusionOk="0">
                  <a:moveTo>
                    <a:pt x="1" y="0"/>
                  </a:moveTo>
                  <a:lnTo>
                    <a:pt x="346" y="1502"/>
                  </a:lnTo>
                  <a:lnTo>
                    <a:pt x="589" y="6699"/>
                  </a:lnTo>
                  <a:lnTo>
                    <a:pt x="1320" y="6841"/>
                  </a:lnTo>
                  <a:lnTo>
                    <a:pt x="1320" y="6841"/>
                  </a:lnTo>
                  <a:lnTo>
                    <a:pt x="670" y="5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1442275" y="3649850"/>
              <a:ext cx="460775" cy="191850"/>
            </a:xfrm>
            <a:custGeom>
              <a:avLst/>
              <a:gdLst/>
              <a:ahLst/>
              <a:cxnLst/>
              <a:rect l="l" t="t" r="r" b="b"/>
              <a:pathLst>
                <a:path w="18431" h="7674" extrusionOk="0">
                  <a:moveTo>
                    <a:pt x="18431" y="1"/>
                  </a:moveTo>
                  <a:lnTo>
                    <a:pt x="18431" y="1"/>
                  </a:lnTo>
                  <a:cubicBezTo>
                    <a:pt x="18430" y="1"/>
                    <a:pt x="14310" y="2152"/>
                    <a:pt x="9926" y="3776"/>
                  </a:cubicBezTo>
                  <a:cubicBezTo>
                    <a:pt x="5521" y="5420"/>
                    <a:pt x="0" y="6435"/>
                    <a:pt x="0" y="6435"/>
                  </a:cubicBezTo>
                  <a:lnTo>
                    <a:pt x="1218" y="7673"/>
                  </a:lnTo>
                  <a:cubicBezTo>
                    <a:pt x="5947" y="6070"/>
                    <a:pt x="16117" y="2416"/>
                    <a:pt x="18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1130700" y="3093200"/>
              <a:ext cx="207050" cy="252225"/>
            </a:xfrm>
            <a:custGeom>
              <a:avLst/>
              <a:gdLst/>
              <a:ahLst/>
              <a:cxnLst/>
              <a:rect l="l" t="t" r="r" b="b"/>
              <a:pathLst>
                <a:path w="8282" h="10089" extrusionOk="0">
                  <a:moveTo>
                    <a:pt x="8282" y="0"/>
                  </a:moveTo>
                  <a:cubicBezTo>
                    <a:pt x="5988" y="2801"/>
                    <a:pt x="2578" y="6942"/>
                    <a:pt x="1" y="10088"/>
                  </a:cubicBezTo>
                  <a:lnTo>
                    <a:pt x="1218" y="10088"/>
                  </a:lnTo>
                  <a:lnTo>
                    <a:pt x="8282" y="1604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1674675" y="3399175"/>
              <a:ext cx="322250" cy="255225"/>
            </a:xfrm>
            <a:custGeom>
              <a:avLst/>
              <a:gdLst/>
              <a:ahLst/>
              <a:cxnLst/>
              <a:rect l="l" t="t" r="r" b="b"/>
              <a:pathLst>
                <a:path w="12890" h="10209" extrusionOk="0">
                  <a:moveTo>
                    <a:pt x="11509" y="1"/>
                  </a:moveTo>
                  <a:lnTo>
                    <a:pt x="1" y="9987"/>
                  </a:lnTo>
                  <a:cubicBezTo>
                    <a:pt x="1" y="9987"/>
                    <a:pt x="1571" y="10209"/>
                    <a:pt x="3775" y="10209"/>
                  </a:cubicBezTo>
                  <a:cubicBezTo>
                    <a:pt x="5460" y="10209"/>
                    <a:pt x="7515" y="10079"/>
                    <a:pt x="9520" y="9622"/>
                  </a:cubicBezTo>
                  <a:cubicBezTo>
                    <a:pt x="12240" y="6516"/>
                    <a:pt x="12890" y="2660"/>
                    <a:pt x="12890" y="2660"/>
                  </a:cubicBezTo>
                  <a:lnTo>
                    <a:pt x="115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1674675" y="2483750"/>
              <a:ext cx="466875" cy="506450"/>
            </a:xfrm>
            <a:custGeom>
              <a:avLst/>
              <a:gdLst/>
              <a:ahLst/>
              <a:cxnLst/>
              <a:rect l="l" t="t" r="r" b="b"/>
              <a:pathLst>
                <a:path w="18675" h="20258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6212" y="20258"/>
                  </a:lnTo>
                  <a:lnTo>
                    <a:pt x="7511" y="20258"/>
                  </a:lnTo>
                  <a:lnTo>
                    <a:pt x="18674" y="7734"/>
                  </a:lnTo>
                  <a:lnTo>
                    <a:pt x="18674" y="5035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2062350" y="2248825"/>
              <a:ext cx="431350" cy="358275"/>
            </a:xfrm>
            <a:custGeom>
              <a:avLst/>
              <a:gdLst/>
              <a:ahLst/>
              <a:cxnLst/>
              <a:rect l="l" t="t" r="r" b="b"/>
              <a:pathLst>
                <a:path w="17254" h="14331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4000" y="13924"/>
                  </a:lnTo>
                  <a:lnTo>
                    <a:pt x="6374" y="14330"/>
                  </a:lnTo>
                  <a:lnTo>
                    <a:pt x="16970" y="7165"/>
                  </a:lnTo>
                  <a:lnTo>
                    <a:pt x="17254" y="4689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2457150" y="2156650"/>
              <a:ext cx="367575" cy="240350"/>
            </a:xfrm>
            <a:custGeom>
              <a:avLst/>
              <a:gdLst/>
              <a:ahLst/>
              <a:cxnLst/>
              <a:rect l="l" t="t" r="r" b="b"/>
              <a:pathLst>
                <a:path w="14703" h="9614" extrusionOk="0">
                  <a:moveTo>
                    <a:pt x="12878" y="1"/>
                  </a:moveTo>
                  <a:cubicBezTo>
                    <a:pt x="12768" y="1"/>
                    <a:pt x="12657" y="11"/>
                    <a:pt x="12544" y="33"/>
                  </a:cubicBezTo>
                  <a:lnTo>
                    <a:pt x="1807" y="2104"/>
                  </a:lnTo>
                  <a:lnTo>
                    <a:pt x="1" y="3971"/>
                  </a:lnTo>
                  <a:lnTo>
                    <a:pt x="2132" y="8254"/>
                  </a:lnTo>
                  <a:lnTo>
                    <a:pt x="3837" y="9614"/>
                  </a:lnTo>
                  <a:lnTo>
                    <a:pt x="9967" y="7564"/>
                  </a:lnTo>
                  <a:cubicBezTo>
                    <a:pt x="12463" y="6732"/>
                    <a:pt x="14249" y="4540"/>
                    <a:pt x="14574" y="1921"/>
                  </a:cubicBezTo>
                  <a:cubicBezTo>
                    <a:pt x="14702" y="879"/>
                    <a:pt x="13874" y="1"/>
                    <a:pt x="12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1630525" y="3068325"/>
              <a:ext cx="600325" cy="554150"/>
            </a:xfrm>
            <a:custGeom>
              <a:avLst/>
              <a:gdLst/>
              <a:ahLst/>
              <a:cxnLst/>
              <a:rect l="l" t="t" r="r" b="b"/>
              <a:pathLst>
                <a:path w="24013" h="22166" extrusionOk="0">
                  <a:moveTo>
                    <a:pt x="19202" y="1"/>
                  </a:moveTo>
                  <a:lnTo>
                    <a:pt x="1" y="10068"/>
                  </a:lnTo>
                  <a:lnTo>
                    <a:pt x="6841" y="22166"/>
                  </a:lnTo>
                  <a:cubicBezTo>
                    <a:pt x="6841" y="22166"/>
                    <a:pt x="23628" y="8728"/>
                    <a:pt x="23728" y="8728"/>
                  </a:cubicBezTo>
                  <a:cubicBezTo>
                    <a:pt x="23728" y="8728"/>
                    <a:pt x="23729" y="8728"/>
                    <a:pt x="23729" y="8729"/>
                  </a:cubicBezTo>
                  <a:cubicBezTo>
                    <a:pt x="23729" y="8730"/>
                    <a:pt x="23729" y="8731"/>
                    <a:pt x="23729" y="8731"/>
                  </a:cubicBezTo>
                  <a:cubicBezTo>
                    <a:pt x="23741" y="8731"/>
                    <a:pt x="24013" y="6942"/>
                    <a:pt x="24013" y="6942"/>
                  </a:cubicBezTo>
                  <a:lnTo>
                    <a:pt x="204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2167900" y="2926925"/>
              <a:ext cx="374025" cy="324100"/>
            </a:xfrm>
            <a:custGeom>
              <a:avLst/>
              <a:gdLst/>
              <a:ahLst/>
              <a:cxnLst/>
              <a:rect l="l" t="t" r="r" b="b"/>
              <a:pathLst>
                <a:path w="14961" h="12964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lnTo>
                    <a:pt x="3066" y="12071"/>
                  </a:lnTo>
                  <a:lnTo>
                    <a:pt x="4629" y="12964"/>
                  </a:lnTo>
                  <a:cubicBezTo>
                    <a:pt x="4629" y="12964"/>
                    <a:pt x="10332" y="8803"/>
                    <a:pt x="11916" y="7098"/>
                  </a:cubicBezTo>
                  <a:cubicBezTo>
                    <a:pt x="13479" y="5413"/>
                    <a:pt x="14960" y="2084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1742675" y="2998300"/>
              <a:ext cx="770825" cy="624175"/>
            </a:xfrm>
            <a:custGeom>
              <a:avLst/>
              <a:gdLst/>
              <a:ahLst/>
              <a:cxnLst/>
              <a:rect l="l" t="t" r="r" b="b"/>
              <a:pathLst>
                <a:path w="30833" h="24967" extrusionOk="0">
                  <a:moveTo>
                    <a:pt x="30772" y="1"/>
                  </a:moveTo>
                  <a:lnTo>
                    <a:pt x="30772" y="1"/>
                  </a:lnTo>
                  <a:cubicBezTo>
                    <a:pt x="30163" y="1198"/>
                    <a:pt x="28965" y="3086"/>
                    <a:pt x="26976" y="4527"/>
                  </a:cubicBezTo>
                  <a:cubicBezTo>
                    <a:pt x="23850" y="6780"/>
                    <a:pt x="22389" y="7511"/>
                    <a:pt x="22389" y="7511"/>
                  </a:cubicBezTo>
                  <a:lnTo>
                    <a:pt x="21678" y="5664"/>
                  </a:lnTo>
                  <a:lnTo>
                    <a:pt x="16401" y="9317"/>
                  </a:lnTo>
                  <a:lnTo>
                    <a:pt x="17862" y="10596"/>
                  </a:lnTo>
                  <a:lnTo>
                    <a:pt x="5846" y="19385"/>
                  </a:lnTo>
                  <a:cubicBezTo>
                    <a:pt x="5846" y="19385"/>
                    <a:pt x="5197" y="17741"/>
                    <a:pt x="4547" y="16624"/>
                  </a:cubicBezTo>
                  <a:cubicBezTo>
                    <a:pt x="4515" y="16566"/>
                    <a:pt x="4461" y="16539"/>
                    <a:pt x="4388" y="16539"/>
                  </a:cubicBezTo>
                  <a:cubicBezTo>
                    <a:pt x="3770" y="16539"/>
                    <a:pt x="1780" y="18516"/>
                    <a:pt x="0" y="20785"/>
                  </a:cubicBezTo>
                  <a:lnTo>
                    <a:pt x="2355" y="24967"/>
                  </a:lnTo>
                  <a:cubicBezTo>
                    <a:pt x="2355" y="24967"/>
                    <a:pt x="19142" y="11529"/>
                    <a:pt x="19242" y="11529"/>
                  </a:cubicBezTo>
                  <a:cubicBezTo>
                    <a:pt x="19242" y="11529"/>
                    <a:pt x="19243" y="11529"/>
                    <a:pt x="19243" y="11530"/>
                  </a:cubicBezTo>
                  <a:cubicBezTo>
                    <a:pt x="19243" y="11531"/>
                    <a:pt x="19243" y="11532"/>
                    <a:pt x="19243" y="11532"/>
                  </a:cubicBezTo>
                  <a:cubicBezTo>
                    <a:pt x="19255" y="11532"/>
                    <a:pt x="19527" y="9743"/>
                    <a:pt x="19527" y="9743"/>
                  </a:cubicBezTo>
                  <a:lnTo>
                    <a:pt x="19466" y="9642"/>
                  </a:lnTo>
                  <a:cubicBezTo>
                    <a:pt x="19730" y="9540"/>
                    <a:pt x="19973" y="9419"/>
                    <a:pt x="20176" y="9277"/>
                  </a:cubicBezTo>
                  <a:lnTo>
                    <a:pt x="21638" y="10109"/>
                  </a:lnTo>
                  <a:cubicBezTo>
                    <a:pt x="21638" y="10109"/>
                    <a:pt x="27341" y="5948"/>
                    <a:pt x="28925" y="4243"/>
                  </a:cubicBezTo>
                  <a:cubicBezTo>
                    <a:pt x="29899" y="3208"/>
                    <a:pt x="30833" y="1543"/>
                    <a:pt x="307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1793425" y="3269275"/>
              <a:ext cx="433375" cy="353200"/>
            </a:xfrm>
            <a:custGeom>
              <a:avLst/>
              <a:gdLst/>
              <a:ahLst/>
              <a:cxnLst/>
              <a:rect l="l" t="t" r="r" b="b"/>
              <a:pathLst>
                <a:path w="17335" h="14128" extrusionOk="0">
                  <a:moveTo>
                    <a:pt x="17334" y="0"/>
                  </a:moveTo>
                  <a:lnTo>
                    <a:pt x="0" y="13194"/>
                  </a:lnTo>
                  <a:lnTo>
                    <a:pt x="325" y="14128"/>
                  </a:lnTo>
                  <a:lnTo>
                    <a:pt x="17213" y="691"/>
                  </a:lnTo>
                  <a:lnTo>
                    <a:pt x="17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1535125" y="3314950"/>
              <a:ext cx="336475" cy="336450"/>
            </a:xfrm>
            <a:custGeom>
              <a:avLst/>
              <a:gdLst/>
              <a:ahLst/>
              <a:cxnLst/>
              <a:rect l="l" t="t" r="r" b="b"/>
              <a:pathLst>
                <a:path w="13459" h="13458" extrusionOk="0">
                  <a:moveTo>
                    <a:pt x="6719" y="0"/>
                  </a:moveTo>
                  <a:cubicBezTo>
                    <a:pt x="3005" y="0"/>
                    <a:pt x="1" y="3004"/>
                    <a:pt x="1" y="6719"/>
                  </a:cubicBezTo>
                  <a:cubicBezTo>
                    <a:pt x="1" y="10433"/>
                    <a:pt x="3005" y="13458"/>
                    <a:pt x="6719" y="13458"/>
                  </a:cubicBezTo>
                  <a:cubicBezTo>
                    <a:pt x="10434" y="13458"/>
                    <a:pt x="13458" y="10433"/>
                    <a:pt x="13458" y="6719"/>
                  </a:cubicBezTo>
                  <a:cubicBezTo>
                    <a:pt x="13458" y="3004"/>
                    <a:pt x="10434" y="0"/>
                    <a:pt x="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2111575" y="3070350"/>
              <a:ext cx="174600" cy="174600"/>
            </a:xfrm>
            <a:custGeom>
              <a:avLst/>
              <a:gdLst/>
              <a:ahLst/>
              <a:cxnLst/>
              <a:rect l="l" t="t" r="r" b="b"/>
              <a:pathLst>
                <a:path w="6984" h="6984" extrusionOk="0">
                  <a:moveTo>
                    <a:pt x="3492" y="1"/>
                  </a:moveTo>
                  <a:cubicBezTo>
                    <a:pt x="1564" y="1"/>
                    <a:pt x="1" y="1564"/>
                    <a:pt x="1" y="3492"/>
                  </a:cubicBezTo>
                  <a:cubicBezTo>
                    <a:pt x="1" y="5420"/>
                    <a:pt x="1564" y="6983"/>
                    <a:pt x="3492" y="6983"/>
                  </a:cubicBezTo>
                  <a:cubicBezTo>
                    <a:pt x="5420" y="6983"/>
                    <a:pt x="6983" y="5420"/>
                    <a:pt x="6983" y="3492"/>
                  </a:cubicBezTo>
                  <a:cubicBezTo>
                    <a:pt x="6983" y="1564"/>
                    <a:pt x="5420" y="1"/>
                    <a:pt x="3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2127325" y="3079500"/>
              <a:ext cx="149700" cy="119775"/>
            </a:xfrm>
            <a:custGeom>
              <a:avLst/>
              <a:gdLst/>
              <a:ahLst/>
              <a:cxnLst/>
              <a:rect l="l" t="t" r="r" b="b"/>
              <a:pathLst>
                <a:path w="5988" h="4791" extrusionOk="0">
                  <a:moveTo>
                    <a:pt x="2862" y="0"/>
                  </a:moveTo>
                  <a:cubicBezTo>
                    <a:pt x="1583" y="0"/>
                    <a:pt x="467" y="772"/>
                    <a:pt x="0" y="1888"/>
                  </a:cubicBezTo>
                  <a:cubicBezTo>
                    <a:pt x="548" y="1015"/>
                    <a:pt x="1522" y="426"/>
                    <a:pt x="2639" y="426"/>
                  </a:cubicBezTo>
                  <a:cubicBezTo>
                    <a:pt x="4364" y="426"/>
                    <a:pt x="5765" y="1827"/>
                    <a:pt x="5765" y="3552"/>
                  </a:cubicBezTo>
                  <a:cubicBezTo>
                    <a:pt x="5765" y="3999"/>
                    <a:pt x="5663" y="4405"/>
                    <a:pt x="5501" y="4790"/>
                  </a:cubicBezTo>
                  <a:cubicBezTo>
                    <a:pt x="5805" y="4303"/>
                    <a:pt x="5988" y="3735"/>
                    <a:pt x="5988" y="3126"/>
                  </a:cubicBezTo>
                  <a:cubicBezTo>
                    <a:pt x="5988" y="1401"/>
                    <a:pt x="4587" y="0"/>
                    <a:pt x="2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1569625" y="3336250"/>
              <a:ext cx="279625" cy="223800"/>
            </a:xfrm>
            <a:custGeom>
              <a:avLst/>
              <a:gdLst/>
              <a:ahLst/>
              <a:cxnLst/>
              <a:rect l="l" t="t" r="r" b="b"/>
              <a:pathLst>
                <a:path w="11185" h="8952" extrusionOk="0">
                  <a:moveTo>
                    <a:pt x="5360" y="1"/>
                  </a:moveTo>
                  <a:cubicBezTo>
                    <a:pt x="2964" y="1"/>
                    <a:pt x="894" y="1462"/>
                    <a:pt x="1" y="3533"/>
                  </a:cubicBezTo>
                  <a:cubicBezTo>
                    <a:pt x="1036" y="1909"/>
                    <a:pt x="2863" y="813"/>
                    <a:pt x="4933" y="813"/>
                  </a:cubicBezTo>
                  <a:cubicBezTo>
                    <a:pt x="8140" y="813"/>
                    <a:pt x="10759" y="3431"/>
                    <a:pt x="10759" y="6638"/>
                  </a:cubicBezTo>
                  <a:cubicBezTo>
                    <a:pt x="10759" y="7470"/>
                    <a:pt x="10596" y="8242"/>
                    <a:pt x="10292" y="8952"/>
                  </a:cubicBezTo>
                  <a:cubicBezTo>
                    <a:pt x="10860" y="8059"/>
                    <a:pt x="11185" y="6983"/>
                    <a:pt x="11185" y="5846"/>
                  </a:cubicBezTo>
                  <a:cubicBezTo>
                    <a:pt x="11185" y="2619"/>
                    <a:pt x="8587" y="1"/>
                    <a:pt x="5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1324025" y="3150525"/>
              <a:ext cx="532350" cy="695225"/>
            </a:xfrm>
            <a:custGeom>
              <a:avLst/>
              <a:gdLst/>
              <a:ahLst/>
              <a:cxnLst/>
              <a:rect l="l" t="t" r="r" b="b"/>
              <a:pathLst>
                <a:path w="21294" h="27809" extrusionOk="0">
                  <a:moveTo>
                    <a:pt x="15813" y="1"/>
                  </a:moveTo>
                  <a:cubicBezTo>
                    <a:pt x="7105" y="1"/>
                    <a:pt x="1" y="7085"/>
                    <a:pt x="1" y="15813"/>
                  </a:cubicBezTo>
                  <a:cubicBezTo>
                    <a:pt x="1" y="20603"/>
                    <a:pt x="2152" y="24886"/>
                    <a:pt x="5522" y="27809"/>
                  </a:cubicBezTo>
                  <a:cubicBezTo>
                    <a:pt x="5765" y="27727"/>
                    <a:pt x="6009" y="27626"/>
                    <a:pt x="6273" y="27545"/>
                  </a:cubicBezTo>
                  <a:cubicBezTo>
                    <a:pt x="2863" y="24764"/>
                    <a:pt x="691" y="20542"/>
                    <a:pt x="691" y="15813"/>
                  </a:cubicBezTo>
                  <a:cubicBezTo>
                    <a:pt x="691" y="7450"/>
                    <a:pt x="7470" y="671"/>
                    <a:pt x="15813" y="671"/>
                  </a:cubicBezTo>
                  <a:cubicBezTo>
                    <a:pt x="17761" y="671"/>
                    <a:pt x="19608" y="1036"/>
                    <a:pt x="21293" y="1706"/>
                  </a:cubicBezTo>
                  <a:lnTo>
                    <a:pt x="21253" y="1604"/>
                  </a:lnTo>
                  <a:lnTo>
                    <a:pt x="21171" y="935"/>
                  </a:lnTo>
                  <a:cubicBezTo>
                    <a:pt x="19507" y="326"/>
                    <a:pt x="17700" y="1"/>
                    <a:pt x="158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927725" y="3772150"/>
              <a:ext cx="348625" cy="799750"/>
            </a:xfrm>
            <a:custGeom>
              <a:avLst/>
              <a:gdLst/>
              <a:ahLst/>
              <a:cxnLst/>
              <a:rect l="l" t="t" r="r" b="b"/>
              <a:pathLst>
                <a:path w="13945" h="31990" extrusionOk="0">
                  <a:moveTo>
                    <a:pt x="13945" y="0"/>
                  </a:moveTo>
                  <a:lnTo>
                    <a:pt x="0" y="319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1773125" y="2566475"/>
              <a:ext cx="334425" cy="369425"/>
            </a:xfrm>
            <a:custGeom>
              <a:avLst/>
              <a:gdLst/>
              <a:ahLst/>
              <a:cxnLst/>
              <a:rect l="l" t="t" r="r" b="b"/>
              <a:pathLst>
                <a:path w="13377" h="14777" extrusionOk="0">
                  <a:moveTo>
                    <a:pt x="0" y="14777"/>
                  </a:moveTo>
                  <a:lnTo>
                    <a:pt x="1337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2127325" y="2341675"/>
              <a:ext cx="353200" cy="211625"/>
            </a:xfrm>
            <a:custGeom>
              <a:avLst/>
              <a:gdLst/>
              <a:ahLst/>
              <a:cxnLst/>
              <a:rect l="l" t="t" r="r" b="b"/>
              <a:pathLst>
                <a:path w="14128" h="8465" extrusionOk="0">
                  <a:moveTo>
                    <a:pt x="0" y="8465"/>
                  </a:moveTo>
                  <a:lnTo>
                    <a:pt x="1412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2492675" y="2220900"/>
              <a:ext cx="325800" cy="121300"/>
            </a:xfrm>
            <a:custGeom>
              <a:avLst/>
              <a:gdLst/>
              <a:ahLst/>
              <a:cxnLst/>
              <a:rect l="l" t="t" r="r" b="b"/>
              <a:pathLst>
                <a:path w="13032" h="4852" extrusionOk="0">
                  <a:moveTo>
                    <a:pt x="13031" y="1"/>
                  </a:moveTo>
                  <a:lnTo>
                    <a:pt x="0" y="4243"/>
                  </a:lnTo>
                  <a:lnTo>
                    <a:pt x="305" y="4852"/>
                  </a:lnTo>
                  <a:lnTo>
                    <a:pt x="12808" y="772"/>
                  </a:lnTo>
                  <a:cubicBezTo>
                    <a:pt x="12910" y="528"/>
                    <a:pt x="12971" y="265"/>
                    <a:pt x="13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1038350" y="3810725"/>
              <a:ext cx="360300" cy="902250"/>
            </a:xfrm>
            <a:custGeom>
              <a:avLst/>
              <a:gdLst/>
              <a:ahLst/>
              <a:cxnLst/>
              <a:rect l="l" t="t" r="r" b="b"/>
              <a:pathLst>
                <a:path w="14412" h="36090" extrusionOk="0">
                  <a:moveTo>
                    <a:pt x="11428" y="0"/>
                  </a:moveTo>
                  <a:lnTo>
                    <a:pt x="0" y="33735"/>
                  </a:lnTo>
                  <a:lnTo>
                    <a:pt x="6394" y="36089"/>
                  </a:lnTo>
                  <a:lnTo>
                    <a:pt x="14412" y="2375"/>
                  </a:lnTo>
                  <a:lnTo>
                    <a:pt x="114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2342475" y="3201775"/>
              <a:ext cx="310575" cy="324800"/>
            </a:xfrm>
            <a:custGeom>
              <a:avLst/>
              <a:gdLst/>
              <a:ahLst/>
              <a:cxnLst/>
              <a:rect l="l" t="t" r="r" b="b"/>
              <a:pathLst>
                <a:path w="12423" h="12992" extrusionOk="0">
                  <a:moveTo>
                    <a:pt x="11286" y="1"/>
                  </a:moveTo>
                  <a:lnTo>
                    <a:pt x="0" y="12991"/>
                  </a:lnTo>
                  <a:cubicBezTo>
                    <a:pt x="3025" y="11286"/>
                    <a:pt x="12422" y="2457"/>
                    <a:pt x="12422" y="2457"/>
                  </a:cubicBezTo>
                  <a:lnTo>
                    <a:pt x="1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2261775" y="3182500"/>
              <a:ext cx="284200" cy="170200"/>
            </a:xfrm>
            <a:custGeom>
              <a:avLst/>
              <a:gdLst/>
              <a:ahLst/>
              <a:cxnLst/>
              <a:rect l="l" t="t" r="r" b="b"/>
              <a:pathLst>
                <a:path w="11368" h="6808" extrusionOk="0">
                  <a:moveTo>
                    <a:pt x="11368" y="1"/>
                  </a:moveTo>
                  <a:lnTo>
                    <a:pt x="1" y="5176"/>
                  </a:lnTo>
                  <a:cubicBezTo>
                    <a:pt x="298" y="6128"/>
                    <a:pt x="835" y="6807"/>
                    <a:pt x="1437" y="6807"/>
                  </a:cubicBezTo>
                  <a:cubicBezTo>
                    <a:pt x="1656" y="6807"/>
                    <a:pt x="1884" y="6717"/>
                    <a:pt x="2112" y="6516"/>
                  </a:cubicBezTo>
                  <a:cubicBezTo>
                    <a:pt x="3512" y="5319"/>
                    <a:pt x="9724" y="934"/>
                    <a:pt x="11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2512450" y="2908475"/>
              <a:ext cx="91375" cy="203000"/>
            </a:xfrm>
            <a:custGeom>
              <a:avLst/>
              <a:gdLst/>
              <a:ahLst/>
              <a:cxnLst/>
              <a:rect l="l" t="t" r="r" b="b"/>
              <a:pathLst>
                <a:path w="3655" h="8120" extrusionOk="0">
                  <a:moveTo>
                    <a:pt x="1" y="1"/>
                  </a:moveTo>
                  <a:lnTo>
                    <a:pt x="1625" y="1747"/>
                  </a:lnTo>
                  <a:lnTo>
                    <a:pt x="2741" y="5684"/>
                  </a:lnTo>
                  <a:lnTo>
                    <a:pt x="1726" y="8120"/>
                  </a:lnTo>
                  <a:lnTo>
                    <a:pt x="3655" y="6395"/>
                  </a:lnTo>
                  <a:lnTo>
                    <a:pt x="2416" y="14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2162325" y="2366025"/>
              <a:ext cx="331375" cy="241075"/>
            </a:xfrm>
            <a:custGeom>
              <a:avLst/>
              <a:gdLst/>
              <a:ahLst/>
              <a:cxnLst/>
              <a:rect l="l" t="t" r="r" b="b"/>
              <a:pathLst>
                <a:path w="13255" h="9643" extrusionOk="0">
                  <a:moveTo>
                    <a:pt x="13255" y="1"/>
                  </a:moveTo>
                  <a:lnTo>
                    <a:pt x="1" y="9236"/>
                  </a:lnTo>
                  <a:lnTo>
                    <a:pt x="2375" y="9642"/>
                  </a:lnTo>
                  <a:lnTo>
                    <a:pt x="12971" y="2477"/>
                  </a:lnTo>
                  <a:lnTo>
                    <a:pt x="13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1829950" y="2609600"/>
              <a:ext cx="311600" cy="380600"/>
            </a:xfrm>
            <a:custGeom>
              <a:avLst/>
              <a:gdLst/>
              <a:ahLst/>
              <a:cxnLst/>
              <a:rect l="l" t="t" r="r" b="b"/>
              <a:pathLst>
                <a:path w="12464" h="15224" extrusionOk="0">
                  <a:moveTo>
                    <a:pt x="12463" y="1"/>
                  </a:moveTo>
                  <a:lnTo>
                    <a:pt x="1" y="15224"/>
                  </a:lnTo>
                  <a:lnTo>
                    <a:pt x="1300" y="15224"/>
                  </a:lnTo>
                  <a:lnTo>
                    <a:pt x="12463" y="2700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2510425" y="2261500"/>
              <a:ext cx="293850" cy="135500"/>
            </a:xfrm>
            <a:custGeom>
              <a:avLst/>
              <a:gdLst/>
              <a:ahLst/>
              <a:cxnLst/>
              <a:rect l="l" t="t" r="r" b="b"/>
              <a:pathLst>
                <a:path w="11754" h="5420" extrusionOk="0">
                  <a:moveTo>
                    <a:pt x="11753" y="0"/>
                  </a:moveTo>
                  <a:lnTo>
                    <a:pt x="11753" y="0"/>
                  </a:lnTo>
                  <a:cubicBezTo>
                    <a:pt x="11733" y="0"/>
                    <a:pt x="9784" y="995"/>
                    <a:pt x="7206" y="1929"/>
                  </a:cubicBezTo>
                  <a:cubicBezTo>
                    <a:pt x="4629" y="2842"/>
                    <a:pt x="1" y="4060"/>
                    <a:pt x="1" y="4060"/>
                  </a:cubicBezTo>
                  <a:lnTo>
                    <a:pt x="1706" y="5420"/>
                  </a:lnTo>
                  <a:lnTo>
                    <a:pt x="7836" y="3370"/>
                  </a:lnTo>
                  <a:cubicBezTo>
                    <a:pt x="9561" y="2802"/>
                    <a:pt x="10941" y="1563"/>
                    <a:pt x="11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2468825" y="3251000"/>
              <a:ext cx="184225" cy="177625"/>
            </a:xfrm>
            <a:custGeom>
              <a:avLst/>
              <a:gdLst/>
              <a:ahLst/>
              <a:cxnLst/>
              <a:rect l="l" t="t" r="r" b="b"/>
              <a:pathLst>
                <a:path w="7369" h="7105" extrusionOk="0">
                  <a:moveTo>
                    <a:pt x="7145" y="1"/>
                  </a:moveTo>
                  <a:lnTo>
                    <a:pt x="0" y="7105"/>
                  </a:lnTo>
                  <a:cubicBezTo>
                    <a:pt x="3552" y="4060"/>
                    <a:pt x="7368" y="488"/>
                    <a:pt x="7368" y="488"/>
                  </a:cubicBezTo>
                  <a:lnTo>
                    <a:pt x="71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2670275" y="3167775"/>
              <a:ext cx="20325" cy="69550"/>
            </a:xfrm>
            <a:custGeom>
              <a:avLst/>
              <a:gdLst/>
              <a:ahLst/>
              <a:cxnLst/>
              <a:rect l="l" t="t" r="r" b="b"/>
              <a:pathLst>
                <a:path w="813" h="2782" extrusionOk="0">
                  <a:moveTo>
                    <a:pt x="264" y="1"/>
                  </a:moveTo>
                  <a:lnTo>
                    <a:pt x="1" y="143"/>
                  </a:lnTo>
                  <a:cubicBezTo>
                    <a:pt x="346" y="590"/>
                    <a:pt x="569" y="1158"/>
                    <a:pt x="569" y="1767"/>
                  </a:cubicBezTo>
                  <a:cubicBezTo>
                    <a:pt x="569" y="2132"/>
                    <a:pt x="488" y="2477"/>
                    <a:pt x="366" y="2782"/>
                  </a:cubicBezTo>
                  <a:cubicBezTo>
                    <a:pt x="650" y="2416"/>
                    <a:pt x="812" y="1950"/>
                    <a:pt x="812" y="1442"/>
                  </a:cubicBezTo>
                  <a:cubicBezTo>
                    <a:pt x="812" y="894"/>
                    <a:pt x="609" y="387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2502325" y="2156675"/>
              <a:ext cx="313100" cy="52575"/>
            </a:xfrm>
            <a:custGeom>
              <a:avLst/>
              <a:gdLst/>
              <a:ahLst/>
              <a:cxnLst/>
              <a:rect l="l" t="t" r="r" b="b"/>
              <a:pathLst>
                <a:path w="12524" h="2103" extrusionOk="0">
                  <a:moveTo>
                    <a:pt x="11066" y="1"/>
                  </a:moveTo>
                  <a:cubicBezTo>
                    <a:pt x="10958" y="1"/>
                    <a:pt x="10848" y="11"/>
                    <a:pt x="10737" y="32"/>
                  </a:cubicBezTo>
                  <a:lnTo>
                    <a:pt x="0" y="2103"/>
                  </a:lnTo>
                  <a:lnTo>
                    <a:pt x="0" y="2103"/>
                  </a:lnTo>
                  <a:lnTo>
                    <a:pt x="12524" y="824"/>
                  </a:lnTo>
                  <a:cubicBezTo>
                    <a:pt x="12214" y="325"/>
                    <a:pt x="11670" y="1"/>
                    <a:pt x="1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2062350" y="2248825"/>
              <a:ext cx="375025" cy="224300"/>
            </a:xfrm>
            <a:custGeom>
              <a:avLst/>
              <a:gdLst/>
              <a:ahLst/>
              <a:cxnLst/>
              <a:rect l="l" t="t" r="r" b="b"/>
              <a:pathLst>
                <a:path w="15001" h="8972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996" y="7165"/>
                  </a:lnTo>
                  <a:lnTo>
                    <a:pt x="12586" y="1116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1674675" y="2483750"/>
              <a:ext cx="369450" cy="375550"/>
            </a:xfrm>
            <a:custGeom>
              <a:avLst/>
              <a:gdLst/>
              <a:ahLst/>
              <a:cxnLst/>
              <a:rect l="l" t="t" r="r" b="b"/>
              <a:pathLst>
                <a:path w="14778" h="15022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1198" y="10901"/>
                  </a:lnTo>
                  <a:lnTo>
                    <a:pt x="12382" y="1198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1355500" y="2851750"/>
              <a:ext cx="313125" cy="264300"/>
            </a:xfrm>
            <a:custGeom>
              <a:avLst/>
              <a:gdLst/>
              <a:ahLst/>
              <a:cxnLst/>
              <a:rect l="l" t="t" r="r" b="b"/>
              <a:pathLst>
                <a:path w="12525" h="10572" extrusionOk="0">
                  <a:moveTo>
                    <a:pt x="8238" y="0"/>
                  </a:moveTo>
                  <a:cubicBezTo>
                    <a:pt x="8024" y="0"/>
                    <a:pt x="7832" y="24"/>
                    <a:pt x="7673" y="78"/>
                  </a:cubicBezTo>
                  <a:cubicBezTo>
                    <a:pt x="6130" y="606"/>
                    <a:pt x="4385" y="1275"/>
                    <a:pt x="3979" y="1742"/>
                  </a:cubicBezTo>
                  <a:cubicBezTo>
                    <a:pt x="3207" y="2574"/>
                    <a:pt x="3045" y="4949"/>
                    <a:pt x="1726" y="6634"/>
                  </a:cubicBezTo>
                  <a:cubicBezTo>
                    <a:pt x="1482" y="6959"/>
                    <a:pt x="853" y="7730"/>
                    <a:pt x="0" y="8785"/>
                  </a:cubicBezTo>
                  <a:lnTo>
                    <a:pt x="528" y="10572"/>
                  </a:lnTo>
                  <a:lnTo>
                    <a:pt x="1401" y="8664"/>
                  </a:lnTo>
                  <a:cubicBezTo>
                    <a:pt x="1401" y="8664"/>
                    <a:pt x="4080" y="6269"/>
                    <a:pt x="4364" y="4726"/>
                  </a:cubicBezTo>
                  <a:cubicBezTo>
                    <a:pt x="4649" y="3183"/>
                    <a:pt x="5095" y="2716"/>
                    <a:pt x="6902" y="1539"/>
                  </a:cubicBezTo>
                  <a:cubicBezTo>
                    <a:pt x="7619" y="1072"/>
                    <a:pt x="8654" y="931"/>
                    <a:pt x="9641" y="931"/>
                  </a:cubicBezTo>
                  <a:cubicBezTo>
                    <a:pt x="11138" y="931"/>
                    <a:pt x="12524" y="1255"/>
                    <a:pt x="12524" y="1255"/>
                  </a:cubicBezTo>
                  <a:cubicBezTo>
                    <a:pt x="12524" y="1255"/>
                    <a:pt x="9794" y="0"/>
                    <a:pt x="8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1121050" y="3061225"/>
              <a:ext cx="247675" cy="295850"/>
            </a:xfrm>
            <a:custGeom>
              <a:avLst/>
              <a:gdLst/>
              <a:ahLst/>
              <a:cxnLst/>
              <a:rect l="l" t="t" r="r" b="b"/>
              <a:pathLst>
                <a:path w="9907" h="11834" extrusionOk="0">
                  <a:moveTo>
                    <a:pt x="9703" y="0"/>
                  </a:moveTo>
                  <a:cubicBezTo>
                    <a:pt x="9520" y="203"/>
                    <a:pt x="9338" y="447"/>
                    <a:pt x="9135" y="691"/>
                  </a:cubicBezTo>
                  <a:cubicBezTo>
                    <a:pt x="9196" y="1117"/>
                    <a:pt x="9236" y="1563"/>
                    <a:pt x="9236" y="2010"/>
                  </a:cubicBezTo>
                  <a:cubicBezTo>
                    <a:pt x="9236" y="6902"/>
                    <a:pt x="5380" y="10900"/>
                    <a:pt x="569" y="11144"/>
                  </a:cubicBezTo>
                  <a:cubicBezTo>
                    <a:pt x="366" y="11387"/>
                    <a:pt x="184" y="11611"/>
                    <a:pt x="1" y="11834"/>
                  </a:cubicBezTo>
                  <a:lnTo>
                    <a:pt x="82" y="11834"/>
                  </a:lnTo>
                  <a:cubicBezTo>
                    <a:pt x="5502" y="11834"/>
                    <a:pt x="9906" y="7429"/>
                    <a:pt x="9906" y="2010"/>
                  </a:cubicBezTo>
                  <a:cubicBezTo>
                    <a:pt x="9906" y="1320"/>
                    <a:pt x="9845" y="650"/>
                    <a:pt x="9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1299675" y="3850300"/>
              <a:ext cx="98975" cy="436925"/>
            </a:xfrm>
            <a:custGeom>
              <a:avLst/>
              <a:gdLst/>
              <a:ahLst/>
              <a:cxnLst/>
              <a:rect l="l" t="t" r="r" b="b"/>
              <a:pathLst>
                <a:path w="3959" h="17477" extrusionOk="0">
                  <a:moveTo>
                    <a:pt x="2984" y="0"/>
                  </a:moveTo>
                  <a:lnTo>
                    <a:pt x="1" y="17476"/>
                  </a:lnTo>
                  <a:lnTo>
                    <a:pt x="3959" y="792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1387975" y="3826450"/>
              <a:ext cx="59400" cy="35550"/>
            </a:xfrm>
            <a:custGeom>
              <a:avLst/>
              <a:gdLst/>
              <a:ahLst/>
              <a:cxnLst/>
              <a:rect l="l" t="t" r="r" b="b"/>
              <a:pathLst>
                <a:path w="2376" h="1422" extrusionOk="0">
                  <a:moveTo>
                    <a:pt x="975" y="0"/>
                  </a:moveTo>
                  <a:lnTo>
                    <a:pt x="0" y="609"/>
                  </a:lnTo>
                  <a:lnTo>
                    <a:pt x="975" y="1421"/>
                  </a:lnTo>
                  <a:lnTo>
                    <a:pt x="2375" y="954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1506200" y="2736975"/>
              <a:ext cx="131450" cy="102025"/>
            </a:xfrm>
            <a:custGeom>
              <a:avLst/>
              <a:gdLst/>
              <a:ahLst/>
              <a:cxnLst/>
              <a:rect l="l" t="t" r="r" b="b"/>
              <a:pathLst>
                <a:path w="5258" h="4081" extrusionOk="0">
                  <a:moveTo>
                    <a:pt x="4974" y="0"/>
                  </a:moveTo>
                  <a:cubicBezTo>
                    <a:pt x="2497" y="0"/>
                    <a:pt x="468" y="1746"/>
                    <a:pt x="1" y="4080"/>
                  </a:cubicBezTo>
                  <a:cubicBezTo>
                    <a:pt x="853" y="2192"/>
                    <a:pt x="2761" y="873"/>
                    <a:pt x="4974" y="873"/>
                  </a:cubicBezTo>
                  <a:lnTo>
                    <a:pt x="5055" y="873"/>
                  </a:lnTo>
                  <a:lnTo>
                    <a:pt x="5258" y="21"/>
                  </a:lnTo>
                  <a:cubicBezTo>
                    <a:pt x="5156" y="0"/>
                    <a:pt x="5075" y="0"/>
                    <a:pt x="4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1038350" y="3368725"/>
              <a:ext cx="97950" cy="188300"/>
            </a:xfrm>
            <a:custGeom>
              <a:avLst/>
              <a:gdLst/>
              <a:ahLst/>
              <a:cxnLst/>
              <a:rect l="l" t="t" r="r" b="b"/>
              <a:pathLst>
                <a:path w="3918" h="7532" extrusionOk="0">
                  <a:moveTo>
                    <a:pt x="2923" y="1"/>
                  </a:moveTo>
                  <a:lnTo>
                    <a:pt x="0" y="3553"/>
                  </a:lnTo>
                  <a:lnTo>
                    <a:pt x="427" y="7531"/>
                  </a:lnTo>
                  <a:lnTo>
                    <a:pt x="873" y="3979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411650" y="3545825"/>
              <a:ext cx="626725" cy="879425"/>
            </a:xfrm>
            <a:custGeom>
              <a:avLst/>
              <a:gdLst/>
              <a:ahLst/>
              <a:cxnLst/>
              <a:rect l="l" t="t" r="r" b="b"/>
              <a:pathLst>
                <a:path w="25069" h="35177" extrusionOk="0">
                  <a:moveTo>
                    <a:pt x="23242" y="1"/>
                  </a:moveTo>
                  <a:lnTo>
                    <a:pt x="1" y="35176"/>
                  </a:lnTo>
                  <a:lnTo>
                    <a:pt x="25068" y="1462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2167900" y="2926925"/>
              <a:ext cx="320225" cy="141425"/>
            </a:xfrm>
            <a:custGeom>
              <a:avLst/>
              <a:gdLst/>
              <a:ahLst/>
              <a:cxnLst/>
              <a:rect l="l" t="t" r="r" b="b"/>
              <a:pathLst>
                <a:path w="12809" h="5657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cubicBezTo>
                    <a:pt x="1" y="5657"/>
                    <a:pt x="407" y="4621"/>
                    <a:pt x="549" y="4439"/>
                  </a:cubicBezTo>
                  <a:cubicBezTo>
                    <a:pt x="691" y="4256"/>
                    <a:pt x="4629" y="2754"/>
                    <a:pt x="7673" y="1414"/>
                  </a:cubicBezTo>
                  <a:cubicBezTo>
                    <a:pt x="9231" y="719"/>
                    <a:pt x="10538" y="549"/>
                    <a:pt x="11444" y="549"/>
                  </a:cubicBezTo>
                  <a:cubicBezTo>
                    <a:pt x="12310" y="549"/>
                    <a:pt x="12809" y="704"/>
                    <a:pt x="12809" y="704"/>
                  </a:cubicBezTo>
                  <a:cubicBezTo>
                    <a:pt x="12667" y="562"/>
                    <a:pt x="12525" y="460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1630525" y="3068325"/>
              <a:ext cx="516600" cy="251725"/>
            </a:xfrm>
            <a:custGeom>
              <a:avLst/>
              <a:gdLst/>
              <a:ahLst/>
              <a:cxnLst/>
              <a:rect l="l" t="t" r="r" b="b"/>
              <a:pathLst>
                <a:path w="20664" h="10069" extrusionOk="0">
                  <a:moveTo>
                    <a:pt x="19202" y="1"/>
                  </a:moveTo>
                  <a:lnTo>
                    <a:pt x="1" y="10068"/>
                  </a:lnTo>
                  <a:cubicBezTo>
                    <a:pt x="6" y="10068"/>
                    <a:pt x="11" y="10069"/>
                    <a:pt x="17" y="10069"/>
                  </a:cubicBezTo>
                  <a:cubicBezTo>
                    <a:pt x="1774" y="10069"/>
                    <a:pt x="19080" y="447"/>
                    <a:pt x="19080" y="447"/>
                  </a:cubicBezTo>
                  <a:lnTo>
                    <a:pt x="20664" y="447"/>
                  </a:lnTo>
                  <a:lnTo>
                    <a:pt x="204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2209000" y="2407125"/>
              <a:ext cx="280150" cy="199975"/>
            </a:xfrm>
            <a:custGeom>
              <a:avLst/>
              <a:gdLst/>
              <a:ahLst/>
              <a:cxnLst/>
              <a:rect l="l" t="t" r="r" b="b"/>
              <a:pathLst>
                <a:path w="11206" h="7999" extrusionOk="0">
                  <a:moveTo>
                    <a:pt x="11205" y="1"/>
                  </a:moveTo>
                  <a:lnTo>
                    <a:pt x="11205" y="1"/>
                  </a:lnTo>
                  <a:cubicBezTo>
                    <a:pt x="11144" y="21"/>
                    <a:pt x="11104" y="21"/>
                    <a:pt x="11104" y="21"/>
                  </a:cubicBezTo>
                  <a:lnTo>
                    <a:pt x="1" y="7917"/>
                  </a:lnTo>
                  <a:lnTo>
                    <a:pt x="508" y="7998"/>
                  </a:lnTo>
                  <a:lnTo>
                    <a:pt x="11104" y="833"/>
                  </a:lnTo>
                  <a:lnTo>
                    <a:pt x="11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1848225" y="2649700"/>
              <a:ext cx="293325" cy="340500"/>
            </a:xfrm>
            <a:custGeom>
              <a:avLst/>
              <a:gdLst/>
              <a:ahLst/>
              <a:cxnLst/>
              <a:rect l="l" t="t" r="r" b="b"/>
              <a:pathLst>
                <a:path w="11733" h="13620" extrusionOk="0">
                  <a:moveTo>
                    <a:pt x="11712" y="0"/>
                  </a:moveTo>
                  <a:lnTo>
                    <a:pt x="0" y="13620"/>
                  </a:lnTo>
                  <a:lnTo>
                    <a:pt x="569" y="13620"/>
                  </a:lnTo>
                  <a:lnTo>
                    <a:pt x="11732" y="1096"/>
                  </a:lnTo>
                  <a:lnTo>
                    <a:pt x="117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2544425" y="2289925"/>
              <a:ext cx="241575" cy="107075"/>
            </a:xfrm>
            <a:custGeom>
              <a:avLst/>
              <a:gdLst/>
              <a:ahLst/>
              <a:cxnLst/>
              <a:rect l="l" t="t" r="r" b="b"/>
              <a:pathLst>
                <a:path w="9663" h="4283" extrusionOk="0">
                  <a:moveTo>
                    <a:pt x="9662" y="0"/>
                  </a:moveTo>
                  <a:lnTo>
                    <a:pt x="9662" y="0"/>
                  </a:lnTo>
                  <a:cubicBezTo>
                    <a:pt x="9622" y="20"/>
                    <a:pt x="8445" y="792"/>
                    <a:pt x="6354" y="1746"/>
                  </a:cubicBezTo>
                  <a:cubicBezTo>
                    <a:pt x="5055" y="2355"/>
                    <a:pt x="2091" y="3329"/>
                    <a:pt x="1" y="3999"/>
                  </a:cubicBezTo>
                  <a:lnTo>
                    <a:pt x="346" y="4283"/>
                  </a:lnTo>
                  <a:lnTo>
                    <a:pt x="6476" y="2233"/>
                  </a:lnTo>
                  <a:cubicBezTo>
                    <a:pt x="7754" y="1807"/>
                    <a:pt x="8850" y="1015"/>
                    <a:pt x="9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1984225" y="2412200"/>
              <a:ext cx="83750" cy="57875"/>
            </a:xfrm>
            <a:custGeom>
              <a:avLst/>
              <a:gdLst/>
              <a:ahLst/>
              <a:cxnLst/>
              <a:rect l="l" t="t" r="r" b="b"/>
              <a:pathLst>
                <a:path w="3350" h="2315" extrusionOk="0">
                  <a:moveTo>
                    <a:pt x="2476" y="1"/>
                  </a:moveTo>
                  <a:cubicBezTo>
                    <a:pt x="1157" y="1"/>
                    <a:pt x="81" y="1016"/>
                    <a:pt x="0" y="2315"/>
                  </a:cubicBezTo>
                  <a:cubicBezTo>
                    <a:pt x="284" y="1259"/>
                    <a:pt x="1259" y="488"/>
                    <a:pt x="2395" y="488"/>
                  </a:cubicBezTo>
                  <a:cubicBezTo>
                    <a:pt x="2659" y="488"/>
                    <a:pt x="2923" y="549"/>
                    <a:pt x="3167" y="630"/>
                  </a:cubicBezTo>
                  <a:lnTo>
                    <a:pt x="3349" y="163"/>
                  </a:lnTo>
                  <a:cubicBezTo>
                    <a:pt x="3065" y="62"/>
                    <a:pt x="2781" y="1"/>
                    <a:pt x="2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2407425" y="2199600"/>
              <a:ext cx="83750" cy="24875"/>
            </a:xfrm>
            <a:custGeom>
              <a:avLst/>
              <a:gdLst/>
              <a:ahLst/>
              <a:cxnLst/>
              <a:rect l="l" t="t" r="r" b="b"/>
              <a:pathLst>
                <a:path w="3350" h="995" extrusionOk="0">
                  <a:moveTo>
                    <a:pt x="1990" y="0"/>
                  </a:moveTo>
                  <a:cubicBezTo>
                    <a:pt x="1178" y="0"/>
                    <a:pt x="467" y="386"/>
                    <a:pt x="0" y="995"/>
                  </a:cubicBezTo>
                  <a:cubicBezTo>
                    <a:pt x="427" y="670"/>
                    <a:pt x="954" y="487"/>
                    <a:pt x="1543" y="487"/>
                  </a:cubicBezTo>
                  <a:cubicBezTo>
                    <a:pt x="2010" y="487"/>
                    <a:pt x="2456" y="609"/>
                    <a:pt x="2842" y="832"/>
                  </a:cubicBezTo>
                  <a:cubicBezTo>
                    <a:pt x="2984" y="711"/>
                    <a:pt x="3167" y="569"/>
                    <a:pt x="3349" y="406"/>
                  </a:cubicBezTo>
                  <a:cubicBezTo>
                    <a:pt x="2964" y="163"/>
                    <a:pt x="2497" y="0"/>
                    <a:pt x="1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2270925" y="3027725"/>
              <a:ext cx="237500" cy="223300"/>
            </a:xfrm>
            <a:custGeom>
              <a:avLst/>
              <a:gdLst/>
              <a:ahLst/>
              <a:cxnLst/>
              <a:rect l="l" t="t" r="r" b="b"/>
              <a:pathLst>
                <a:path w="9500" h="8932" extrusionOk="0">
                  <a:moveTo>
                    <a:pt x="9500" y="1"/>
                  </a:moveTo>
                  <a:cubicBezTo>
                    <a:pt x="9500" y="1"/>
                    <a:pt x="7957" y="2558"/>
                    <a:pt x="6090" y="4081"/>
                  </a:cubicBezTo>
                  <a:cubicBezTo>
                    <a:pt x="4243" y="5603"/>
                    <a:pt x="0" y="8627"/>
                    <a:pt x="0" y="8627"/>
                  </a:cubicBezTo>
                  <a:lnTo>
                    <a:pt x="508" y="8932"/>
                  </a:lnTo>
                  <a:cubicBezTo>
                    <a:pt x="508" y="8932"/>
                    <a:pt x="6211" y="4771"/>
                    <a:pt x="7795" y="3066"/>
                  </a:cubicBezTo>
                  <a:cubicBezTo>
                    <a:pt x="8505" y="2294"/>
                    <a:pt x="9215" y="1178"/>
                    <a:pt x="9500" y="21"/>
                  </a:cubicBezTo>
                  <a:cubicBezTo>
                    <a:pt x="9500" y="21"/>
                    <a:pt x="9500" y="1"/>
                    <a:pt x="9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2352100" y="3157650"/>
              <a:ext cx="206925" cy="158850"/>
            </a:xfrm>
            <a:custGeom>
              <a:avLst/>
              <a:gdLst/>
              <a:ahLst/>
              <a:cxnLst/>
              <a:rect l="l" t="t" r="r" b="b"/>
              <a:pathLst>
                <a:path w="8277" h="6354" extrusionOk="0">
                  <a:moveTo>
                    <a:pt x="8140" y="0"/>
                  </a:moveTo>
                  <a:cubicBezTo>
                    <a:pt x="8140" y="0"/>
                    <a:pt x="1056" y="5014"/>
                    <a:pt x="1" y="6353"/>
                  </a:cubicBezTo>
                  <a:cubicBezTo>
                    <a:pt x="2763" y="4292"/>
                    <a:pt x="7774" y="810"/>
                    <a:pt x="8128" y="810"/>
                  </a:cubicBezTo>
                  <a:cubicBezTo>
                    <a:pt x="8133" y="810"/>
                    <a:pt x="8137" y="811"/>
                    <a:pt x="8140" y="812"/>
                  </a:cubicBezTo>
                  <a:cubicBezTo>
                    <a:pt x="8147" y="814"/>
                    <a:pt x="8153" y="815"/>
                    <a:pt x="8159" y="815"/>
                  </a:cubicBezTo>
                  <a:cubicBezTo>
                    <a:pt x="8277" y="815"/>
                    <a:pt x="8218" y="426"/>
                    <a:pt x="8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38"/>
          <p:cNvGrpSpPr/>
          <p:nvPr/>
        </p:nvGrpSpPr>
        <p:grpSpPr>
          <a:xfrm>
            <a:off x="6779025" y="349504"/>
            <a:ext cx="913425" cy="370975"/>
            <a:chOff x="6514150" y="4420266"/>
            <a:chExt cx="913425" cy="370975"/>
          </a:xfrm>
        </p:grpSpPr>
        <p:sp>
          <p:nvSpPr>
            <p:cNvPr id="383" name="Google Shape;383;p3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38"/>
          <p:cNvSpPr/>
          <p:nvPr/>
        </p:nvSpPr>
        <p:spPr>
          <a:xfrm>
            <a:off x="2086350" y="823325"/>
            <a:ext cx="1270200" cy="12702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38"/>
          <p:cNvGrpSpPr/>
          <p:nvPr/>
        </p:nvGrpSpPr>
        <p:grpSpPr>
          <a:xfrm>
            <a:off x="3091863" y="1052012"/>
            <a:ext cx="537556" cy="136576"/>
            <a:chOff x="2641350" y="846250"/>
            <a:chExt cx="413600" cy="105075"/>
          </a:xfrm>
        </p:grpSpPr>
        <p:sp>
          <p:nvSpPr>
            <p:cNvPr id="387" name="Google Shape;387;p3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1" name="Google Shape;391;p38"/>
          <p:cNvCxnSpPr/>
          <p:nvPr/>
        </p:nvCxnSpPr>
        <p:spPr>
          <a:xfrm rot="10800000" flipH="1">
            <a:off x="3459250" y="3707110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38"/>
          <p:cNvSpPr txBox="1">
            <a:spLocks noGrp="1"/>
          </p:cNvSpPr>
          <p:nvPr>
            <p:ph type="subTitle" idx="2"/>
          </p:nvPr>
        </p:nvSpPr>
        <p:spPr>
          <a:xfrm>
            <a:off x="3972675" y="3743493"/>
            <a:ext cx="4412100" cy="7863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oleh : Dukhaan </a:t>
            </a:r>
            <a:r>
              <a:rPr lang="en-ID" dirty="0" err="1"/>
              <a:t>Kamimpangan</a:t>
            </a:r>
            <a:endParaRPr lang="en-ID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2 D4 IT 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3122600003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D4907-2532-4433-B76B-17F3B67FABDE}"/>
              </a:ext>
            </a:extLst>
          </p:cNvPr>
          <p:cNvSpPr/>
          <p:nvPr/>
        </p:nvSpPr>
        <p:spPr>
          <a:xfrm>
            <a:off x="3395246" y="3388657"/>
            <a:ext cx="45047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D" dirty="0" err="1">
                <a:solidFill>
                  <a:schemeClr val="accent2"/>
                </a:solidFill>
                <a:latin typeface="Raleway Medium"/>
                <a:sym typeface="Raleway Medium"/>
              </a:rPr>
              <a:t>Dosen</a:t>
            </a:r>
            <a:r>
              <a:rPr lang="en-ID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ID" dirty="0" err="1">
                <a:solidFill>
                  <a:schemeClr val="accent2"/>
                </a:solidFill>
                <a:latin typeface="Raleway Medium"/>
                <a:sym typeface="Raleway Medium"/>
              </a:rPr>
              <a:t>Pengampu</a:t>
            </a:r>
            <a:r>
              <a:rPr lang="en-ID" dirty="0">
                <a:solidFill>
                  <a:schemeClr val="accent2"/>
                </a:solidFill>
                <a:latin typeface="Raleway Medium"/>
                <a:sym typeface="Raleway Medium"/>
              </a:rPr>
              <a:t> : </a:t>
            </a:r>
            <a:r>
              <a:rPr lang="en-ID" dirty="0" err="1">
                <a:solidFill>
                  <a:schemeClr val="accent2"/>
                </a:solidFill>
                <a:latin typeface="Raleway Medium"/>
                <a:sym typeface="Raleway Medium"/>
              </a:rPr>
              <a:t>Renovita</a:t>
            </a:r>
            <a:r>
              <a:rPr lang="en-ID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ID" dirty="0" err="1">
                <a:solidFill>
                  <a:schemeClr val="accent2"/>
                </a:solidFill>
                <a:latin typeface="Raleway Medium"/>
                <a:sym typeface="Raleway Medium"/>
              </a:rPr>
              <a:t>Edelani</a:t>
            </a:r>
            <a:r>
              <a:rPr lang="en-ID" dirty="0">
                <a:solidFill>
                  <a:schemeClr val="accent2"/>
                </a:solidFill>
                <a:latin typeface="Raleway Medium"/>
                <a:sym typeface="Raleway Medium"/>
              </a:rPr>
              <a:t> S.ST., </a:t>
            </a:r>
            <a:r>
              <a:rPr lang="en-ID" dirty="0" err="1">
                <a:solidFill>
                  <a:schemeClr val="accent2"/>
                </a:solidFill>
                <a:latin typeface="Raleway Medium"/>
                <a:sym typeface="Raleway Medium"/>
              </a:rPr>
              <a:t>M.Tr.Kom</a:t>
            </a:r>
            <a:endParaRPr lang="en-ID" dirty="0">
              <a:solidFill>
                <a:schemeClr val="accent2"/>
              </a:solidFill>
              <a:latin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3"/>
          <p:cNvSpPr/>
          <p:nvPr/>
        </p:nvSpPr>
        <p:spPr>
          <a:xfrm>
            <a:off x="715100" y="535000"/>
            <a:ext cx="41076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43"/>
          <p:cNvSpPr txBox="1">
            <a:spLocks noGrp="1"/>
          </p:cNvSpPr>
          <p:nvPr>
            <p:ph type="title"/>
          </p:nvPr>
        </p:nvSpPr>
        <p:spPr>
          <a:xfrm>
            <a:off x="896100" y="1066129"/>
            <a:ext cx="367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Pembunuh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endParaRPr dirty="0"/>
          </a:p>
        </p:txBody>
      </p:sp>
      <p:grpSp>
        <p:nvGrpSpPr>
          <p:cNvPr id="485" name="Google Shape;485;p43"/>
          <p:cNvGrpSpPr/>
          <p:nvPr/>
        </p:nvGrpSpPr>
        <p:grpSpPr>
          <a:xfrm rot="10800000">
            <a:off x="-369277" y="3791021"/>
            <a:ext cx="2159530" cy="548628"/>
            <a:chOff x="2641350" y="846250"/>
            <a:chExt cx="413600" cy="105075"/>
          </a:xfrm>
        </p:grpSpPr>
        <p:sp>
          <p:nvSpPr>
            <p:cNvPr id="486" name="Google Shape;486;p4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0" name="Google Shape;490;p43"/>
          <p:cNvSpPr/>
          <p:nvPr/>
        </p:nvSpPr>
        <p:spPr>
          <a:xfrm>
            <a:off x="2728800" y="373100"/>
            <a:ext cx="998400" cy="9984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43"/>
          <p:cNvGrpSpPr/>
          <p:nvPr/>
        </p:nvGrpSpPr>
        <p:grpSpPr>
          <a:xfrm>
            <a:off x="3244263" y="1234912"/>
            <a:ext cx="537556" cy="136576"/>
            <a:chOff x="2641350" y="846250"/>
            <a:chExt cx="413600" cy="105075"/>
          </a:xfrm>
        </p:grpSpPr>
        <p:sp>
          <p:nvSpPr>
            <p:cNvPr id="492" name="Google Shape;492;p4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6" name="Google Shape;496;p43"/>
          <p:cNvSpPr txBox="1">
            <a:spLocks noGrp="1"/>
          </p:cNvSpPr>
          <p:nvPr>
            <p:ph type="body" idx="1"/>
          </p:nvPr>
        </p:nvSpPr>
        <p:spPr>
          <a:xfrm>
            <a:off x="896100" y="1821572"/>
            <a:ext cx="3675900" cy="13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dk1"/>
                </a:solidFill>
              </a:rPr>
              <a:t>Pertama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kita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membuat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fakta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terlebih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dahulu</a:t>
            </a:r>
            <a:r>
              <a:rPr lang="en-ID" dirty="0">
                <a:solidFill>
                  <a:schemeClr val="dk1"/>
                </a:solidFill>
              </a:rPr>
              <a:t>, </a:t>
            </a:r>
            <a:r>
              <a:rPr lang="en-ID" dirty="0" err="1">
                <a:solidFill>
                  <a:schemeClr val="dk1"/>
                </a:solidFill>
              </a:rPr>
              <a:t>lalu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pembunuh</a:t>
            </a:r>
            <a:r>
              <a:rPr lang="en-ID" dirty="0">
                <a:solidFill>
                  <a:schemeClr val="dk1"/>
                </a:solidFill>
              </a:rPr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ID" dirty="0" err="1"/>
              <a:t>pembunuh</a:t>
            </a:r>
            <a:r>
              <a:rPr lang="en-ID" dirty="0"/>
              <a:t>(X) :- </a:t>
            </a:r>
            <a:r>
              <a:rPr lang="en-ID" dirty="0" err="1"/>
              <a:t>mengenal</a:t>
            </a:r>
            <a:r>
              <a:rPr lang="en-ID" dirty="0"/>
              <a:t>(X, </a:t>
            </a:r>
            <a:r>
              <a:rPr lang="en-ID" dirty="0" err="1"/>
              <a:t>susi</a:t>
            </a:r>
            <a:r>
              <a:rPr lang="en-ID" dirty="0"/>
              <a:t>), </a:t>
            </a:r>
            <a:r>
              <a:rPr lang="en-ID" dirty="0" err="1"/>
              <a:t>membenci</a:t>
            </a:r>
            <a:r>
              <a:rPr lang="en-ID" dirty="0"/>
              <a:t>(X, Korban), </a:t>
            </a:r>
            <a:r>
              <a:rPr lang="en-ID" dirty="0" err="1"/>
              <a:t>meninggal</a:t>
            </a:r>
            <a:r>
              <a:rPr lang="en-ID" dirty="0"/>
              <a:t>(Korban).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dk1"/>
                </a:solidFill>
              </a:rPr>
              <a:t>Pembunuh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akan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benar</a:t>
            </a:r>
            <a:r>
              <a:rPr lang="en-ID" dirty="0">
                <a:solidFill>
                  <a:schemeClr val="dk1"/>
                </a:solidFill>
              </a:rPr>
              <a:t>, </a:t>
            </a:r>
            <a:r>
              <a:rPr lang="en-ID" dirty="0" err="1">
                <a:solidFill>
                  <a:schemeClr val="dk1"/>
                </a:solidFill>
              </a:rPr>
              <a:t>jika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pembunuh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mengenal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susi</a:t>
            </a:r>
            <a:r>
              <a:rPr lang="en-ID" dirty="0">
                <a:solidFill>
                  <a:schemeClr val="dk1"/>
                </a:solidFill>
              </a:rPr>
              <a:t>, dan </a:t>
            </a:r>
            <a:r>
              <a:rPr lang="en-ID" dirty="0" err="1">
                <a:solidFill>
                  <a:schemeClr val="dk1"/>
                </a:solidFill>
              </a:rPr>
              <a:t>membenci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susi</a:t>
            </a:r>
            <a:r>
              <a:rPr lang="en-ID" dirty="0">
                <a:solidFill>
                  <a:schemeClr val="dk1"/>
                </a:solidFill>
              </a:rPr>
              <a:t>, dan di </a:t>
            </a:r>
            <a:r>
              <a:rPr lang="en-ID" dirty="0" err="1">
                <a:solidFill>
                  <a:schemeClr val="dk1"/>
                </a:solidFill>
              </a:rPr>
              <a:t>ikuti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dengan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susi</a:t>
            </a:r>
            <a:r>
              <a:rPr lang="en-ID" dirty="0">
                <a:solidFill>
                  <a:schemeClr val="dk1"/>
                </a:solidFill>
              </a:rPr>
              <a:t> yang </a:t>
            </a:r>
            <a:r>
              <a:rPr lang="en-ID" dirty="0" err="1">
                <a:solidFill>
                  <a:schemeClr val="dk1"/>
                </a:solidFill>
              </a:rPr>
              <a:t>menjadi</a:t>
            </a:r>
            <a:r>
              <a:rPr lang="en-ID" dirty="0">
                <a:solidFill>
                  <a:schemeClr val="dk1"/>
                </a:solidFill>
              </a:rPr>
              <a:t> korban.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dk1"/>
                </a:solidFill>
              </a:rPr>
              <a:t>Dan </a:t>
            </a:r>
            <a:r>
              <a:rPr lang="en-ID" dirty="0" err="1">
                <a:solidFill>
                  <a:schemeClr val="dk1"/>
                </a:solidFill>
              </a:rPr>
              <a:t>dari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fakta</a:t>
            </a:r>
            <a:r>
              <a:rPr lang="en-ID" dirty="0">
                <a:solidFill>
                  <a:schemeClr val="dk1"/>
                </a:solidFill>
              </a:rPr>
              <a:t> yang </a:t>
            </a:r>
            <a:r>
              <a:rPr lang="en-ID" dirty="0" err="1">
                <a:solidFill>
                  <a:schemeClr val="dk1"/>
                </a:solidFill>
              </a:rPr>
              <a:t>terkumpul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maka</a:t>
            </a:r>
            <a:r>
              <a:rPr lang="en-ID" dirty="0">
                <a:solidFill>
                  <a:schemeClr val="dk1"/>
                </a:solidFill>
              </a:rPr>
              <a:t> di </a:t>
            </a:r>
            <a:r>
              <a:rPr lang="en-ID" dirty="0" err="1">
                <a:solidFill>
                  <a:schemeClr val="dk1"/>
                </a:solidFill>
              </a:rPr>
              <a:t>dapat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pembunuhnya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adalah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b="1" dirty="0" err="1">
                <a:solidFill>
                  <a:schemeClr val="dk1"/>
                </a:solidFill>
              </a:rPr>
              <a:t>jono</a:t>
            </a:r>
            <a:endParaRPr b="1" dirty="0">
              <a:solidFill>
                <a:schemeClr val="dk1"/>
              </a:solidFill>
            </a:endParaRPr>
          </a:p>
        </p:txBody>
      </p:sp>
      <p:pic>
        <p:nvPicPr>
          <p:cNvPr id="497" name="Google Shape;497;p43"/>
          <p:cNvPicPr preferRelativeResize="0"/>
          <p:nvPr/>
        </p:nvPicPr>
        <p:blipFill rotWithShape="1">
          <a:blip r:embed="rId3">
            <a:alphaModFix/>
          </a:blip>
          <a:srcRect l="30496" r="20872"/>
          <a:stretch/>
        </p:blipFill>
        <p:spPr>
          <a:xfrm>
            <a:off x="5058425" y="-125"/>
            <a:ext cx="3369900" cy="46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BCC340F-5FD3-4C9C-8992-F8370ADF1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426" y="2461845"/>
            <a:ext cx="3369900" cy="21435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8"/>
          <p:cNvSpPr/>
          <p:nvPr/>
        </p:nvSpPr>
        <p:spPr>
          <a:xfrm>
            <a:off x="6145081" y="1164309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48"/>
          <p:cNvSpPr/>
          <p:nvPr/>
        </p:nvSpPr>
        <p:spPr>
          <a:xfrm>
            <a:off x="380800" y="519600"/>
            <a:ext cx="6261600" cy="46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8"/>
          <p:cNvSpPr/>
          <p:nvPr/>
        </p:nvSpPr>
        <p:spPr>
          <a:xfrm>
            <a:off x="715100" y="832048"/>
            <a:ext cx="5580000" cy="43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48"/>
          <p:cNvSpPr txBox="1">
            <a:spLocks noGrp="1"/>
          </p:cNvSpPr>
          <p:nvPr>
            <p:ph type="title"/>
          </p:nvPr>
        </p:nvSpPr>
        <p:spPr>
          <a:xfrm>
            <a:off x="1980512" y="2173184"/>
            <a:ext cx="51060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Representasi</a:t>
            </a:r>
            <a:r>
              <a:rPr lang="en-ID" dirty="0"/>
              <a:t> </a:t>
            </a:r>
            <a:r>
              <a:rPr lang="en-ID" dirty="0" err="1"/>
              <a:t>pengetahuan</a:t>
            </a:r>
            <a:r>
              <a:rPr lang="en-ID" dirty="0"/>
              <a:t> reasoning dan semantic network</a:t>
            </a:r>
            <a:endParaRPr dirty="0"/>
          </a:p>
        </p:txBody>
      </p:sp>
      <p:sp>
        <p:nvSpPr>
          <p:cNvPr id="604" name="Google Shape;604;p48"/>
          <p:cNvSpPr txBox="1">
            <a:spLocks noGrp="1"/>
          </p:cNvSpPr>
          <p:nvPr>
            <p:ph type="title" idx="2"/>
          </p:nvPr>
        </p:nvSpPr>
        <p:spPr>
          <a:xfrm>
            <a:off x="10391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grpSp>
        <p:nvGrpSpPr>
          <p:cNvPr id="606" name="Google Shape;606;p48"/>
          <p:cNvGrpSpPr/>
          <p:nvPr/>
        </p:nvGrpSpPr>
        <p:grpSpPr>
          <a:xfrm rot="-5400000">
            <a:off x="328789" y="1830282"/>
            <a:ext cx="772605" cy="196301"/>
            <a:chOff x="2641350" y="846250"/>
            <a:chExt cx="413600" cy="105075"/>
          </a:xfrm>
        </p:grpSpPr>
        <p:sp>
          <p:nvSpPr>
            <p:cNvPr id="607" name="Google Shape;607;p4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1" name="Google Shape;611;p48"/>
          <p:cNvCxnSpPr/>
          <p:nvPr/>
        </p:nvCxnSpPr>
        <p:spPr>
          <a:xfrm>
            <a:off x="453675" y="4411950"/>
            <a:ext cx="5442600" cy="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445;p41">
            <a:extLst>
              <a:ext uri="{FF2B5EF4-FFF2-40B4-BE49-F238E27FC236}">
                <a16:creationId xmlns:a16="http://schemas.microsoft.com/office/drawing/2014/main" id="{F9564722-6CCC-49EF-806A-496CB75D3B97}"/>
              </a:ext>
            </a:extLst>
          </p:cNvPr>
          <p:cNvSpPr/>
          <p:nvPr/>
        </p:nvSpPr>
        <p:spPr>
          <a:xfrm>
            <a:off x="4843137" y="1871177"/>
            <a:ext cx="3759256" cy="220845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TUGAS </a:t>
            </a:r>
            <a:r>
              <a:rPr lang="en-ID" dirty="0" err="1"/>
              <a:t>praktikum</a:t>
            </a:r>
            <a:r>
              <a:rPr lang="en-ID" dirty="0"/>
              <a:t> 4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84F665-9DEB-4693-891F-766AC976C235}"/>
              </a:ext>
            </a:extLst>
          </p:cNvPr>
          <p:cNvSpPr/>
          <p:nvPr/>
        </p:nvSpPr>
        <p:spPr>
          <a:xfrm>
            <a:off x="5082288" y="1976684"/>
            <a:ext cx="3656949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hlink"/>
              </a:buClr>
              <a:buSzPts val="1100"/>
            </a:pPr>
            <a:r>
              <a:rPr lang="en-ID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lulusan</a:t>
            </a:r>
            <a:r>
              <a:rPr lang="en-ID" sz="900" dirty="0">
                <a:solidFill>
                  <a:schemeClr val="accent2"/>
                </a:solidFill>
                <a:latin typeface="Raleway Medium"/>
                <a:sym typeface="Raleway Medium"/>
              </a:rPr>
              <a:t>(</a:t>
            </a:r>
            <a:r>
              <a:rPr lang="en-ID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sd,anas</a:t>
            </a:r>
            <a:r>
              <a:rPr lang="en-ID" sz="900" dirty="0">
                <a:solidFill>
                  <a:schemeClr val="accent2"/>
                </a:solidFill>
                <a:latin typeface="Raleway Medium"/>
                <a:sym typeface="Raleway Medium"/>
              </a:rPr>
              <a:t>).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wni</a:t>
            </a:r>
            <a:r>
              <a:rPr lang="en-ID" sz="900" dirty="0">
                <a:solidFill>
                  <a:schemeClr val="accent2"/>
                </a:solidFill>
                <a:latin typeface="Raleway Medium"/>
                <a:sym typeface="Raleway Medium"/>
              </a:rPr>
              <a:t>(</a:t>
            </a:r>
            <a:r>
              <a:rPr lang="en-ID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anas</a:t>
            </a:r>
            <a:r>
              <a:rPr lang="en-ID" sz="900" dirty="0">
                <a:solidFill>
                  <a:schemeClr val="accent2"/>
                </a:solidFill>
                <a:latin typeface="Raleway Medium"/>
                <a:sym typeface="Raleway Medium"/>
              </a:rPr>
              <a:t>).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lahir</a:t>
            </a:r>
            <a:r>
              <a:rPr lang="en-ID" sz="900" dirty="0">
                <a:solidFill>
                  <a:schemeClr val="accent2"/>
                </a:solidFill>
                <a:latin typeface="Raleway Medium"/>
                <a:sym typeface="Raleway Medium"/>
              </a:rPr>
              <a:t>(anas,1962).</a:t>
            </a:r>
          </a:p>
          <a:p>
            <a:pPr>
              <a:buClr>
                <a:schemeClr val="hlink"/>
              </a:buClr>
              <a:buSzPts val="1100"/>
            </a:pPr>
            <a:endParaRPr lang="en-ID" sz="900" dirty="0">
              <a:solidFill>
                <a:schemeClr val="accent2"/>
              </a:solidFill>
              <a:latin typeface="Raleway Medium"/>
              <a:sym typeface="Raleway Medium"/>
            </a:endParaRPr>
          </a:p>
          <a:p>
            <a:pPr>
              <a:buClr>
                <a:schemeClr val="hlink"/>
              </a:buClr>
              <a:buSzPts val="1100"/>
            </a:pPr>
            <a:r>
              <a:rPr lang="en-ID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umur</a:t>
            </a:r>
            <a:r>
              <a:rPr lang="en-ID" sz="900" dirty="0">
                <a:solidFill>
                  <a:schemeClr val="accent2"/>
                </a:solidFill>
                <a:latin typeface="Raleway Medium"/>
                <a:sym typeface="Raleway Medium"/>
              </a:rPr>
              <a:t>(A,SKRNG) :- </a:t>
            </a:r>
            <a:r>
              <a:rPr lang="en-ID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lahir</a:t>
            </a:r>
            <a:r>
              <a:rPr lang="en-ID" sz="900" dirty="0">
                <a:solidFill>
                  <a:schemeClr val="accent2"/>
                </a:solidFill>
                <a:latin typeface="Raleway Medium"/>
                <a:sym typeface="Raleway Medium"/>
              </a:rPr>
              <a:t>(A,X), </a:t>
            </a:r>
            <a:r>
              <a:rPr lang="en-ID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tahun</a:t>
            </a:r>
            <a:r>
              <a:rPr lang="en-ID" sz="900" dirty="0">
                <a:solidFill>
                  <a:schemeClr val="accent2"/>
                </a:solidFill>
                <a:latin typeface="Raleway Medium"/>
                <a:sym typeface="Raleway Medium"/>
              </a:rPr>
              <a:t>(Z), SKRNG is (Z-X).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tidakmenjadipns</a:t>
            </a:r>
            <a:r>
              <a:rPr lang="en-ID" sz="900" dirty="0">
                <a:solidFill>
                  <a:schemeClr val="accent2"/>
                </a:solidFill>
                <a:latin typeface="Raleway Medium"/>
                <a:sym typeface="Raleway Medium"/>
              </a:rPr>
              <a:t>(A,S) :- </a:t>
            </a:r>
            <a:r>
              <a:rPr lang="en-ID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wni</a:t>
            </a:r>
            <a:r>
              <a:rPr lang="en-ID" sz="900" dirty="0">
                <a:solidFill>
                  <a:schemeClr val="accent2"/>
                </a:solidFill>
                <a:latin typeface="Raleway Medium"/>
                <a:sym typeface="Raleway Medium"/>
              </a:rPr>
              <a:t>(A), </a:t>
            </a:r>
            <a:r>
              <a:rPr lang="en-ID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lulusan</a:t>
            </a:r>
            <a:r>
              <a:rPr lang="en-ID" sz="900" dirty="0">
                <a:solidFill>
                  <a:schemeClr val="accent2"/>
                </a:solidFill>
                <a:latin typeface="Raleway Medium"/>
                <a:sym typeface="Raleway Medium"/>
              </a:rPr>
              <a:t>(SD,A), </a:t>
            </a:r>
            <a:r>
              <a:rPr lang="en-ID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lahir</a:t>
            </a:r>
            <a:r>
              <a:rPr lang="en-ID" sz="900" dirty="0">
                <a:solidFill>
                  <a:schemeClr val="accent2"/>
                </a:solidFill>
                <a:latin typeface="Raleway Medium"/>
                <a:sym typeface="Raleway Medium"/>
              </a:rPr>
              <a:t>(A,Y), </a:t>
            </a:r>
            <a:r>
              <a:rPr lang="en-ID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tahundaftar</a:t>
            </a:r>
            <a:r>
              <a:rPr lang="en-ID" sz="900" dirty="0">
                <a:solidFill>
                  <a:schemeClr val="accent2"/>
                </a:solidFill>
                <a:latin typeface="Raleway Medium"/>
                <a:sym typeface="Raleway Medium"/>
              </a:rPr>
              <a:t>(A,Z), S is (Z-Y), S&gt;35.</a:t>
            </a:r>
          </a:p>
          <a:p>
            <a:pPr>
              <a:buClr>
                <a:schemeClr val="hlink"/>
              </a:buClr>
              <a:buSzPts val="1100"/>
            </a:pPr>
            <a:endParaRPr lang="en-ID" sz="900" dirty="0">
              <a:solidFill>
                <a:schemeClr val="accent2"/>
              </a:solidFill>
              <a:latin typeface="Raleway Medium"/>
              <a:sym typeface="Raleway Medium"/>
            </a:endParaRPr>
          </a:p>
          <a:p>
            <a:pPr>
              <a:buClr>
                <a:schemeClr val="hlink"/>
              </a:buClr>
              <a:buSzPts val="1100"/>
            </a:pPr>
            <a:r>
              <a:rPr lang="en-ID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tahundaftar</a:t>
            </a:r>
            <a:r>
              <a:rPr lang="en-ID" sz="900" dirty="0">
                <a:solidFill>
                  <a:schemeClr val="accent2"/>
                </a:solidFill>
                <a:latin typeface="Raleway Medium"/>
                <a:sym typeface="Raleway Medium"/>
              </a:rPr>
              <a:t>(anas,1990).</a:t>
            </a:r>
          </a:p>
          <a:p>
            <a:pPr>
              <a:buClr>
                <a:schemeClr val="hlink"/>
              </a:buClr>
              <a:buSzPts val="1100"/>
            </a:pPr>
            <a:endParaRPr lang="en-ID" sz="900" dirty="0">
              <a:solidFill>
                <a:schemeClr val="accent2"/>
              </a:solidFill>
              <a:latin typeface="Raleway Medium"/>
              <a:sym typeface="Raleway Medium"/>
            </a:endParaRPr>
          </a:p>
          <a:p>
            <a:pPr>
              <a:buClr>
                <a:schemeClr val="hlink"/>
              </a:buClr>
              <a:buSzPts val="1100"/>
            </a:pPr>
            <a:r>
              <a:rPr lang="en-ID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pensiun</a:t>
            </a:r>
            <a:r>
              <a:rPr lang="en-ID" sz="900" dirty="0">
                <a:solidFill>
                  <a:schemeClr val="accent2"/>
                </a:solidFill>
                <a:latin typeface="Raleway Medium"/>
                <a:sym typeface="Raleway Medium"/>
              </a:rPr>
              <a:t>(A) :- </a:t>
            </a:r>
            <a:r>
              <a:rPr lang="en-ID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umur</a:t>
            </a:r>
            <a:r>
              <a:rPr lang="en-ID" sz="900" dirty="0">
                <a:solidFill>
                  <a:schemeClr val="accent2"/>
                </a:solidFill>
                <a:latin typeface="Raleway Medium"/>
                <a:sym typeface="Raleway Medium"/>
              </a:rPr>
              <a:t>(A,SKRNG), SKRNG&gt;60.</a:t>
            </a:r>
          </a:p>
          <a:p>
            <a:pPr>
              <a:buClr>
                <a:schemeClr val="hlink"/>
              </a:buClr>
              <a:buSzPts val="1100"/>
            </a:pPr>
            <a:endParaRPr lang="en-ID" sz="900" dirty="0">
              <a:solidFill>
                <a:schemeClr val="accent2"/>
              </a:solidFill>
              <a:latin typeface="Raleway Medium"/>
              <a:sym typeface="Raleway Medium"/>
            </a:endParaRPr>
          </a:p>
          <a:p>
            <a:pPr>
              <a:buClr>
                <a:schemeClr val="hlink"/>
              </a:buClr>
              <a:buSzPts val="1100"/>
            </a:pPr>
            <a:r>
              <a:rPr lang="en-ID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tahun</a:t>
            </a:r>
            <a:r>
              <a:rPr lang="en-ID" sz="900" dirty="0">
                <a:solidFill>
                  <a:schemeClr val="accent2"/>
                </a:solidFill>
                <a:latin typeface="Raleway Medium"/>
                <a:sym typeface="Raleway Medium"/>
              </a:rPr>
              <a:t>(2023).</a:t>
            </a:r>
          </a:p>
        </p:txBody>
      </p:sp>
    </p:spTree>
    <p:extLst>
      <p:ext uri="{BB962C8B-B14F-4D97-AF65-F5344CB8AC3E}">
        <p14:creationId xmlns:p14="http://schemas.microsoft.com/office/powerpoint/2010/main" val="3777453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"/>
          <p:cNvSpPr/>
          <p:nvPr/>
        </p:nvSpPr>
        <p:spPr>
          <a:xfrm>
            <a:off x="4775982" y="994180"/>
            <a:ext cx="3984413" cy="375148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2" name="Google Shape;412;p40"/>
          <p:cNvSpPr/>
          <p:nvPr/>
        </p:nvSpPr>
        <p:spPr>
          <a:xfrm>
            <a:off x="546438" y="1017725"/>
            <a:ext cx="3765319" cy="375148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0"/>
          <p:cNvSpPr txBox="1">
            <a:spLocks noGrp="1"/>
          </p:cNvSpPr>
          <p:nvPr>
            <p:ph type="title" idx="6"/>
          </p:nvPr>
        </p:nvSpPr>
        <p:spPr>
          <a:xfrm>
            <a:off x="4903990" y="1286040"/>
            <a:ext cx="3730986" cy="11542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anas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pensiun</a:t>
            </a:r>
            <a:endParaRPr dirty="0"/>
          </a:p>
        </p:txBody>
      </p:sp>
      <p:sp>
        <p:nvSpPr>
          <p:cNvPr id="421" name="Google Shape;421;p40"/>
          <p:cNvSpPr txBox="1">
            <a:spLocks noGrp="1"/>
          </p:cNvSpPr>
          <p:nvPr>
            <p:ph type="title" idx="7"/>
          </p:nvPr>
        </p:nvSpPr>
        <p:spPr>
          <a:xfrm>
            <a:off x="4903990" y="1128066"/>
            <a:ext cx="1474573" cy="6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422" name="Google Shape;422;p40"/>
          <p:cNvSpPr txBox="1">
            <a:spLocks noGrp="1"/>
          </p:cNvSpPr>
          <p:nvPr>
            <p:ph type="subTitle" idx="8"/>
          </p:nvPr>
        </p:nvSpPr>
        <p:spPr>
          <a:xfrm>
            <a:off x="4903990" y="2189087"/>
            <a:ext cx="1921421" cy="28248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/>
              <a:t>Pertama</a:t>
            </a:r>
            <a:r>
              <a:rPr lang="en-ID" sz="1200" dirty="0"/>
              <a:t> </a:t>
            </a:r>
            <a:r>
              <a:rPr lang="en-ID" sz="1200" dirty="0" err="1"/>
              <a:t>kita</a:t>
            </a:r>
            <a:r>
              <a:rPr lang="en-ID" sz="1200" dirty="0"/>
              <a:t> </a:t>
            </a:r>
            <a:r>
              <a:rPr lang="en-ID" sz="1200" dirty="0" err="1"/>
              <a:t>harus</a:t>
            </a:r>
            <a:r>
              <a:rPr lang="en-ID" sz="1200" dirty="0"/>
              <a:t> </a:t>
            </a:r>
            <a:r>
              <a:rPr lang="en-ID" sz="1200" dirty="0" err="1"/>
              <a:t>mengetahui</a:t>
            </a:r>
            <a:r>
              <a:rPr lang="en-ID" sz="1200" dirty="0"/>
              <a:t> </a:t>
            </a:r>
            <a:r>
              <a:rPr lang="en-ID" sz="1200" dirty="0" err="1"/>
              <a:t>umur</a:t>
            </a:r>
            <a:r>
              <a:rPr lang="en-ID" sz="1200" dirty="0"/>
              <a:t> </a:t>
            </a:r>
            <a:r>
              <a:rPr lang="en-ID" sz="1200" dirty="0" err="1"/>
              <a:t>anas</a:t>
            </a:r>
            <a:r>
              <a:rPr lang="en-ID" sz="1200" dirty="0"/>
              <a:t> </a:t>
            </a:r>
            <a:r>
              <a:rPr lang="en-ID" sz="1200" dirty="0" err="1"/>
              <a:t>terlebih</a:t>
            </a:r>
            <a:r>
              <a:rPr lang="en-ID" sz="1200" dirty="0"/>
              <a:t> </a:t>
            </a:r>
            <a:r>
              <a:rPr lang="en-ID" sz="1200" dirty="0" err="1"/>
              <a:t>dahulu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cara</a:t>
            </a:r>
            <a:r>
              <a:rPr lang="en-ID" sz="1200" dirty="0"/>
              <a:t> </a:t>
            </a:r>
            <a:r>
              <a:rPr lang="en-ID" sz="1200" dirty="0" err="1"/>
              <a:t>cek</a:t>
            </a:r>
            <a:r>
              <a:rPr lang="en-ID" sz="1200" dirty="0"/>
              <a:t> </a:t>
            </a:r>
            <a:r>
              <a:rPr lang="en-ID" sz="1200" dirty="0" err="1"/>
              <a:t>tahun</a:t>
            </a:r>
            <a:r>
              <a:rPr lang="en-ID" sz="1200" dirty="0"/>
              <a:t> </a:t>
            </a:r>
            <a:r>
              <a:rPr lang="en-ID" sz="1200" dirty="0" err="1"/>
              <a:t>sekarang</a:t>
            </a:r>
            <a:r>
              <a:rPr lang="en-ID" sz="1200" dirty="0"/>
              <a:t> </a:t>
            </a:r>
            <a:r>
              <a:rPr lang="en-ID" sz="1200" dirty="0" err="1"/>
              <a:t>dikurang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tahun</a:t>
            </a:r>
            <a:r>
              <a:rPr lang="en-ID" sz="1200" dirty="0"/>
              <a:t> </a:t>
            </a:r>
            <a:r>
              <a:rPr lang="en-ID" sz="1200" dirty="0" err="1"/>
              <a:t>lahir</a:t>
            </a:r>
            <a:r>
              <a:rPr lang="en-ID" sz="1200" dirty="0"/>
              <a:t> </a:t>
            </a:r>
            <a:r>
              <a:rPr lang="en-ID" sz="1200" dirty="0" err="1"/>
              <a:t>yaitu</a:t>
            </a:r>
            <a:r>
              <a:rPr lang="en-ID" sz="1200" dirty="0"/>
              <a:t> di </a:t>
            </a:r>
            <a:r>
              <a:rPr lang="en-ID" sz="1200" dirty="0" err="1"/>
              <a:t>dapatlah</a:t>
            </a:r>
            <a:r>
              <a:rPr lang="en-ID" sz="1200" dirty="0"/>
              <a:t> 61.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/>
              <a:t>Syarat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Pensiun</a:t>
            </a:r>
            <a:r>
              <a:rPr lang="en-ID" sz="1200" dirty="0"/>
              <a:t> </a:t>
            </a:r>
            <a:r>
              <a:rPr lang="en-ID" sz="1200" dirty="0" err="1"/>
              <a:t>seorang</a:t>
            </a:r>
            <a:r>
              <a:rPr lang="en-ID" sz="1200" dirty="0"/>
              <a:t> </a:t>
            </a:r>
            <a:r>
              <a:rPr lang="en-ID" sz="1200" dirty="0" err="1"/>
              <a:t>pegawai</a:t>
            </a:r>
            <a:r>
              <a:rPr lang="en-ID" sz="1200" dirty="0"/>
              <a:t>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60 </a:t>
            </a:r>
            <a:r>
              <a:rPr lang="en-ID" sz="1200" dirty="0" err="1"/>
              <a:t>tahun</a:t>
            </a:r>
            <a:r>
              <a:rPr lang="en-ID" sz="1200" dirty="0"/>
              <a:t>.</a:t>
            </a:r>
            <a:endParaRPr sz="1200" dirty="0"/>
          </a:p>
        </p:txBody>
      </p:sp>
      <p:sp>
        <p:nvSpPr>
          <p:cNvPr id="423" name="Google Shape;423;p40"/>
          <p:cNvSpPr txBox="1">
            <a:spLocks noGrp="1"/>
          </p:cNvSpPr>
          <p:nvPr>
            <p:ph type="title" idx="9"/>
          </p:nvPr>
        </p:nvSpPr>
        <p:spPr>
          <a:xfrm>
            <a:off x="604499" y="1718705"/>
            <a:ext cx="3525827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2"/>
                </a:solidFill>
              </a:rPr>
              <a:t>Representasi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fakta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24" name="Google Shape;424;p40"/>
          <p:cNvSpPr txBox="1">
            <a:spLocks noGrp="1"/>
          </p:cNvSpPr>
          <p:nvPr>
            <p:ph type="title" idx="13"/>
          </p:nvPr>
        </p:nvSpPr>
        <p:spPr>
          <a:xfrm>
            <a:off x="604499" y="1512905"/>
            <a:ext cx="1393489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425" name="Google Shape;425;p40"/>
          <p:cNvSpPr txBox="1">
            <a:spLocks noGrp="1"/>
          </p:cNvSpPr>
          <p:nvPr>
            <p:ph type="subTitle" idx="14"/>
          </p:nvPr>
        </p:nvSpPr>
        <p:spPr>
          <a:xfrm>
            <a:off x="415593" y="2252852"/>
            <a:ext cx="3714733" cy="2042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hlink"/>
              </a:buClr>
              <a:buSzPts val="1100"/>
            </a:pPr>
            <a:r>
              <a:rPr lang="es-ES" sz="1200" dirty="0" err="1"/>
              <a:t>Berikut</a:t>
            </a:r>
            <a:r>
              <a:rPr lang="es-ES" sz="1200" dirty="0"/>
              <a:t> </a:t>
            </a:r>
            <a:r>
              <a:rPr lang="es-ES" sz="1200" dirty="0" err="1"/>
              <a:t>adalah</a:t>
            </a:r>
            <a:r>
              <a:rPr lang="es-ES" sz="1200" dirty="0"/>
              <a:t> </a:t>
            </a:r>
            <a:r>
              <a:rPr lang="es-ES" sz="1200" dirty="0" err="1"/>
              <a:t>fakta</a:t>
            </a:r>
            <a:r>
              <a:rPr lang="es-ES" sz="1200" dirty="0"/>
              <a:t> yang </a:t>
            </a:r>
            <a:r>
              <a:rPr lang="es-ES" sz="1200" dirty="0" err="1"/>
              <a:t>terdapat</a:t>
            </a:r>
            <a:r>
              <a:rPr lang="es-ES" sz="1200" dirty="0"/>
              <a:t> pada </a:t>
            </a:r>
            <a:r>
              <a:rPr lang="es-ES" sz="1200" dirty="0" err="1"/>
              <a:t>studi</a:t>
            </a:r>
            <a:r>
              <a:rPr lang="es-ES" sz="1200" dirty="0"/>
              <a:t> </a:t>
            </a:r>
            <a:r>
              <a:rPr lang="es-ES" sz="1200" dirty="0" err="1"/>
              <a:t>kasus</a:t>
            </a:r>
            <a:r>
              <a:rPr lang="es-ES" sz="1200" dirty="0"/>
              <a:t> : </a:t>
            </a:r>
          </a:p>
          <a:p>
            <a:pPr>
              <a:buClr>
                <a:schemeClr val="hlink"/>
              </a:buClr>
              <a:buSzPts val="1100"/>
            </a:pPr>
            <a:endParaRPr lang="es-ES" sz="1200" dirty="0"/>
          </a:p>
          <a:p>
            <a:pPr>
              <a:buClr>
                <a:schemeClr val="hlink"/>
              </a:buClr>
              <a:buSzPts val="1100"/>
            </a:pPr>
            <a:r>
              <a:rPr lang="es-ES" sz="1200" dirty="0" err="1"/>
              <a:t>lulusan</a:t>
            </a:r>
            <a:r>
              <a:rPr lang="es-ES" sz="1200" dirty="0"/>
              <a:t>(</a:t>
            </a:r>
            <a:r>
              <a:rPr lang="es-ES" sz="1200" dirty="0" err="1"/>
              <a:t>sd,anas</a:t>
            </a:r>
            <a:r>
              <a:rPr lang="es-ES" sz="1200" dirty="0"/>
              <a:t>).</a:t>
            </a:r>
          </a:p>
          <a:p>
            <a:pPr>
              <a:buClr>
                <a:schemeClr val="hlink"/>
              </a:buClr>
              <a:buSzPts val="1100"/>
            </a:pPr>
            <a:r>
              <a:rPr lang="es-ES" sz="1200" dirty="0" err="1"/>
              <a:t>wni</a:t>
            </a:r>
            <a:r>
              <a:rPr lang="es-ES" sz="1200" dirty="0"/>
              <a:t>(</a:t>
            </a:r>
            <a:r>
              <a:rPr lang="es-ES" sz="1200" dirty="0" err="1"/>
              <a:t>anas</a:t>
            </a:r>
            <a:r>
              <a:rPr lang="es-ES" sz="1200" dirty="0"/>
              <a:t>).</a:t>
            </a:r>
          </a:p>
          <a:p>
            <a:pPr>
              <a:buClr>
                <a:schemeClr val="hlink"/>
              </a:buClr>
              <a:buSzPts val="1100"/>
            </a:pPr>
            <a:r>
              <a:rPr lang="es-ES" sz="1200" dirty="0" err="1"/>
              <a:t>lahir</a:t>
            </a:r>
            <a:r>
              <a:rPr lang="es-ES" sz="1200" dirty="0"/>
              <a:t>(anas,1962).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1200" dirty="0" err="1"/>
              <a:t>tahundaftar</a:t>
            </a:r>
            <a:r>
              <a:rPr lang="en-ID" sz="1200" dirty="0"/>
              <a:t>(anas,1990).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1200" dirty="0" err="1"/>
              <a:t>tahun</a:t>
            </a:r>
            <a:r>
              <a:rPr lang="en-ID" sz="1200" dirty="0"/>
              <a:t>(2023).</a:t>
            </a:r>
          </a:p>
          <a:p>
            <a:pPr>
              <a:buClr>
                <a:schemeClr val="hlink"/>
              </a:buClr>
              <a:buSzPts val="1100"/>
            </a:pPr>
            <a:endParaRPr lang="en-ID" sz="1200" dirty="0"/>
          </a:p>
        </p:txBody>
      </p:sp>
      <p:sp>
        <p:nvSpPr>
          <p:cNvPr id="432" name="Google Shape;432;p40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PRAKTIKUM 4</a:t>
            </a:r>
            <a:endParaRPr dirty="0"/>
          </a:p>
        </p:txBody>
      </p:sp>
      <p:sp>
        <p:nvSpPr>
          <p:cNvPr id="433" name="Google Shape;433;p40"/>
          <p:cNvSpPr/>
          <p:nvPr/>
        </p:nvSpPr>
        <p:spPr>
          <a:xfrm>
            <a:off x="8262473" y="1570679"/>
            <a:ext cx="549900" cy="5499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40"/>
          <p:cNvSpPr/>
          <p:nvPr/>
        </p:nvSpPr>
        <p:spPr>
          <a:xfrm>
            <a:off x="1402060" y="500977"/>
            <a:ext cx="796500" cy="7965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5" name="Google Shape;435;p40"/>
          <p:cNvGrpSpPr/>
          <p:nvPr/>
        </p:nvGrpSpPr>
        <p:grpSpPr>
          <a:xfrm rot="10800000">
            <a:off x="1186863" y="823412"/>
            <a:ext cx="537556" cy="136576"/>
            <a:chOff x="2641350" y="846250"/>
            <a:chExt cx="413600" cy="105075"/>
          </a:xfrm>
        </p:grpSpPr>
        <p:sp>
          <p:nvSpPr>
            <p:cNvPr id="436" name="Google Shape;436;p40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A3814F0-0555-4E64-BA18-1BDA41522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562" y="2424568"/>
            <a:ext cx="1725403" cy="14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147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0"/>
          <p:cNvSpPr/>
          <p:nvPr/>
        </p:nvSpPr>
        <p:spPr>
          <a:xfrm>
            <a:off x="2198560" y="1073677"/>
            <a:ext cx="4867163" cy="28416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40"/>
          <p:cNvSpPr txBox="1">
            <a:spLocks noGrp="1"/>
          </p:cNvSpPr>
          <p:nvPr>
            <p:ph type="title" idx="9"/>
          </p:nvPr>
        </p:nvSpPr>
        <p:spPr>
          <a:xfrm>
            <a:off x="2256621" y="1454851"/>
            <a:ext cx="4557589" cy="5472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2"/>
                </a:solidFill>
              </a:rPr>
              <a:t>Jawaban</a:t>
            </a:r>
            <a:r>
              <a:rPr lang="en-US" dirty="0">
                <a:solidFill>
                  <a:schemeClr val="accent2"/>
                </a:solidFill>
              </a:rPr>
              <a:t> yang </a:t>
            </a:r>
            <a:r>
              <a:rPr lang="en-US" dirty="0" err="1">
                <a:solidFill>
                  <a:schemeClr val="accent2"/>
                </a:solidFill>
              </a:rPr>
              <a:t>diduga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dari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fakta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24" name="Google Shape;424;p40"/>
          <p:cNvSpPr txBox="1">
            <a:spLocks noGrp="1"/>
          </p:cNvSpPr>
          <p:nvPr>
            <p:ph type="title" idx="13"/>
          </p:nvPr>
        </p:nvSpPr>
        <p:spPr>
          <a:xfrm>
            <a:off x="2256621" y="1216236"/>
            <a:ext cx="1801265" cy="3117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425" name="Google Shape;425;p40"/>
          <p:cNvSpPr txBox="1">
            <a:spLocks noGrp="1"/>
          </p:cNvSpPr>
          <p:nvPr>
            <p:ph type="subTitle" idx="14"/>
          </p:nvPr>
        </p:nvSpPr>
        <p:spPr>
          <a:xfrm>
            <a:off x="2078277" y="1898512"/>
            <a:ext cx="4801774" cy="2028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hlink"/>
              </a:buClr>
              <a:buSzPts val="1100"/>
            </a:pPr>
            <a:r>
              <a:rPr lang="en-US" sz="1100" dirty="0"/>
              <a:t>D</a:t>
            </a:r>
            <a:r>
              <a:rPr lang="en-ID" sz="1100" dirty="0" err="1"/>
              <a:t>i</a:t>
            </a:r>
            <a:r>
              <a:rPr lang="en-ID" sz="1100" dirty="0"/>
              <a:t> </a:t>
            </a:r>
            <a:r>
              <a:rPr lang="en-ID" sz="1100" dirty="0" err="1"/>
              <a:t>duga</a:t>
            </a:r>
            <a:r>
              <a:rPr lang="en-ID" sz="1100" dirty="0"/>
              <a:t> </a:t>
            </a:r>
            <a:r>
              <a:rPr lang="en-ID" sz="1100" dirty="0" err="1"/>
              <a:t>dari</a:t>
            </a:r>
            <a:r>
              <a:rPr lang="en-ID" sz="1100" dirty="0"/>
              <a:t> </a:t>
            </a:r>
            <a:r>
              <a:rPr lang="en-ID" sz="1100" b="1" dirty="0" err="1"/>
              <a:t>semua</a:t>
            </a:r>
            <a:r>
              <a:rPr lang="en-ID" sz="1100" b="1" dirty="0"/>
              <a:t> </a:t>
            </a:r>
            <a:r>
              <a:rPr lang="en-ID" sz="1100" b="1" dirty="0" err="1"/>
              <a:t>fakta</a:t>
            </a:r>
            <a:r>
              <a:rPr lang="en-ID" sz="1100" dirty="0"/>
              <a:t> </a:t>
            </a:r>
            <a:r>
              <a:rPr lang="en-ID" sz="1100" dirty="0" err="1"/>
              <a:t>dikarenakan</a:t>
            </a:r>
            <a:r>
              <a:rPr lang="en-ID" sz="1100" dirty="0"/>
              <a:t> :</a:t>
            </a:r>
          </a:p>
          <a:p>
            <a:pPr>
              <a:buClr>
                <a:schemeClr val="hlink"/>
              </a:buClr>
              <a:buSzPts val="1100"/>
            </a:pPr>
            <a:endParaRPr lang="en-ID" sz="1100" dirty="0"/>
          </a:p>
          <a:p>
            <a:pPr>
              <a:buClr>
                <a:schemeClr val="hlink"/>
              </a:buClr>
              <a:buSzPts val="1100"/>
            </a:pPr>
            <a:r>
              <a:rPr lang="en-ID" sz="1100" dirty="0"/>
              <a:t>- </a:t>
            </a:r>
            <a:r>
              <a:rPr lang="en-ID" sz="1100" dirty="0" err="1"/>
              <a:t>Untuk</a:t>
            </a:r>
            <a:r>
              <a:rPr lang="en-ID" sz="1100" dirty="0"/>
              <a:t> </a:t>
            </a:r>
            <a:r>
              <a:rPr lang="en-ID" sz="1100" dirty="0" err="1"/>
              <a:t>menjadi</a:t>
            </a:r>
            <a:r>
              <a:rPr lang="en-ID" sz="1100" dirty="0"/>
              <a:t> </a:t>
            </a:r>
            <a:r>
              <a:rPr lang="en-ID" sz="1100" dirty="0" err="1"/>
              <a:t>pegawai</a:t>
            </a:r>
            <a:r>
              <a:rPr lang="en-ID" sz="1100" dirty="0"/>
              <a:t> </a:t>
            </a:r>
            <a:r>
              <a:rPr lang="en-ID" sz="1100" dirty="0" err="1"/>
              <a:t>dibutuhkan</a:t>
            </a:r>
            <a:r>
              <a:rPr lang="en-ID" sz="1100" dirty="0"/>
              <a:t> lulus </a:t>
            </a:r>
            <a:r>
              <a:rPr lang="en-ID" sz="1100" dirty="0" err="1"/>
              <a:t>dari</a:t>
            </a:r>
            <a:r>
              <a:rPr lang="en-ID" sz="1100" dirty="0"/>
              <a:t> SD, </a:t>
            </a:r>
            <a:r>
              <a:rPr lang="en-ID" sz="1100" dirty="0" err="1"/>
              <a:t>menjadi</a:t>
            </a:r>
            <a:r>
              <a:rPr lang="en-ID" sz="1100" dirty="0"/>
              <a:t> WNI, </a:t>
            </a:r>
            <a:r>
              <a:rPr lang="en-ID" sz="1100" dirty="0" err="1"/>
              <a:t>umur</a:t>
            </a:r>
            <a:r>
              <a:rPr lang="en-ID" sz="1100" dirty="0"/>
              <a:t> </a:t>
            </a:r>
            <a:r>
              <a:rPr lang="en-ID" sz="1100" dirty="0" err="1"/>
              <a:t>tidak</a:t>
            </a:r>
            <a:r>
              <a:rPr lang="en-ID" sz="1100" dirty="0"/>
              <a:t> </a:t>
            </a:r>
            <a:r>
              <a:rPr lang="en-ID" sz="1100" dirty="0" err="1"/>
              <a:t>lebih</a:t>
            </a:r>
            <a:r>
              <a:rPr lang="en-ID" sz="1100" dirty="0"/>
              <a:t> </a:t>
            </a:r>
            <a:r>
              <a:rPr lang="en-ID" sz="1100" dirty="0" err="1"/>
              <a:t>dari</a:t>
            </a:r>
            <a:r>
              <a:rPr lang="en-ID" sz="1100" dirty="0"/>
              <a:t> 35 </a:t>
            </a:r>
            <a:r>
              <a:rPr lang="en-ID" sz="1100" dirty="0" err="1"/>
              <a:t>tahun</a:t>
            </a:r>
            <a:endParaRPr lang="en-ID" sz="1100" dirty="0"/>
          </a:p>
          <a:p>
            <a:pPr>
              <a:buClr>
                <a:schemeClr val="hlink"/>
              </a:buClr>
              <a:buSzPts val="1100"/>
            </a:pPr>
            <a:endParaRPr lang="en-ID" sz="1100" dirty="0"/>
          </a:p>
          <a:p>
            <a:pPr>
              <a:buClr>
                <a:schemeClr val="hlink"/>
              </a:buClr>
              <a:buSzPts val="1100"/>
            </a:pPr>
            <a:r>
              <a:rPr lang="en-ID" sz="1100" dirty="0"/>
              <a:t>- Di </a:t>
            </a:r>
            <a:r>
              <a:rPr lang="en-ID" sz="1100" dirty="0" err="1"/>
              <a:t>dapat</a:t>
            </a:r>
            <a:r>
              <a:rPr lang="en-ID" sz="1100" dirty="0"/>
              <a:t> </a:t>
            </a:r>
            <a:r>
              <a:rPr lang="en-ID" sz="1100" dirty="0" err="1"/>
              <a:t>fakta</a:t>
            </a:r>
            <a:r>
              <a:rPr lang="en-ID" sz="1100" dirty="0"/>
              <a:t> </a:t>
            </a:r>
            <a:r>
              <a:rPr lang="en-ID" sz="1100" dirty="0" err="1"/>
              <a:t>bahwa</a:t>
            </a:r>
            <a:r>
              <a:rPr lang="en-ID" sz="1100" dirty="0"/>
              <a:t> </a:t>
            </a:r>
            <a:r>
              <a:rPr lang="en-ID" sz="1100" dirty="0" err="1"/>
              <a:t>umur</a:t>
            </a:r>
            <a:r>
              <a:rPr lang="en-ID" sz="1100" dirty="0"/>
              <a:t> daftar </a:t>
            </a:r>
            <a:r>
              <a:rPr lang="en-ID" sz="1100" dirty="0" err="1"/>
              <a:t>anas</a:t>
            </a:r>
            <a:r>
              <a:rPr lang="en-ID" sz="1100" dirty="0"/>
              <a:t> </a:t>
            </a:r>
            <a:r>
              <a:rPr lang="en-ID" sz="1100" dirty="0" err="1"/>
              <a:t>dikurang</a:t>
            </a:r>
            <a:r>
              <a:rPr lang="en-ID" sz="1100" dirty="0"/>
              <a:t> </a:t>
            </a:r>
            <a:r>
              <a:rPr lang="en-ID" sz="1100" dirty="0" err="1"/>
              <a:t>tahun</a:t>
            </a:r>
            <a:r>
              <a:rPr lang="en-ID" sz="1100" dirty="0"/>
              <a:t> </a:t>
            </a:r>
            <a:r>
              <a:rPr lang="en-ID" sz="1100" dirty="0" err="1"/>
              <a:t>lahir</a:t>
            </a:r>
            <a:r>
              <a:rPr lang="en-ID" sz="1100" dirty="0"/>
              <a:t> </a:t>
            </a:r>
            <a:r>
              <a:rPr lang="en-ID" sz="1100" dirty="0" err="1"/>
              <a:t>anas</a:t>
            </a:r>
            <a:r>
              <a:rPr lang="en-ID" sz="1100" dirty="0"/>
              <a:t> </a:t>
            </a:r>
            <a:r>
              <a:rPr lang="en-ID" sz="1100" dirty="0" err="1"/>
              <a:t>adalah</a:t>
            </a:r>
            <a:r>
              <a:rPr lang="en-ID" sz="1100" dirty="0"/>
              <a:t> 1990-1962 </a:t>
            </a:r>
            <a:r>
              <a:rPr lang="en-ID" sz="1100" dirty="0" err="1"/>
              <a:t>adalah</a:t>
            </a:r>
            <a:r>
              <a:rPr lang="en-ID" sz="1100" dirty="0"/>
              <a:t> 28 </a:t>
            </a:r>
            <a:r>
              <a:rPr lang="en-ID" sz="1100" dirty="0" err="1"/>
              <a:t>tahun</a:t>
            </a:r>
            <a:r>
              <a:rPr lang="en-ID" sz="1100" dirty="0"/>
              <a:t> </a:t>
            </a:r>
            <a:r>
              <a:rPr lang="en-ID" sz="1100" dirty="0" err="1"/>
              <a:t>sehingga</a:t>
            </a:r>
            <a:r>
              <a:rPr lang="en-ID" sz="1100" dirty="0"/>
              <a:t> </a:t>
            </a:r>
            <a:r>
              <a:rPr lang="en-ID" sz="1100" dirty="0" err="1"/>
              <a:t>lolos</a:t>
            </a:r>
            <a:r>
              <a:rPr lang="en-ID" sz="1100" dirty="0"/>
              <a:t> </a:t>
            </a:r>
            <a:r>
              <a:rPr lang="en-ID" sz="1100" dirty="0" err="1"/>
              <a:t>ke</a:t>
            </a:r>
            <a:r>
              <a:rPr lang="en-ID" sz="1100" dirty="0"/>
              <a:t> PNS </a:t>
            </a:r>
          </a:p>
          <a:p>
            <a:pPr>
              <a:buClr>
                <a:schemeClr val="hlink"/>
              </a:buClr>
              <a:buSzPts val="1100"/>
            </a:pPr>
            <a:endParaRPr lang="en-ID" sz="1100" dirty="0"/>
          </a:p>
          <a:p>
            <a:pPr>
              <a:buClr>
                <a:schemeClr val="hlink"/>
              </a:buClr>
              <a:buSzPts val="1100"/>
            </a:pPr>
            <a:r>
              <a:rPr lang="en-ID" sz="1100" dirty="0"/>
              <a:t>- Dan </a:t>
            </a:r>
            <a:r>
              <a:rPr lang="en-ID" sz="1100" dirty="0" err="1"/>
              <a:t>bisa</a:t>
            </a:r>
            <a:r>
              <a:rPr lang="en-ID" sz="1100" dirty="0"/>
              <a:t> </a:t>
            </a:r>
            <a:r>
              <a:rPr lang="en-ID" sz="1100" dirty="0" err="1"/>
              <a:t>pensiun</a:t>
            </a:r>
            <a:r>
              <a:rPr lang="en-ID" sz="1100" dirty="0"/>
              <a:t> </a:t>
            </a:r>
            <a:r>
              <a:rPr lang="en-ID" sz="1100" dirty="0" err="1"/>
              <a:t>karena</a:t>
            </a:r>
            <a:r>
              <a:rPr lang="en-ID" sz="1100" dirty="0"/>
              <a:t> </a:t>
            </a:r>
            <a:r>
              <a:rPr lang="en-ID" sz="1100" dirty="0" err="1"/>
              <a:t>umur</a:t>
            </a:r>
            <a:r>
              <a:rPr lang="en-ID" sz="1100" dirty="0"/>
              <a:t> </a:t>
            </a:r>
            <a:r>
              <a:rPr lang="en-ID" sz="1100" dirty="0" err="1"/>
              <a:t>nya</a:t>
            </a:r>
            <a:r>
              <a:rPr lang="en-ID" sz="1100" dirty="0"/>
              <a:t> </a:t>
            </a:r>
            <a:r>
              <a:rPr lang="en-ID" sz="1100" dirty="0" err="1"/>
              <a:t>sekarang</a:t>
            </a:r>
            <a:r>
              <a:rPr lang="en-ID" sz="1100" dirty="0"/>
              <a:t> </a:t>
            </a:r>
            <a:r>
              <a:rPr lang="en-ID" sz="1100" dirty="0" err="1"/>
              <a:t>telah</a:t>
            </a:r>
            <a:r>
              <a:rPr lang="en-ID" sz="1100" dirty="0"/>
              <a:t> </a:t>
            </a:r>
            <a:r>
              <a:rPr lang="en-ID" sz="1100" dirty="0" err="1"/>
              <a:t>mencapai</a:t>
            </a:r>
            <a:r>
              <a:rPr lang="en-ID" sz="1100" dirty="0"/>
              <a:t> 61 </a:t>
            </a:r>
            <a:r>
              <a:rPr lang="en-ID" sz="1100" dirty="0" err="1"/>
              <a:t>tahun</a:t>
            </a:r>
            <a:r>
              <a:rPr lang="en-ID" sz="1100" dirty="0"/>
              <a:t> di </a:t>
            </a:r>
            <a:r>
              <a:rPr lang="en-ID" sz="1100" dirty="0" err="1"/>
              <a:t>tahun</a:t>
            </a:r>
            <a:r>
              <a:rPr lang="en-ID" sz="1100" dirty="0"/>
              <a:t> 2023, dan </a:t>
            </a:r>
            <a:r>
              <a:rPr lang="en-ID" sz="1100" dirty="0" err="1"/>
              <a:t>anas</a:t>
            </a:r>
            <a:r>
              <a:rPr lang="en-ID" sz="1100" dirty="0"/>
              <a:t> </a:t>
            </a:r>
            <a:r>
              <a:rPr lang="en-ID" sz="1100" dirty="0" err="1"/>
              <a:t>adalah</a:t>
            </a:r>
            <a:r>
              <a:rPr lang="en-ID" sz="1100" dirty="0"/>
              <a:t> </a:t>
            </a:r>
            <a:r>
              <a:rPr lang="en-ID" sz="1100" dirty="0" err="1"/>
              <a:t>seorang</a:t>
            </a:r>
            <a:r>
              <a:rPr lang="en-ID" sz="1100" dirty="0"/>
              <a:t> </a:t>
            </a:r>
            <a:r>
              <a:rPr lang="en-ID" sz="1100" dirty="0" err="1"/>
              <a:t>pegawai</a:t>
            </a:r>
            <a:r>
              <a:rPr lang="en-ID" sz="1100" dirty="0"/>
              <a:t> yang </a:t>
            </a:r>
            <a:r>
              <a:rPr lang="en-ID" sz="1100" dirty="0" err="1"/>
              <a:t>telah</a:t>
            </a:r>
            <a:r>
              <a:rPr lang="en-ID" sz="1100" dirty="0"/>
              <a:t> </a:t>
            </a:r>
            <a:r>
              <a:rPr lang="en-ID" sz="1100" dirty="0" err="1"/>
              <a:t>pensiun</a:t>
            </a:r>
            <a:r>
              <a:rPr lang="en-ID" sz="1100" dirty="0"/>
              <a:t>.</a:t>
            </a:r>
          </a:p>
        </p:txBody>
      </p:sp>
      <p:sp>
        <p:nvSpPr>
          <p:cNvPr id="432" name="Google Shape;432;p40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PRAKTIKUM 4</a:t>
            </a:r>
            <a:endParaRPr dirty="0"/>
          </a:p>
        </p:txBody>
      </p:sp>
      <p:sp>
        <p:nvSpPr>
          <p:cNvPr id="433" name="Google Shape;433;p40"/>
          <p:cNvSpPr/>
          <p:nvPr/>
        </p:nvSpPr>
        <p:spPr>
          <a:xfrm>
            <a:off x="8262473" y="1570679"/>
            <a:ext cx="549900" cy="5499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40"/>
          <p:cNvSpPr/>
          <p:nvPr/>
        </p:nvSpPr>
        <p:spPr>
          <a:xfrm>
            <a:off x="1402060" y="500977"/>
            <a:ext cx="796500" cy="7965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5" name="Google Shape;435;p40"/>
          <p:cNvGrpSpPr/>
          <p:nvPr/>
        </p:nvGrpSpPr>
        <p:grpSpPr>
          <a:xfrm rot="10800000">
            <a:off x="1186863" y="823412"/>
            <a:ext cx="537556" cy="136576"/>
            <a:chOff x="2641350" y="846250"/>
            <a:chExt cx="413600" cy="105075"/>
          </a:xfrm>
        </p:grpSpPr>
        <p:sp>
          <p:nvSpPr>
            <p:cNvPr id="436" name="Google Shape;436;p40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80425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445;p41">
            <a:extLst>
              <a:ext uri="{FF2B5EF4-FFF2-40B4-BE49-F238E27FC236}">
                <a16:creationId xmlns:a16="http://schemas.microsoft.com/office/drawing/2014/main" id="{F9564722-6CCC-49EF-806A-496CB75D3B97}"/>
              </a:ext>
            </a:extLst>
          </p:cNvPr>
          <p:cNvSpPr/>
          <p:nvPr/>
        </p:nvSpPr>
        <p:spPr>
          <a:xfrm>
            <a:off x="4892374" y="1888119"/>
            <a:ext cx="3759256" cy="220845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TUGAS </a:t>
            </a:r>
            <a:r>
              <a:rPr lang="en-ID" dirty="0" err="1"/>
              <a:t>praktikum</a:t>
            </a:r>
            <a:r>
              <a:rPr lang="en-ID" dirty="0"/>
              <a:t> 5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84F665-9DEB-4693-891F-766AC976C235}"/>
              </a:ext>
            </a:extLst>
          </p:cNvPr>
          <p:cNvSpPr/>
          <p:nvPr/>
        </p:nvSpPr>
        <p:spPr>
          <a:xfrm>
            <a:off x="5082288" y="1976684"/>
            <a:ext cx="36569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hlink"/>
              </a:buClr>
              <a:buSzPts val="1100"/>
            </a:pP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is_a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(</a:t>
            </a: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man,person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).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is_a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(</a:t>
            </a: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woman,person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).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is_a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(</a:t>
            </a: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oscar,man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).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is_a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(</a:t>
            </a: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antje,woman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).</a:t>
            </a:r>
          </a:p>
          <a:p>
            <a:pPr>
              <a:buClr>
                <a:schemeClr val="hlink"/>
              </a:buClr>
              <a:buSzPts val="1100"/>
            </a:pPr>
            <a:endParaRPr lang="en-US" sz="900" dirty="0">
              <a:solidFill>
                <a:schemeClr val="accent2"/>
              </a:solidFill>
              <a:latin typeface="Raleway Medium"/>
              <a:sym typeface="Raleway Medium"/>
            </a:endParaRPr>
          </a:p>
          <a:p>
            <a:pPr>
              <a:buClr>
                <a:schemeClr val="hlink"/>
              </a:buClr>
              <a:buSzPts val="1100"/>
            </a:pP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is_married_to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(</a:t>
            </a: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oscar,antje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).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is_married_to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(</a:t>
            </a: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antje,oscar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).</a:t>
            </a:r>
          </a:p>
          <a:p>
            <a:pPr>
              <a:buClr>
                <a:schemeClr val="hlink"/>
              </a:buClr>
              <a:buSzPts val="1100"/>
            </a:pPr>
            <a:endParaRPr lang="en-US" sz="900" dirty="0">
              <a:solidFill>
                <a:schemeClr val="accent2"/>
              </a:solidFill>
              <a:latin typeface="Raleway Medium"/>
              <a:sym typeface="Raleway Medium"/>
            </a:endParaRPr>
          </a:p>
          <a:p>
            <a:pPr>
              <a:buClr>
                <a:schemeClr val="hlink"/>
              </a:buClr>
              <a:buSzPts val="1100"/>
            </a:pP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is_the_father_of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(</a:t>
            </a: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oscar,bernd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).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is_the_mother_of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(</a:t>
            </a: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antje,bernd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). 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is_the_aunt_of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(</a:t>
            </a: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antje,susi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).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is_the_uncle_of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(</a:t>
            </a: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oscar,susi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).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is_the_cousin_of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(</a:t>
            </a: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bernd,susi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).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is_the_cousin_of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(</a:t>
            </a: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susi,bernd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69912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sz="4000" dirty="0" err="1"/>
              <a:t>Representasi</a:t>
            </a:r>
            <a:r>
              <a:rPr lang="en-ID" sz="4000" dirty="0"/>
              <a:t> </a:t>
            </a:r>
            <a:r>
              <a:rPr lang="en-ID" sz="4000" dirty="0" err="1"/>
              <a:t>logika</a:t>
            </a:r>
            <a:r>
              <a:rPr lang="en-ID" sz="4000" dirty="0"/>
              <a:t> </a:t>
            </a:r>
          </a:p>
        </p:txBody>
      </p:sp>
      <p:sp>
        <p:nvSpPr>
          <p:cNvPr id="504" name="Google Shape;504;p44"/>
          <p:cNvSpPr txBox="1"/>
          <p:nvPr/>
        </p:nvSpPr>
        <p:spPr>
          <a:xfrm>
            <a:off x="2768988" y="1494889"/>
            <a:ext cx="3679329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08" name="Google Shape;508;p44"/>
          <p:cNvGrpSpPr/>
          <p:nvPr/>
        </p:nvGrpSpPr>
        <p:grpSpPr>
          <a:xfrm rot="10800000">
            <a:off x="4305271" y="4810771"/>
            <a:ext cx="537556" cy="136576"/>
            <a:chOff x="2641350" y="846250"/>
            <a:chExt cx="413600" cy="105075"/>
          </a:xfrm>
        </p:grpSpPr>
        <p:sp>
          <p:nvSpPr>
            <p:cNvPr id="509" name="Google Shape;509;p4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44"/>
          <p:cNvGrpSpPr/>
          <p:nvPr/>
        </p:nvGrpSpPr>
        <p:grpSpPr>
          <a:xfrm>
            <a:off x="878338" y="983704"/>
            <a:ext cx="913425" cy="370975"/>
            <a:chOff x="6514150" y="4420266"/>
            <a:chExt cx="913425" cy="370975"/>
          </a:xfrm>
        </p:grpSpPr>
        <p:sp>
          <p:nvSpPr>
            <p:cNvPr id="514" name="Google Shape;514;p44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4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503;p44">
            <a:extLst>
              <a:ext uri="{FF2B5EF4-FFF2-40B4-BE49-F238E27FC236}">
                <a16:creationId xmlns:a16="http://schemas.microsoft.com/office/drawing/2014/main" id="{FEF0FB44-B837-4681-B9E3-691808E74936}"/>
              </a:ext>
            </a:extLst>
          </p:cNvPr>
          <p:cNvSpPr txBox="1"/>
          <p:nvPr/>
        </p:nvSpPr>
        <p:spPr>
          <a:xfrm>
            <a:off x="1162236" y="1991995"/>
            <a:ext cx="6975300" cy="216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/>
            <a:r>
              <a:rPr lang="en-ID" sz="1100" dirty="0" err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Kode</a:t>
            </a:r>
            <a:r>
              <a:rPr lang="en-ID" sz="11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tersebut</a:t>
            </a:r>
            <a:r>
              <a:rPr lang="en-ID" sz="11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mendefinisikan</a:t>
            </a:r>
            <a:r>
              <a:rPr lang="en-ID" sz="11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beberapa</a:t>
            </a:r>
            <a:r>
              <a:rPr lang="en-ID" sz="11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fakta</a:t>
            </a:r>
            <a:r>
              <a:rPr lang="en-ID" sz="11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dan </a:t>
            </a:r>
            <a:r>
              <a:rPr lang="en-ID" sz="1100" dirty="0" err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aturan</a:t>
            </a:r>
            <a:r>
              <a:rPr lang="en-ID" sz="11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terkait</a:t>
            </a:r>
            <a:r>
              <a:rPr lang="en-ID" sz="11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hubungan</a:t>
            </a:r>
            <a:r>
              <a:rPr lang="en-ID" sz="11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antara</a:t>
            </a:r>
            <a:r>
              <a:rPr lang="en-ID" sz="11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beberapa</a:t>
            </a:r>
            <a:r>
              <a:rPr lang="en-ID" sz="11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entitas</a:t>
            </a:r>
            <a:r>
              <a:rPr lang="en-ID" sz="11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</a:t>
            </a:r>
            <a:r>
              <a:rPr lang="en-ID" sz="1100" dirty="0" err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seperti</a:t>
            </a:r>
            <a:r>
              <a:rPr lang="en-ID" sz="11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orang-orang (woman, man, </a:t>
            </a:r>
            <a:r>
              <a:rPr lang="en-ID" sz="1100" dirty="0" err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antje</a:t>
            </a:r>
            <a:r>
              <a:rPr lang="en-ID" sz="11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</a:t>
            </a:r>
            <a:r>
              <a:rPr lang="en-ID" sz="1100" dirty="0" err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oscar</a:t>
            </a:r>
            <a:r>
              <a:rPr lang="en-ID" sz="11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</a:t>
            </a:r>
            <a:r>
              <a:rPr lang="en-ID" sz="1100" dirty="0" err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susi</a:t>
            </a:r>
            <a:r>
              <a:rPr lang="en-ID" sz="11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</a:t>
            </a:r>
            <a:r>
              <a:rPr lang="en-ID" sz="1100" dirty="0" err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bernd</a:t>
            </a:r>
            <a:r>
              <a:rPr lang="en-ID" sz="11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) dan </a:t>
            </a:r>
            <a:r>
              <a:rPr lang="en-ID" sz="1100" dirty="0" err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hubungan</a:t>
            </a:r>
            <a:r>
              <a:rPr lang="en-ID" sz="11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keluarga</a:t>
            </a:r>
            <a:r>
              <a:rPr lang="en-ID" sz="11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atau</a:t>
            </a:r>
            <a:r>
              <a:rPr lang="en-ID" sz="11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jenis</a:t>
            </a:r>
            <a:r>
              <a:rPr lang="en-ID" sz="11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kelamin</a:t>
            </a:r>
            <a:r>
              <a:rPr lang="en-ID" sz="11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</a:t>
            </a:r>
          </a:p>
          <a:p>
            <a:pPr lvl="0" algn="just"/>
            <a:endParaRPr lang="en-ID" sz="1100" dirty="0">
              <a:solidFill>
                <a:schemeClr val="dk1"/>
              </a:solidFill>
              <a:latin typeface="Raleway Medium"/>
              <a:ea typeface="Raleway"/>
              <a:cs typeface="Raleway"/>
              <a:sym typeface="Raleway Medium"/>
            </a:endParaRPr>
          </a:p>
          <a:p>
            <a:pPr lvl="0" algn="just"/>
            <a:r>
              <a:rPr lang="sv-SE" sz="11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Fakta :</a:t>
            </a:r>
          </a:p>
          <a:p>
            <a:pPr lvl="0" algn="just"/>
            <a:endParaRPr lang="sv-SE" sz="11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71450" lvl="1" indent="-171450" algn="just">
              <a:buFontTx/>
              <a:buChar char="-"/>
            </a:pPr>
            <a:r>
              <a:rPr lang="sv-SE" sz="11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Laki-laki dan Perempuan adalah jenis kelamin yang termasuk dalam kategori "person.”</a:t>
            </a:r>
          </a:p>
          <a:p>
            <a:pPr marL="171450" indent="-171450" algn="just">
              <a:buFontTx/>
              <a:buChar char="-"/>
            </a:pPr>
            <a:r>
              <a:rPr lang="sv-SE" sz="11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Oscar adalah seorang laki-laki dan Antje adalah seorang perempuan .</a:t>
            </a:r>
          </a:p>
          <a:p>
            <a:pPr marL="171450" indent="-171450" algn="just">
              <a:buFontTx/>
              <a:buChar char="-"/>
            </a:pPr>
            <a:r>
              <a:rPr lang="sv-SE" sz="11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Oscar menikah dengan Antje.</a:t>
            </a:r>
          </a:p>
          <a:p>
            <a:pPr marL="171450" indent="-171450" algn="just">
              <a:buFontTx/>
              <a:buChar char="-"/>
            </a:pPr>
            <a:r>
              <a:rPr lang="sv-SE" sz="11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Oscar adalah ayah dari Bernd, Antje adalah Ibu dari Bernd. </a:t>
            </a:r>
          </a:p>
          <a:p>
            <a:pPr marL="171450" indent="-171450" algn="just">
              <a:buFontTx/>
              <a:buChar char="-"/>
            </a:pPr>
            <a:r>
              <a:rPr lang="sv-SE" sz="11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Oscar adalah paman dari Susi, Antje adalah Bibi dari Susi.</a:t>
            </a:r>
          </a:p>
          <a:p>
            <a:pPr marL="171450" indent="-171450" algn="just">
              <a:buFontTx/>
              <a:buChar char="-"/>
            </a:pPr>
            <a:r>
              <a:rPr lang="sv-SE" sz="11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Susi dan Bernd adalah sepupu.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45;p41">
            <a:extLst>
              <a:ext uri="{FF2B5EF4-FFF2-40B4-BE49-F238E27FC236}">
                <a16:creationId xmlns:a16="http://schemas.microsoft.com/office/drawing/2014/main" id="{D0C1AE35-CB39-40A5-91B2-C038E4CEEDD2}"/>
              </a:ext>
            </a:extLst>
          </p:cNvPr>
          <p:cNvSpPr/>
          <p:nvPr/>
        </p:nvSpPr>
        <p:spPr>
          <a:xfrm>
            <a:off x="4664744" y="1838883"/>
            <a:ext cx="3759256" cy="220845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hlink"/>
              </a:buClr>
              <a:buSzPts val="1100"/>
            </a:pP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isa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(</a:t>
            </a: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mammal,animal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).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isa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(</a:t>
            </a: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bird,animal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).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isa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(</a:t>
            </a: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cat,mammal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).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isa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(</a:t>
            </a: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dog,mammal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).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isa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(</a:t>
            </a: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cat,pet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).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isa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(</a:t>
            </a: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dog,pet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).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isa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(</a:t>
            </a: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canary,pet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).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isa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(</a:t>
            </a: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canary,bird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).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isa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(</a:t>
            </a: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penguin,bird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).</a:t>
            </a:r>
          </a:p>
          <a:p>
            <a:pPr>
              <a:buClr>
                <a:schemeClr val="hlink"/>
              </a:buClr>
              <a:buSzPts val="1100"/>
            </a:pPr>
            <a:endParaRPr lang="en-US" sz="900" dirty="0">
              <a:solidFill>
                <a:schemeClr val="accent2"/>
              </a:solidFill>
              <a:latin typeface="Raleway Medium"/>
              <a:sym typeface="Raleway Medium"/>
            </a:endParaRPr>
          </a:p>
          <a:p>
            <a:pPr>
              <a:buClr>
                <a:schemeClr val="hlink"/>
              </a:buClr>
              <a:buSzPts val="11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eats(</a:t>
            </a: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garfield,lasagna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).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eats(</a:t>
            </a: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cat,catfood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).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eats(</a:t>
            </a: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bird,seeds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).</a:t>
            </a:r>
          </a:p>
          <a:p>
            <a:pPr>
              <a:buClr>
                <a:schemeClr val="hlink"/>
              </a:buClr>
              <a:buSzPts val="1100"/>
            </a:pPr>
            <a:endParaRPr lang="en-US" sz="900" dirty="0">
              <a:solidFill>
                <a:schemeClr val="accent2"/>
              </a:solidFill>
              <a:latin typeface="Raleway Medium"/>
              <a:sym typeface="Raleway Medium"/>
            </a:endParaRPr>
          </a:p>
          <a:p>
            <a:pPr>
              <a:buClr>
                <a:schemeClr val="hlink"/>
              </a:buClr>
              <a:buSzPts val="11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can(</a:t>
            </a: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bird,fly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).</a:t>
            </a:r>
          </a:p>
        </p:txBody>
      </p:sp>
      <p:sp>
        <p:nvSpPr>
          <p:cNvPr id="444" name="Google Shape;44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TUGAS </a:t>
            </a:r>
            <a:r>
              <a:rPr lang="en-ID" dirty="0" err="1"/>
              <a:t>praktikum</a:t>
            </a:r>
            <a:r>
              <a:rPr lang="en-ID" dirty="0"/>
              <a:t> 6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84F665-9DEB-4693-891F-766AC976C235}"/>
              </a:ext>
            </a:extLst>
          </p:cNvPr>
          <p:cNvSpPr/>
          <p:nvPr/>
        </p:nvSpPr>
        <p:spPr>
          <a:xfrm>
            <a:off x="6342647" y="1927448"/>
            <a:ext cx="36569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hlink"/>
              </a:buClr>
              <a:buSzPts val="1100"/>
            </a:pPr>
            <a:endParaRPr lang="en-US" sz="900" dirty="0">
              <a:solidFill>
                <a:schemeClr val="accent2"/>
              </a:solidFill>
              <a:latin typeface="Raleway Medium"/>
              <a:sym typeface="Raleway Medium"/>
            </a:endParaRPr>
          </a:p>
          <a:p>
            <a:pPr>
              <a:buClr>
                <a:schemeClr val="hlink"/>
              </a:buClr>
              <a:buSzPts val="1100"/>
            </a:pP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has_part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(mammal, tail).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has_part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(bird, tail).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has_part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(bird, wing).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has_part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(bird, leather).</a:t>
            </a:r>
          </a:p>
          <a:p>
            <a:pPr>
              <a:buClr>
                <a:schemeClr val="hlink"/>
              </a:buClr>
              <a:buSzPts val="1100"/>
            </a:pPr>
            <a:endParaRPr lang="en-US" sz="900" dirty="0">
              <a:solidFill>
                <a:schemeClr val="accent2"/>
              </a:solidFill>
              <a:latin typeface="Raleway Medium"/>
              <a:sym typeface="Raleway Medium"/>
            </a:endParaRPr>
          </a:p>
          <a:p>
            <a:pPr>
              <a:buClr>
                <a:schemeClr val="hlink"/>
              </a:buClr>
              <a:buSzPts val="1100"/>
            </a:pP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aninstance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(</a:t>
            </a: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sylvestor,cat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).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aninstance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(</a:t>
            </a: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garfield,cat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).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aninstance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(</a:t>
            </a: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tweety,canary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).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aninstance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(</a:t>
            </a: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opus,penguin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).</a:t>
            </a:r>
          </a:p>
          <a:p>
            <a:pPr>
              <a:buClr>
                <a:schemeClr val="hlink"/>
              </a:buClr>
              <a:buSzPts val="1100"/>
            </a:pPr>
            <a:endParaRPr lang="en-US" sz="900" dirty="0">
              <a:solidFill>
                <a:schemeClr val="accent2"/>
              </a:solidFill>
              <a:latin typeface="Raleway Medium"/>
              <a:sym typeface="Raleway Medium"/>
            </a:endParaRPr>
          </a:p>
          <a:p>
            <a:pPr>
              <a:buClr>
                <a:schemeClr val="hlink"/>
              </a:buClr>
              <a:buSzPts val="11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cannot(</a:t>
            </a:r>
            <a:r>
              <a:rPr lang="en-US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opus,fly</a:t>
            </a: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747883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50"/>
          <p:cNvSpPr txBox="1">
            <a:spLocks noGrp="1"/>
          </p:cNvSpPr>
          <p:nvPr>
            <p:ph type="title"/>
          </p:nvPr>
        </p:nvSpPr>
        <p:spPr>
          <a:xfrm>
            <a:off x="-26375" y="4450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Representasi</a:t>
            </a:r>
            <a:r>
              <a:rPr lang="en-ID" dirty="0"/>
              <a:t> </a:t>
            </a:r>
            <a:r>
              <a:rPr lang="en-ID" dirty="0" err="1"/>
              <a:t>fakta</a:t>
            </a:r>
            <a:endParaRPr dirty="0"/>
          </a:p>
        </p:txBody>
      </p:sp>
      <p:sp>
        <p:nvSpPr>
          <p:cNvPr id="731" name="Google Shape;731;p50"/>
          <p:cNvSpPr txBox="1"/>
          <p:nvPr/>
        </p:nvSpPr>
        <p:spPr>
          <a:xfrm>
            <a:off x="767792" y="1017729"/>
            <a:ext cx="7383533" cy="35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isa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(A, B) :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Ini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adalah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relasi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yang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menyatakan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bahwa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A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adalah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B.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Contohnya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isa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(mammal, animal)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menyatakan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bahwa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mamalia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adalah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hewan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</a:t>
            </a:r>
          </a:p>
          <a:p>
            <a:pPr lvl="0" algn="ctr"/>
            <a:endParaRPr lang="en-ID" sz="1100" dirty="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algn="ctr"/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eats(A, B) :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objek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A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memakan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objek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B.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Misalnya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eats(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garfield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lasagna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)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menyatakan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bahwa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garfield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memakan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lasagna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</a:t>
            </a:r>
          </a:p>
          <a:p>
            <a:pPr algn="ctr"/>
            <a:endParaRPr lang="en-ID" sz="1100" dirty="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algn="ctr"/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can(A, B) :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objek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A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dapat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melakukan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B.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Misalnya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can(bird, fly)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menyatakan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bahwa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burung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bisa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terbang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</a:t>
            </a:r>
          </a:p>
          <a:p>
            <a:pPr lvl="0" algn="ctr"/>
            <a:endParaRPr lang="en-ID" sz="1100" dirty="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lvl="0" algn="ctr"/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has_part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(A, B) :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objek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A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memiliki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bagian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B.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Misalnya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has_part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(mammal, tail)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menyatakan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bahwa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mamalia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memiliki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ekor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</a:t>
            </a:r>
          </a:p>
          <a:p>
            <a:pPr lvl="0" algn="ctr"/>
            <a:endParaRPr lang="en-ID" sz="1100" dirty="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lvl="0" algn="ctr"/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aninstance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(A, B) :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objek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A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adalah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suatu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contoh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dari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kelas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B.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Misalnya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aninstance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(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sylvestor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cat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menyatakan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bahwa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sylvestor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adalah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kucing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</a:t>
            </a:r>
          </a:p>
          <a:p>
            <a:pPr lvl="0" algn="ctr"/>
            <a:endParaRPr lang="en-ID" sz="1100" dirty="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lvl="0" algn="ctr"/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cannot(A, B) :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objek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A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tidak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dapat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melakukan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B.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Misalnya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cannot(opus, fly)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menyatakan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bahwa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Opus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tidak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bisa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ID" sz="1100" dirty="0" err="1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terbang</a:t>
            </a:r>
            <a:r>
              <a:rPr lang="en-ID" sz="1100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</a:t>
            </a:r>
            <a:endParaRPr sz="1100" dirty="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grpSp>
        <p:nvGrpSpPr>
          <p:cNvPr id="738" name="Google Shape;738;p50"/>
          <p:cNvGrpSpPr/>
          <p:nvPr/>
        </p:nvGrpSpPr>
        <p:grpSpPr>
          <a:xfrm>
            <a:off x="5978950" y="637742"/>
            <a:ext cx="3397850" cy="187275"/>
            <a:chOff x="-3237675" y="-1132050"/>
            <a:chExt cx="3397850" cy="187275"/>
          </a:xfrm>
        </p:grpSpPr>
        <p:sp>
          <p:nvSpPr>
            <p:cNvPr id="739" name="Google Shape;739;p50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0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0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0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0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0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0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0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0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ADFB87-A59B-491E-8CD6-AA3373E8B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167" y="3501374"/>
            <a:ext cx="4492633" cy="996600"/>
          </a:xfrm>
          <a:prstGeom prst="rect">
            <a:avLst/>
          </a:prstGeom>
        </p:spPr>
      </p:pic>
      <p:sp>
        <p:nvSpPr>
          <p:cNvPr id="1517" name="Google Shape;1517;p72"/>
          <p:cNvSpPr/>
          <p:nvPr/>
        </p:nvSpPr>
        <p:spPr>
          <a:xfrm>
            <a:off x="2729700" y="374000"/>
            <a:ext cx="996600" cy="996600"/>
          </a:xfrm>
          <a:prstGeom prst="ellipse">
            <a:avLst/>
          </a:prstGeom>
          <a:solidFill>
            <a:srgbClr val="6E79E4">
              <a:alpha val="35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72"/>
          <p:cNvSpPr txBox="1">
            <a:spLocks noGrp="1"/>
          </p:cNvSpPr>
          <p:nvPr>
            <p:ph type="ctrTitle"/>
          </p:nvPr>
        </p:nvSpPr>
        <p:spPr>
          <a:xfrm>
            <a:off x="3130675" y="2313980"/>
            <a:ext cx="299345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Terimakasih</a:t>
            </a:r>
            <a:endParaRPr dirty="0"/>
          </a:p>
        </p:txBody>
      </p:sp>
      <p:grpSp>
        <p:nvGrpSpPr>
          <p:cNvPr id="1532" name="Google Shape;1532;p72"/>
          <p:cNvGrpSpPr/>
          <p:nvPr/>
        </p:nvGrpSpPr>
        <p:grpSpPr>
          <a:xfrm>
            <a:off x="-267175" y="1108580"/>
            <a:ext cx="3397850" cy="187275"/>
            <a:chOff x="-3237675" y="-1132050"/>
            <a:chExt cx="3397850" cy="187275"/>
          </a:xfrm>
        </p:grpSpPr>
        <p:sp>
          <p:nvSpPr>
            <p:cNvPr id="1533" name="Google Shape;1533;p7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7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7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7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7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7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7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7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7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/>
          </p:nvPr>
        </p:nvSpPr>
        <p:spPr>
          <a:xfrm>
            <a:off x="2107425" y="2561375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Representasi</a:t>
            </a:r>
            <a:r>
              <a:rPr lang="en-ID" dirty="0"/>
              <a:t> </a:t>
            </a:r>
            <a:r>
              <a:rPr lang="en-ID" dirty="0" err="1"/>
              <a:t>pengetahuan</a:t>
            </a:r>
            <a:r>
              <a:rPr lang="en-ID" dirty="0"/>
              <a:t> </a:t>
            </a:r>
            <a:r>
              <a:rPr lang="en-ID" dirty="0" err="1"/>
              <a:t>logika</a:t>
            </a:r>
            <a:endParaRPr dirty="0"/>
          </a:p>
        </p:txBody>
      </p:sp>
      <p:sp>
        <p:nvSpPr>
          <p:cNvPr id="460" name="Google Shape;460;p42"/>
          <p:cNvSpPr txBox="1">
            <a:spLocks noGrp="1"/>
          </p:cNvSpPr>
          <p:nvPr>
            <p:ph type="title" idx="2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462" name="Google Shape;462;p42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42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4" name="Google Shape;464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42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9" name="Google Shape;469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8" name="Google Shape;478;p42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TUGAS </a:t>
            </a:r>
            <a:r>
              <a:rPr lang="en-ID" dirty="0" err="1"/>
              <a:t>praktikum</a:t>
            </a:r>
            <a:r>
              <a:rPr lang="en-ID" dirty="0"/>
              <a:t> 1</a:t>
            </a:r>
            <a:endParaRPr dirty="0"/>
          </a:p>
        </p:txBody>
      </p:sp>
      <p:sp>
        <p:nvSpPr>
          <p:cNvPr id="445" name="Google Shape;445;p41"/>
          <p:cNvSpPr/>
          <p:nvPr/>
        </p:nvSpPr>
        <p:spPr>
          <a:xfrm>
            <a:off x="1933175" y="1258075"/>
            <a:ext cx="52398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1"/>
          <p:cNvSpPr txBox="1">
            <a:spLocks noGrp="1"/>
          </p:cNvSpPr>
          <p:nvPr>
            <p:ph type="subTitle" idx="1"/>
          </p:nvPr>
        </p:nvSpPr>
        <p:spPr>
          <a:xfrm>
            <a:off x="2191496" y="1658085"/>
            <a:ext cx="4420319" cy="913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1200" dirty="0" err="1"/>
              <a:t>bawahan</a:t>
            </a:r>
            <a:r>
              <a:rPr lang="en-ID" sz="1200" dirty="0"/>
              <a:t>(</a:t>
            </a:r>
            <a:r>
              <a:rPr lang="en-ID" sz="1200" dirty="0" err="1"/>
              <a:t>adi,burhan</a:t>
            </a:r>
            <a:r>
              <a:rPr lang="en-ID" sz="1200" dirty="0"/>
              <a:t>).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1200" dirty="0" err="1"/>
              <a:t>bawahan</a:t>
            </a:r>
            <a:r>
              <a:rPr lang="en-ID" sz="1200" dirty="0"/>
              <a:t>(</a:t>
            </a:r>
            <a:r>
              <a:rPr lang="en-ID" sz="1200" dirty="0" err="1"/>
              <a:t>burhan,bahrun</a:t>
            </a:r>
            <a:r>
              <a:rPr lang="en-ID" sz="1200" dirty="0"/>
              <a:t>).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1200" dirty="0" err="1"/>
              <a:t>bawahan</a:t>
            </a:r>
            <a:r>
              <a:rPr lang="en-ID" sz="1200" dirty="0"/>
              <a:t>(</a:t>
            </a:r>
            <a:r>
              <a:rPr lang="en-ID" sz="1200" dirty="0" err="1"/>
              <a:t>burhan,bisrin</a:t>
            </a:r>
            <a:r>
              <a:rPr lang="en-ID" sz="1200" dirty="0"/>
              <a:t>).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1200" dirty="0" err="1"/>
              <a:t>bawahan</a:t>
            </a:r>
            <a:r>
              <a:rPr lang="en-ID" sz="1200" dirty="0"/>
              <a:t>(</a:t>
            </a:r>
            <a:r>
              <a:rPr lang="en-ID" sz="1200" dirty="0" err="1"/>
              <a:t>bisrin,ferdi</a:t>
            </a:r>
            <a:r>
              <a:rPr lang="en-ID" sz="1200" dirty="0"/>
              <a:t>).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1200" dirty="0" err="1"/>
              <a:t>bawahan</a:t>
            </a:r>
            <a:r>
              <a:rPr lang="en-ID" sz="1200" dirty="0"/>
              <a:t>(</a:t>
            </a:r>
            <a:r>
              <a:rPr lang="en-ID" sz="1200" dirty="0" err="1"/>
              <a:t>bahrun,fahri</a:t>
            </a:r>
            <a:r>
              <a:rPr lang="en-ID" sz="1200" dirty="0"/>
              <a:t>).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1200" dirty="0" err="1"/>
              <a:t>bawahan</a:t>
            </a:r>
            <a:r>
              <a:rPr lang="en-ID" sz="1200" dirty="0"/>
              <a:t>(</a:t>
            </a:r>
            <a:r>
              <a:rPr lang="en-ID" sz="1200" dirty="0" err="1"/>
              <a:t>bahrun,farah</a:t>
            </a:r>
            <a:r>
              <a:rPr lang="en-ID" sz="1200" dirty="0"/>
              <a:t>).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endParaRPr lang="en-ID" sz="1200" dirty="0"/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1200" dirty="0" err="1"/>
              <a:t>atasan</a:t>
            </a:r>
            <a:r>
              <a:rPr lang="en-ID" sz="1200" dirty="0"/>
              <a:t>(B,A) :- </a:t>
            </a:r>
            <a:r>
              <a:rPr lang="en-ID" sz="1200" dirty="0" err="1"/>
              <a:t>bawahan</a:t>
            </a:r>
            <a:r>
              <a:rPr lang="en-ID" sz="1200" dirty="0"/>
              <a:t>(A,B).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endParaRPr lang="en-ID" sz="1200" dirty="0"/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1200" dirty="0" err="1"/>
              <a:t>anakbuah</a:t>
            </a:r>
            <a:r>
              <a:rPr lang="en-ID" sz="1200" dirty="0"/>
              <a:t>(A,B) :- </a:t>
            </a:r>
            <a:r>
              <a:rPr lang="en-ID" sz="1200" dirty="0" err="1"/>
              <a:t>bawahan</a:t>
            </a:r>
            <a:r>
              <a:rPr lang="en-ID" sz="1200" dirty="0"/>
              <a:t>(A,B).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1200" dirty="0" err="1"/>
              <a:t>anakbuah</a:t>
            </a:r>
            <a:r>
              <a:rPr lang="en-ID" sz="1200" dirty="0"/>
              <a:t>(A,C) :- </a:t>
            </a:r>
            <a:r>
              <a:rPr lang="en-ID" sz="1200" dirty="0" err="1"/>
              <a:t>bawahan</a:t>
            </a:r>
            <a:r>
              <a:rPr lang="en-ID" sz="1200" dirty="0"/>
              <a:t>(A,B), </a:t>
            </a:r>
            <a:r>
              <a:rPr lang="en-ID" sz="1200" dirty="0" err="1"/>
              <a:t>anakbuah</a:t>
            </a:r>
            <a:r>
              <a:rPr lang="en-ID" sz="1200" dirty="0"/>
              <a:t>(B,C).</a:t>
            </a:r>
            <a:endParaRPr sz="1200" dirty="0">
              <a:solidFill>
                <a:schemeClr val="accent2"/>
              </a:solidFill>
            </a:endParaRPr>
          </a:p>
        </p:txBody>
      </p:sp>
      <p:cxnSp>
        <p:nvCxnSpPr>
          <p:cNvPr id="447" name="Google Shape;447;p41"/>
          <p:cNvCxnSpPr/>
          <p:nvPr/>
        </p:nvCxnSpPr>
        <p:spPr>
          <a:xfrm rot="10800000" flipH="1">
            <a:off x="3433500" y="4002725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8" name="Google Shape;448;p41"/>
          <p:cNvGrpSpPr/>
          <p:nvPr/>
        </p:nvGrpSpPr>
        <p:grpSpPr>
          <a:xfrm>
            <a:off x="2259063" y="3940137"/>
            <a:ext cx="537556" cy="136576"/>
            <a:chOff x="2641350" y="846250"/>
            <a:chExt cx="413600" cy="105075"/>
          </a:xfrm>
        </p:grpSpPr>
        <p:sp>
          <p:nvSpPr>
            <p:cNvPr id="449" name="Google Shape;449;p4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"/>
          <p:cNvSpPr/>
          <p:nvPr/>
        </p:nvSpPr>
        <p:spPr>
          <a:xfrm>
            <a:off x="4754884" y="3064241"/>
            <a:ext cx="3984413" cy="176546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1" name="Google Shape;411;p40"/>
          <p:cNvSpPr/>
          <p:nvPr/>
        </p:nvSpPr>
        <p:spPr>
          <a:xfrm>
            <a:off x="4754882" y="1066089"/>
            <a:ext cx="3984413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0"/>
          <p:cNvSpPr/>
          <p:nvPr/>
        </p:nvSpPr>
        <p:spPr>
          <a:xfrm>
            <a:off x="623799" y="3077486"/>
            <a:ext cx="3765319" cy="174393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0"/>
          <p:cNvSpPr/>
          <p:nvPr/>
        </p:nvSpPr>
        <p:spPr>
          <a:xfrm>
            <a:off x="623800" y="1059641"/>
            <a:ext cx="376532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4" name="Google Shape;414;p40"/>
          <p:cNvSpPr txBox="1">
            <a:spLocks noGrp="1"/>
          </p:cNvSpPr>
          <p:nvPr>
            <p:ph type="subTitle" idx="1"/>
          </p:nvPr>
        </p:nvSpPr>
        <p:spPr>
          <a:xfrm>
            <a:off x="702987" y="1985792"/>
            <a:ext cx="3525828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-ID" dirty="0" err="1"/>
              <a:t>redikat</a:t>
            </a:r>
            <a:r>
              <a:rPr lang="en-ID" dirty="0"/>
              <a:t> </a:t>
            </a:r>
            <a:r>
              <a:rPr lang="en-ID" dirty="0" err="1"/>
              <a:t>bawahan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representasi</a:t>
            </a:r>
            <a:r>
              <a:rPr lang="en-ID" dirty="0"/>
              <a:t> </a:t>
            </a:r>
            <a:r>
              <a:rPr lang="en-ID" dirty="0" err="1"/>
              <a:t>fakta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atasan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bawahan</a:t>
            </a:r>
            <a:endParaRPr dirty="0"/>
          </a:p>
        </p:txBody>
      </p:sp>
      <p:sp>
        <p:nvSpPr>
          <p:cNvPr id="415" name="Google Shape;415;p40"/>
          <p:cNvSpPr txBox="1">
            <a:spLocks noGrp="1"/>
          </p:cNvSpPr>
          <p:nvPr>
            <p:ph type="title"/>
          </p:nvPr>
        </p:nvSpPr>
        <p:spPr>
          <a:xfrm>
            <a:off x="719686" y="1595124"/>
            <a:ext cx="3525828" cy="3025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 err="1"/>
              <a:t>Representasi</a:t>
            </a:r>
            <a:r>
              <a:rPr lang="en-ID" sz="2000" dirty="0"/>
              <a:t> </a:t>
            </a:r>
            <a:r>
              <a:rPr lang="en-ID" sz="2000" dirty="0" err="1"/>
              <a:t>fakta</a:t>
            </a:r>
            <a:endParaRPr sz="2000" dirty="0"/>
          </a:p>
        </p:txBody>
      </p:sp>
      <p:sp>
        <p:nvSpPr>
          <p:cNvPr id="416" name="Google Shape;416;p40"/>
          <p:cNvSpPr txBox="1">
            <a:spLocks noGrp="1"/>
          </p:cNvSpPr>
          <p:nvPr>
            <p:ph type="title" idx="2"/>
          </p:nvPr>
        </p:nvSpPr>
        <p:spPr>
          <a:xfrm>
            <a:off x="719999" y="1158483"/>
            <a:ext cx="1395301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417" name="Google Shape;417;p40"/>
          <p:cNvSpPr txBox="1">
            <a:spLocks noGrp="1"/>
          </p:cNvSpPr>
          <p:nvPr>
            <p:ph type="title" idx="3"/>
          </p:nvPr>
        </p:nvSpPr>
        <p:spPr>
          <a:xfrm>
            <a:off x="4822516" y="1364583"/>
            <a:ext cx="3730986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Terjemahan</a:t>
            </a:r>
            <a:r>
              <a:rPr lang="en-ID" dirty="0"/>
              <a:t> </a:t>
            </a:r>
            <a:r>
              <a:rPr lang="en-ID" dirty="0" err="1"/>
              <a:t>atasan</a:t>
            </a:r>
            <a:r>
              <a:rPr lang="en-ID" dirty="0"/>
              <a:t> </a:t>
            </a:r>
            <a:r>
              <a:rPr lang="en-ID" dirty="0" err="1"/>
              <a:t>langsung</a:t>
            </a:r>
            <a:endParaRPr dirty="0"/>
          </a:p>
        </p:txBody>
      </p:sp>
      <p:sp>
        <p:nvSpPr>
          <p:cNvPr id="418" name="Google Shape;418;p40"/>
          <p:cNvSpPr txBox="1">
            <a:spLocks noGrp="1"/>
          </p:cNvSpPr>
          <p:nvPr>
            <p:ph type="title" idx="4"/>
          </p:nvPr>
        </p:nvSpPr>
        <p:spPr>
          <a:xfrm>
            <a:off x="4822515" y="1164931"/>
            <a:ext cx="1474573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419" name="Google Shape;419;p40"/>
          <p:cNvSpPr txBox="1">
            <a:spLocks noGrp="1"/>
          </p:cNvSpPr>
          <p:nvPr>
            <p:ph type="subTitle" idx="5"/>
          </p:nvPr>
        </p:nvSpPr>
        <p:spPr>
          <a:xfrm>
            <a:off x="4822516" y="1923977"/>
            <a:ext cx="3730986" cy="872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hlink"/>
              </a:buClr>
              <a:buSzPts val="1100"/>
            </a:pPr>
            <a:r>
              <a:rPr lang="en-ID" dirty="0" err="1"/>
              <a:t>atasan</a:t>
            </a:r>
            <a:r>
              <a:rPr lang="en-ID" dirty="0"/>
              <a:t>(B,A) :- </a:t>
            </a:r>
            <a:r>
              <a:rPr lang="en-ID" dirty="0" err="1"/>
              <a:t>bawahan</a:t>
            </a:r>
            <a:r>
              <a:rPr lang="en-ID" dirty="0"/>
              <a:t>(A,B).</a:t>
            </a:r>
          </a:p>
          <a:p>
            <a:pPr marL="0" lvl="0" indent="0">
              <a:buClr>
                <a:schemeClr val="hlink"/>
              </a:buClr>
              <a:buSzPts val="1100"/>
            </a:pP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predikat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Burhan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bawahan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Adi</a:t>
            </a:r>
          </a:p>
        </p:txBody>
      </p:sp>
      <p:sp>
        <p:nvSpPr>
          <p:cNvPr id="420" name="Google Shape;420;p40"/>
          <p:cNvSpPr txBox="1">
            <a:spLocks noGrp="1"/>
          </p:cNvSpPr>
          <p:nvPr>
            <p:ph type="title" idx="6"/>
          </p:nvPr>
        </p:nvSpPr>
        <p:spPr>
          <a:xfrm>
            <a:off x="4881436" y="3334450"/>
            <a:ext cx="3730986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Rekursif</a:t>
            </a:r>
            <a:r>
              <a:rPr lang="en-ID" dirty="0"/>
              <a:t> </a:t>
            </a:r>
            <a:r>
              <a:rPr lang="en-ID" dirty="0" err="1"/>
              <a:t>anak</a:t>
            </a:r>
            <a:r>
              <a:rPr lang="en-ID" dirty="0"/>
              <a:t> </a:t>
            </a:r>
            <a:r>
              <a:rPr lang="en-ID" dirty="0" err="1"/>
              <a:t>buah</a:t>
            </a:r>
            <a:endParaRPr dirty="0"/>
          </a:p>
        </p:txBody>
      </p:sp>
      <p:sp>
        <p:nvSpPr>
          <p:cNvPr id="421" name="Google Shape;421;p40"/>
          <p:cNvSpPr txBox="1">
            <a:spLocks noGrp="1"/>
          </p:cNvSpPr>
          <p:nvPr>
            <p:ph type="title" idx="7"/>
          </p:nvPr>
        </p:nvSpPr>
        <p:spPr>
          <a:xfrm>
            <a:off x="4881436" y="3140213"/>
            <a:ext cx="1474573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422" name="Google Shape;422;p40"/>
          <p:cNvSpPr txBox="1">
            <a:spLocks noGrp="1"/>
          </p:cNvSpPr>
          <p:nvPr>
            <p:ph type="subTitle" idx="8"/>
          </p:nvPr>
        </p:nvSpPr>
        <p:spPr>
          <a:xfrm>
            <a:off x="4881436" y="3908157"/>
            <a:ext cx="1921421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Penjelasan</a:t>
            </a:r>
            <a:r>
              <a:rPr lang="en-ID" dirty="0"/>
              <a:t> di </a:t>
            </a:r>
            <a:r>
              <a:rPr lang="en-ID" dirty="0" err="1"/>
              <a:t>halaman</a:t>
            </a:r>
            <a:r>
              <a:rPr lang="en-ID" dirty="0"/>
              <a:t> </a:t>
            </a:r>
            <a:r>
              <a:rPr lang="en-ID" dirty="0" err="1"/>
              <a:t>berikutnya</a:t>
            </a:r>
            <a:endParaRPr dirty="0"/>
          </a:p>
        </p:txBody>
      </p:sp>
      <p:sp>
        <p:nvSpPr>
          <p:cNvPr id="423" name="Google Shape;423;p40"/>
          <p:cNvSpPr txBox="1">
            <a:spLocks noGrp="1"/>
          </p:cNvSpPr>
          <p:nvPr>
            <p:ph type="title" idx="9"/>
          </p:nvPr>
        </p:nvSpPr>
        <p:spPr>
          <a:xfrm>
            <a:off x="743544" y="3372966"/>
            <a:ext cx="3525827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2"/>
                </a:solidFill>
              </a:rPr>
              <a:t>Bawahan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langsung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burhan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24" name="Google Shape;424;p40"/>
          <p:cNvSpPr txBox="1">
            <a:spLocks noGrp="1"/>
          </p:cNvSpPr>
          <p:nvPr>
            <p:ph type="title" idx="13"/>
          </p:nvPr>
        </p:nvSpPr>
        <p:spPr>
          <a:xfrm>
            <a:off x="743544" y="3167166"/>
            <a:ext cx="1393489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425" name="Google Shape;425;p40"/>
          <p:cNvSpPr txBox="1">
            <a:spLocks noGrp="1"/>
          </p:cNvSpPr>
          <p:nvPr>
            <p:ph type="subTitle" idx="14"/>
          </p:nvPr>
        </p:nvSpPr>
        <p:spPr>
          <a:xfrm>
            <a:off x="743544" y="3835288"/>
            <a:ext cx="2200871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predikat</a:t>
            </a:r>
            <a:r>
              <a:rPr lang="en-ID" dirty="0"/>
              <a:t> </a:t>
            </a:r>
            <a:r>
              <a:rPr lang="en-ID" dirty="0" err="1"/>
              <a:t>bawahan</a:t>
            </a:r>
            <a:r>
              <a:rPr lang="en-ID" dirty="0"/>
              <a:t>(A,B) </a:t>
            </a:r>
            <a:r>
              <a:rPr lang="en-ID" dirty="0" err="1"/>
              <a:t>maka</a:t>
            </a:r>
            <a:r>
              <a:rPr lang="en-ID" dirty="0"/>
              <a:t> di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bawahan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burhan</a:t>
            </a:r>
            <a:endParaRPr dirty="0"/>
          </a:p>
        </p:txBody>
      </p:sp>
      <p:sp>
        <p:nvSpPr>
          <p:cNvPr id="432" name="Google Shape;432;p40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PRAKTIKUM 1</a:t>
            </a:r>
            <a:endParaRPr dirty="0"/>
          </a:p>
        </p:txBody>
      </p:sp>
      <p:sp>
        <p:nvSpPr>
          <p:cNvPr id="433" name="Google Shape;433;p40"/>
          <p:cNvSpPr/>
          <p:nvPr/>
        </p:nvSpPr>
        <p:spPr>
          <a:xfrm>
            <a:off x="8262473" y="1570679"/>
            <a:ext cx="549900" cy="5499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40"/>
          <p:cNvSpPr/>
          <p:nvPr/>
        </p:nvSpPr>
        <p:spPr>
          <a:xfrm>
            <a:off x="1402060" y="500977"/>
            <a:ext cx="796500" cy="7965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5" name="Google Shape;435;p40"/>
          <p:cNvGrpSpPr/>
          <p:nvPr/>
        </p:nvGrpSpPr>
        <p:grpSpPr>
          <a:xfrm rot="10800000">
            <a:off x="1186863" y="823412"/>
            <a:ext cx="537556" cy="136576"/>
            <a:chOff x="2641350" y="846250"/>
            <a:chExt cx="413600" cy="105075"/>
          </a:xfrm>
        </p:grpSpPr>
        <p:sp>
          <p:nvSpPr>
            <p:cNvPr id="436" name="Google Shape;436;p40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4AA120CB-8BFD-4B03-95B7-4925C6B3E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290" y="4013923"/>
            <a:ext cx="1284076" cy="7580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7757A61-210D-484C-A6F1-B6718F4E6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617" y="3116016"/>
            <a:ext cx="1609725" cy="1666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Praktikum</a:t>
            </a:r>
            <a:r>
              <a:rPr lang="en-ID" dirty="0"/>
              <a:t> 1</a:t>
            </a:r>
            <a:endParaRPr dirty="0"/>
          </a:p>
        </p:txBody>
      </p:sp>
      <p:sp>
        <p:nvSpPr>
          <p:cNvPr id="398" name="Google Shape;398;p39"/>
          <p:cNvSpPr txBox="1">
            <a:spLocks noGrp="1"/>
          </p:cNvSpPr>
          <p:nvPr>
            <p:ph type="subTitle" idx="1"/>
          </p:nvPr>
        </p:nvSpPr>
        <p:spPr>
          <a:xfrm>
            <a:off x="918600" y="1071750"/>
            <a:ext cx="7306800" cy="3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dirty="0" err="1"/>
              <a:t>anakbuah</a:t>
            </a:r>
            <a:r>
              <a:rPr lang="en-ID" dirty="0"/>
              <a:t>(A,B) :- </a:t>
            </a:r>
            <a:r>
              <a:rPr lang="en-ID" dirty="0" err="1"/>
              <a:t>bawahan</a:t>
            </a:r>
            <a:r>
              <a:rPr lang="en-ID" dirty="0"/>
              <a:t>(A,B).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dirty="0" err="1"/>
              <a:t>anakbuah</a:t>
            </a:r>
            <a:r>
              <a:rPr lang="en-ID" dirty="0"/>
              <a:t>(A,C) :- </a:t>
            </a:r>
            <a:r>
              <a:rPr lang="en-ID" dirty="0" err="1"/>
              <a:t>bawahan</a:t>
            </a:r>
            <a:r>
              <a:rPr lang="en-ID" dirty="0"/>
              <a:t>(A,B), </a:t>
            </a:r>
            <a:r>
              <a:rPr lang="en-ID" dirty="0" err="1"/>
              <a:t>anakbuah</a:t>
            </a:r>
            <a:r>
              <a:rPr lang="en-ID" dirty="0"/>
              <a:t>(B,C).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endParaRPr lang="en-ID" dirty="0">
              <a:solidFill>
                <a:schemeClr val="accent2"/>
              </a:solidFill>
            </a:endParaRP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predikat</a:t>
            </a:r>
            <a:r>
              <a:rPr lang="en-ID" dirty="0"/>
              <a:t> </a:t>
            </a:r>
            <a:r>
              <a:rPr lang="en-ID" dirty="0" err="1"/>
              <a:t>anakbuah</a:t>
            </a:r>
            <a:r>
              <a:rPr lang="en-ID" dirty="0"/>
              <a:t>(A,C)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anak</a:t>
            </a:r>
            <a:r>
              <a:rPr lang="en-ID" dirty="0"/>
              <a:t> </a:t>
            </a:r>
            <a:r>
              <a:rPr lang="en-ID" dirty="0" err="1"/>
              <a:t>buah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atasan</a:t>
            </a:r>
            <a:r>
              <a:rPr lang="en-ID" dirty="0"/>
              <a:t> </a:t>
            </a:r>
            <a:r>
              <a:rPr lang="en-ID" dirty="0" err="1"/>
              <a:t>hingga</a:t>
            </a:r>
            <a:r>
              <a:rPr lang="en-ID" dirty="0"/>
              <a:t> </a:t>
            </a:r>
            <a:r>
              <a:rPr lang="en-ID" dirty="0" err="1"/>
              <a:t>bawahan</a:t>
            </a:r>
            <a:r>
              <a:rPr lang="en-ID" dirty="0"/>
              <a:t> yang paling </a:t>
            </a:r>
            <a:r>
              <a:rPr lang="en-ID" dirty="0" err="1"/>
              <a:t>bawah</a:t>
            </a:r>
            <a:r>
              <a:rPr lang="en-ID" dirty="0"/>
              <a:t>.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endParaRPr lang="en-ID" dirty="0"/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dirty="0">
                <a:solidFill>
                  <a:schemeClr val="accent2"/>
                </a:solidFill>
              </a:rPr>
              <a:t>Yang </a:t>
            </a:r>
            <a:r>
              <a:rPr lang="en-ID" dirty="0" err="1">
                <a:solidFill>
                  <a:schemeClr val="accent2"/>
                </a:solidFill>
              </a:rPr>
              <a:t>pertama</a:t>
            </a:r>
            <a:r>
              <a:rPr lang="en-ID" dirty="0">
                <a:solidFill>
                  <a:schemeClr val="accent2"/>
                </a:solidFill>
              </a:rPr>
              <a:t> kali </a:t>
            </a:r>
            <a:r>
              <a:rPr lang="en-ID" dirty="0" err="1">
                <a:solidFill>
                  <a:schemeClr val="accent2"/>
                </a:solidFill>
              </a:rPr>
              <a:t>dilakukan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adalah</a:t>
            </a:r>
            <a:r>
              <a:rPr lang="en-ID" dirty="0">
                <a:solidFill>
                  <a:schemeClr val="accent2"/>
                </a:solidFill>
              </a:rPr>
              <a:t> trace </a:t>
            </a:r>
            <a:r>
              <a:rPr lang="en-ID" dirty="0" err="1">
                <a:solidFill>
                  <a:schemeClr val="accent2"/>
                </a:solidFill>
              </a:rPr>
              <a:t>bahwa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anakbuah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langsung</a:t>
            </a:r>
            <a:r>
              <a:rPr lang="en-ID" dirty="0">
                <a:solidFill>
                  <a:schemeClr val="accent2"/>
                </a:solidFill>
              </a:rPr>
              <a:t> A = </a:t>
            </a:r>
            <a:r>
              <a:rPr lang="en-ID" dirty="0"/>
              <a:t>A</a:t>
            </a:r>
            <a:r>
              <a:rPr lang="en-ID" dirty="0">
                <a:solidFill>
                  <a:schemeClr val="accent2"/>
                </a:solidFill>
              </a:rPr>
              <a:t>di, </a:t>
            </a:r>
            <a:r>
              <a:rPr lang="en-ID" dirty="0" err="1">
                <a:solidFill>
                  <a:schemeClr val="accent2"/>
                </a:solidFill>
              </a:rPr>
              <a:t>adalah</a:t>
            </a:r>
            <a:r>
              <a:rPr lang="en-ID" dirty="0">
                <a:solidFill>
                  <a:schemeClr val="accent2"/>
                </a:solidFill>
              </a:rPr>
              <a:t> B = Burhan, </a:t>
            </a:r>
            <a:r>
              <a:rPr lang="en-ID" dirty="0" err="1">
                <a:solidFill>
                  <a:schemeClr val="accent2"/>
                </a:solidFill>
              </a:rPr>
              <a:t>sama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dengan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predikat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bawahan</a:t>
            </a:r>
            <a:r>
              <a:rPr lang="en-ID" dirty="0">
                <a:solidFill>
                  <a:schemeClr val="accent2"/>
                </a:solidFill>
              </a:rPr>
              <a:t>(A,B).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endParaRPr lang="en-ID" dirty="0"/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dirty="0" err="1">
                <a:solidFill>
                  <a:schemeClr val="accent2"/>
                </a:solidFill>
              </a:rPr>
              <a:t>Lalu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untuk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baris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berikutnya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kita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akan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menentukan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anakbuah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dari</a:t>
            </a:r>
            <a:r>
              <a:rPr lang="en-ID" dirty="0">
                <a:solidFill>
                  <a:schemeClr val="accent2"/>
                </a:solidFill>
              </a:rPr>
              <a:t> Adi </a:t>
            </a:r>
            <a:r>
              <a:rPr lang="en-ID" dirty="0" err="1">
                <a:solidFill>
                  <a:schemeClr val="accent2"/>
                </a:solidFill>
              </a:rPr>
              <a:t>ke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Bahrun</a:t>
            </a:r>
            <a:r>
              <a:rPr lang="en-ID" dirty="0" err="1"/>
              <a:t>&amp;Bisrin</a:t>
            </a:r>
            <a:r>
              <a:rPr lang="en-ID" dirty="0"/>
              <a:t>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bawahan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Adi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melewati</a:t>
            </a:r>
            <a:r>
              <a:rPr lang="en-ID" dirty="0"/>
              <a:t> Burhan </a:t>
            </a:r>
            <a:r>
              <a:rPr lang="en-ID" dirty="0" err="1"/>
              <a:t>terlebih</a:t>
            </a:r>
            <a:r>
              <a:rPr lang="en-ID" dirty="0"/>
              <a:t> </a:t>
            </a:r>
            <a:r>
              <a:rPr lang="en-ID" dirty="0" err="1"/>
              <a:t>dahulu</a:t>
            </a:r>
            <a:r>
              <a:rPr lang="en-ID" dirty="0"/>
              <a:t>.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rekursif</a:t>
            </a:r>
            <a:r>
              <a:rPr lang="en-ID" dirty="0"/>
              <a:t> </a:t>
            </a:r>
            <a:r>
              <a:rPr lang="en-ID" dirty="0" err="1"/>
              <a:t>nya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predikat</a:t>
            </a:r>
            <a:r>
              <a:rPr lang="en-ID" dirty="0"/>
              <a:t> </a:t>
            </a:r>
            <a:r>
              <a:rPr lang="en-ID" dirty="0" err="1"/>
              <a:t>anakbuah</a:t>
            </a:r>
            <a:r>
              <a:rPr lang="en-ID" dirty="0"/>
              <a:t> Burhan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Bahrun&amp;Bisrin</a:t>
            </a:r>
            <a:r>
              <a:rPr lang="en-ID" dirty="0"/>
              <a:t>.</a:t>
            </a:r>
            <a:endParaRPr lang="en-ID" dirty="0">
              <a:solidFill>
                <a:schemeClr val="accent2"/>
              </a:solidFill>
            </a:endParaRPr>
          </a:p>
        </p:txBody>
      </p:sp>
      <p:grpSp>
        <p:nvGrpSpPr>
          <p:cNvPr id="399" name="Google Shape;399;p39"/>
          <p:cNvGrpSpPr/>
          <p:nvPr/>
        </p:nvGrpSpPr>
        <p:grpSpPr>
          <a:xfrm>
            <a:off x="8026698" y="4713214"/>
            <a:ext cx="781084" cy="198455"/>
            <a:chOff x="2641350" y="846250"/>
            <a:chExt cx="413600" cy="105075"/>
          </a:xfrm>
        </p:grpSpPr>
        <p:sp>
          <p:nvSpPr>
            <p:cNvPr id="400" name="Google Shape;400;p39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445;p41">
            <a:extLst>
              <a:ext uri="{FF2B5EF4-FFF2-40B4-BE49-F238E27FC236}">
                <a16:creationId xmlns:a16="http://schemas.microsoft.com/office/drawing/2014/main" id="{7270E9F5-ED17-46B6-8B76-0A7B67E8B6A5}"/>
              </a:ext>
            </a:extLst>
          </p:cNvPr>
          <p:cNvSpPr/>
          <p:nvPr/>
        </p:nvSpPr>
        <p:spPr>
          <a:xfrm>
            <a:off x="2113376" y="1462973"/>
            <a:ext cx="1564552" cy="323550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45;p41">
            <a:extLst>
              <a:ext uri="{FF2B5EF4-FFF2-40B4-BE49-F238E27FC236}">
                <a16:creationId xmlns:a16="http://schemas.microsoft.com/office/drawing/2014/main" id="{F9564722-6CCC-49EF-806A-496CB75D3B97}"/>
              </a:ext>
            </a:extLst>
          </p:cNvPr>
          <p:cNvSpPr/>
          <p:nvPr/>
        </p:nvSpPr>
        <p:spPr>
          <a:xfrm>
            <a:off x="3977975" y="2875297"/>
            <a:ext cx="3336589" cy="182317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TUGAS </a:t>
            </a:r>
            <a:r>
              <a:rPr lang="en-ID" dirty="0" err="1"/>
              <a:t>praktikum</a:t>
            </a:r>
            <a:r>
              <a:rPr lang="en-ID" dirty="0"/>
              <a:t> 2</a:t>
            </a:r>
            <a:endParaRPr dirty="0"/>
          </a:p>
        </p:txBody>
      </p:sp>
      <p:sp>
        <p:nvSpPr>
          <p:cNvPr id="445" name="Google Shape;445;p41"/>
          <p:cNvSpPr/>
          <p:nvPr/>
        </p:nvSpPr>
        <p:spPr>
          <a:xfrm>
            <a:off x="3977975" y="1462972"/>
            <a:ext cx="3336589" cy="11323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hlink"/>
              </a:buClr>
              <a:buSzPts val="1100"/>
            </a:pPr>
            <a:r>
              <a:rPr lang="en-ID" sz="900" dirty="0">
                <a:solidFill>
                  <a:schemeClr val="accent2"/>
                </a:solidFill>
                <a:latin typeface="Raleway Medium"/>
                <a:sym typeface="Raleway Medium"/>
              </a:rPr>
              <a:t>%ANAK(PAPA,MAMA,ANAK)		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anak</a:t>
            </a:r>
            <a:r>
              <a:rPr lang="en-ID" sz="900" dirty="0">
                <a:solidFill>
                  <a:schemeClr val="accent2"/>
                </a:solidFill>
                <a:latin typeface="Raleway Medium"/>
                <a:sym typeface="Raleway Medium"/>
              </a:rPr>
              <a:t>(</a:t>
            </a:r>
            <a:r>
              <a:rPr lang="en-ID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rudi,asiah,roy</a:t>
            </a:r>
            <a:r>
              <a:rPr lang="en-ID" sz="900" dirty="0">
                <a:solidFill>
                  <a:schemeClr val="accent2"/>
                </a:solidFill>
                <a:latin typeface="Raleway Medium"/>
                <a:sym typeface="Raleway Medium"/>
              </a:rPr>
              <a:t>).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anak</a:t>
            </a:r>
            <a:r>
              <a:rPr lang="en-ID" sz="900" dirty="0">
                <a:solidFill>
                  <a:schemeClr val="accent2"/>
                </a:solidFill>
                <a:latin typeface="Raleway Medium"/>
                <a:sym typeface="Raleway Medium"/>
              </a:rPr>
              <a:t>(</a:t>
            </a:r>
            <a:r>
              <a:rPr lang="en-ID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roy,uun,ali</a:t>
            </a:r>
            <a:r>
              <a:rPr lang="en-ID" sz="900" dirty="0">
                <a:solidFill>
                  <a:schemeClr val="accent2"/>
                </a:solidFill>
                <a:latin typeface="Raleway Medium"/>
                <a:sym typeface="Raleway Medium"/>
              </a:rPr>
              <a:t>).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anak</a:t>
            </a:r>
            <a:r>
              <a:rPr lang="en-ID" sz="900" dirty="0">
                <a:solidFill>
                  <a:schemeClr val="accent2"/>
                </a:solidFill>
                <a:latin typeface="Raleway Medium"/>
                <a:sym typeface="Raleway Medium"/>
              </a:rPr>
              <a:t>(</a:t>
            </a:r>
            <a:r>
              <a:rPr lang="en-ID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roy,uun,imas</a:t>
            </a:r>
            <a:r>
              <a:rPr lang="en-ID" sz="900" dirty="0">
                <a:solidFill>
                  <a:schemeClr val="accent2"/>
                </a:solidFill>
                <a:latin typeface="Raleway Medium"/>
                <a:sym typeface="Raleway Medium"/>
              </a:rPr>
              <a:t>).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anak</a:t>
            </a:r>
            <a:r>
              <a:rPr lang="en-ID" sz="900" dirty="0">
                <a:solidFill>
                  <a:schemeClr val="accent2"/>
                </a:solidFill>
                <a:latin typeface="Raleway Medium"/>
                <a:sym typeface="Raleway Medium"/>
              </a:rPr>
              <a:t>(</a:t>
            </a:r>
            <a:r>
              <a:rPr lang="en-ID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ali,nuni,siti</a:t>
            </a:r>
            <a:r>
              <a:rPr lang="en-ID" sz="900" dirty="0">
                <a:solidFill>
                  <a:schemeClr val="accent2"/>
                </a:solidFill>
                <a:latin typeface="Raleway Medium"/>
                <a:sym typeface="Raleway Medium"/>
              </a:rPr>
              <a:t>).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anak</a:t>
            </a:r>
            <a:r>
              <a:rPr lang="en-ID" sz="900" dirty="0">
                <a:solidFill>
                  <a:schemeClr val="accent2"/>
                </a:solidFill>
                <a:latin typeface="Raleway Medium"/>
                <a:sym typeface="Raleway Medium"/>
              </a:rPr>
              <a:t>(</a:t>
            </a:r>
            <a:r>
              <a:rPr lang="en-ID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ali,nuni,sukri</a:t>
            </a:r>
            <a:r>
              <a:rPr lang="en-ID" sz="900" dirty="0">
                <a:solidFill>
                  <a:schemeClr val="accent2"/>
                </a:solidFill>
                <a:latin typeface="Raleway Medium"/>
                <a:sym typeface="Raleway Medium"/>
              </a:rPr>
              <a:t>).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anak</a:t>
            </a:r>
            <a:r>
              <a:rPr lang="en-ID" sz="900" dirty="0">
                <a:solidFill>
                  <a:schemeClr val="accent2"/>
                </a:solidFill>
                <a:latin typeface="Raleway Medium"/>
                <a:sym typeface="Raleway Medium"/>
              </a:rPr>
              <a:t>(</a:t>
            </a:r>
            <a:r>
              <a:rPr lang="en-ID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budi,imas,jaya</a:t>
            </a:r>
            <a:r>
              <a:rPr lang="en-ID" sz="900" dirty="0">
                <a:solidFill>
                  <a:schemeClr val="accent2"/>
                </a:solidFill>
                <a:latin typeface="Raleway Medium"/>
                <a:sym typeface="Raleway Medium"/>
              </a:rPr>
              <a:t>).</a:t>
            </a:r>
          </a:p>
        </p:txBody>
      </p:sp>
      <p:sp>
        <p:nvSpPr>
          <p:cNvPr id="446" name="Google Shape;446;p41"/>
          <p:cNvSpPr txBox="1">
            <a:spLocks noGrp="1"/>
          </p:cNvSpPr>
          <p:nvPr>
            <p:ph type="subTitle" idx="1"/>
          </p:nvPr>
        </p:nvSpPr>
        <p:spPr>
          <a:xfrm>
            <a:off x="2267626" y="1655305"/>
            <a:ext cx="1256052" cy="2439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hlink"/>
              </a:buClr>
              <a:buSzPts val="1100"/>
              <a:buNone/>
            </a:pPr>
            <a:endParaRPr lang="en-ID" sz="900" dirty="0"/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900" dirty="0" err="1"/>
              <a:t>laki</a:t>
            </a:r>
            <a:r>
              <a:rPr lang="en-ID" sz="900" dirty="0"/>
              <a:t>(</a:t>
            </a:r>
            <a:r>
              <a:rPr lang="en-ID" sz="900" dirty="0" err="1"/>
              <a:t>rudi</a:t>
            </a:r>
            <a:r>
              <a:rPr lang="en-ID" sz="900" dirty="0"/>
              <a:t>).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900" dirty="0" err="1"/>
              <a:t>laki</a:t>
            </a:r>
            <a:r>
              <a:rPr lang="en-ID" sz="900" dirty="0"/>
              <a:t>(</a:t>
            </a:r>
            <a:r>
              <a:rPr lang="en-ID" sz="900" dirty="0" err="1"/>
              <a:t>roy</a:t>
            </a:r>
            <a:r>
              <a:rPr lang="en-ID" sz="900" dirty="0"/>
              <a:t>).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900" dirty="0" err="1"/>
              <a:t>laki</a:t>
            </a:r>
            <a:r>
              <a:rPr lang="en-ID" sz="900" dirty="0"/>
              <a:t>(</a:t>
            </a:r>
            <a:r>
              <a:rPr lang="en-ID" sz="900" dirty="0" err="1"/>
              <a:t>ali</a:t>
            </a:r>
            <a:r>
              <a:rPr lang="en-ID" sz="900" dirty="0"/>
              <a:t>).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900" dirty="0" err="1"/>
              <a:t>laki</a:t>
            </a:r>
            <a:r>
              <a:rPr lang="en-ID" sz="900" dirty="0"/>
              <a:t>(</a:t>
            </a:r>
            <a:r>
              <a:rPr lang="en-ID" sz="900" dirty="0" err="1"/>
              <a:t>budi</a:t>
            </a:r>
            <a:r>
              <a:rPr lang="en-ID" sz="900" dirty="0"/>
              <a:t>).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900" dirty="0" err="1"/>
              <a:t>laki</a:t>
            </a:r>
            <a:r>
              <a:rPr lang="en-ID" sz="900" dirty="0"/>
              <a:t>(</a:t>
            </a:r>
            <a:r>
              <a:rPr lang="en-ID" sz="900" dirty="0" err="1"/>
              <a:t>sukri</a:t>
            </a:r>
            <a:r>
              <a:rPr lang="en-ID" sz="900" dirty="0"/>
              <a:t>).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900" dirty="0" err="1"/>
              <a:t>laki</a:t>
            </a:r>
            <a:r>
              <a:rPr lang="en-ID" sz="900" dirty="0"/>
              <a:t>(</a:t>
            </a:r>
            <a:r>
              <a:rPr lang="en-ID" sz="900" dirty="0" err="1"/>
              <a:t>jaya</a:t>
            </a:r>
            <a:r>
              <a:rPr lang="en-ID" sz="900" dirty="0"/>
              <a:t>).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900" dirty="0" err="1"/>
              <a:t>perempuan</a:t>
            </a:r>
            <a:r>
              <a:rPr lang="en-ID" sz="900" dirty="0"/>
              <a:t>(</a:t>
            </a:r>
            <a:r>
              <a:rPr lang="en-ID" sz="900" dirty="0" err="1"/>
              <a:t>asiah</a:t>
            </a:r>
            <a:r>
              <a:rPr lang="en-ID" sz="900" dirty="0"/>
              <a:t>).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900" dirty="0" err="1"/>
              <a:t>perempuan</a:t>
            </a:r>
            <a:r>
              <a:rPr lang="en-ID" sz="900" dirty="0"/>
              <a:t>(</a:t>
            </a:r>
            <a:r>
              <a:rPr lang="en-ID" sz="900" dirty="0" err="1"/>
              <a:t>uun</a:t>
            </a:r>
            <a:r>
              <a:rPr lang="en-ID" sz="900" dirty="0"/>
              <a:t>).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900" dirty="0" err="1"/>
              <a:t>perempuan</a:t>
            </a:r>
            <a:r>
              <a:rPr lang="en-ID" sz="900" dirty="0"/>
              <a:t>(</a:t>
            </a:r>
            <a:r>
              <a:rPr lang="en-ID" sz="900" dirty="0" err="1"/>
              <a:t>nuni</a:t>
            </a:r>
            <a:r>
              <a:rPr lang="en-ID" sz="900" dirty="0"/>
              <a:t>).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900" dirty="0" err="1"/>
              <a:t>perempuan</a:t>
            </a:r>
            <a:r>
              <a:rPr lang="en-ID" sz="900" dirty="0"/>
              <a:t>(</a:t>
            </a:r>
            <a:r>
              <a:rPr lang="en-ID" sz="900" dirty="0" err="1"/>
              <a:t>imas</a:t>
            </a:r>
            <a:r>
              <a:rPr lang="en-ID" sz="900" dirty="0"/>
              <a:t>).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900" dirty="0" err="1"/>
              <a:t>perempuan</a:t>
            </a:r>
            <a:r>
              <a:rPr lang="en-ID" sz="900" dirty="0"/>
              <a:t>(</a:t>
            </a:r>
            <a:r>
              <a:rPr lang="en-ID" sz="900" dirty="0" err="1"/>
              <a:t>siti</a:t>
            </a:r>
            <a:r>
              <a:rPr lang="en-ID" sz="900" dirty="0"/>
              <a:t>).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900" dirty="0" err="1"/>
              <a:t>menikah</a:t>
            </a:r>
            <a:r>
              <a:rPr lang="en-ID" sz="900" dirty="0"/>
              <a:t>(</a:t>
            </a:r>
            <a:r>
              <a:rPr lang="en-ID" sz="900" dirty="0" err="1"/>
              <a:t>rudi,asiah</a:t>
            </a:r>
            <a:r>
              <a:rPr lang="en-ID" sz="900" dirty="0"/>
              <a:t>).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900" dirty="0" err="1"/>
              <a:t>menikah</a:t>
            </a:r>
            <a:r>
              <a:rPr lang="en-ID" sz="900" dirty="0"/>
              <a:t>(</a:t>
            </a:r>
            <a:r>
              <a:rPr lang="en-ID" sz="900" dirty="0" err="1"/>
              <a:t>roy,uun</a:t>
            </a:r>
            <a:r>
              <a:rPr lang="en-ID" sz="900" dirty="0"/>
              <a:t>).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900" dirty="0" err="1"/>
              <a:t>menikah</a:t>
            </a:r>
            <a:r>
              <a:rPr lang="en-ID" sz="900" dirty="0"/>
              <a:t>(</a:t>
            </a:r>
            <a:r>
              <a:rPr lang="en-ID" sz="900" dirty="0" err="1"/>
              <a:t>ali,nuni</a:t>
            </a:r>
            <a:r>
              <a:rPr lang="en-ID" sz="900" dirty="0"/>
              <a:t>).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900" dirty="0" err="1"/>
              <a:t>menikah</a:t>
            </a:r>
            <a:r>
              <a:rPr lang="en-ID" sz="900" dirty="0"/>
              <a:t>(</a:t>
            </a:r>
            <a:r>
              <a:rPr lang="en-ID" sz="900" dirty="0" err="1"/>
              <a:t>budi,imas</a:t>
            </a:r>
            <a:r>
              <a:rPr lang="en-ID" sz="900" dirty="0"/>
              <a:t>).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900" dirty="0" err="1"/>
              <a:t>menikah</a:t>
            </a:r>
            <a:r>
              <a:rPr lang="en-ID" sz="900" dirty="0"/>
              <a:t>(</a:t>
            </a:r>
            <a:r>
              <a:rPr lang="en-ID" sz="900" dirty="0" err="1"/>
              <a:t>sukri,siti</a:t>
            </a:r>
            <a:r>
              <a:rPr lang="en-ID" sz="900" dirty="0"/>
              <a:t>).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endParaRPr lang="en-ID" sz="900" dirty="0"/>
          </a:p>
          <a:p>
            <a:pPr marL="0" lvl="0" indent="0">
              <a:buClr>
                <a:schemeClr val="hlink"/>
              </a:buClr>
              <a:buSzPts val="1100"/>
              <a:buNone/>
            </a:pPr>
            <a:endParaRPr sz="900" dirty="0">
              <a:solidFill>
                <a:schemeClr val="accent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84F665-9DEB-4693-891F-766AC976C235}"/>
              </a:ext>
            </a:extLst>
          </p:cNvPr>
          <p:cNvSpPr/>
          <p:nvPr/>
        </p:nvSpPr>
        <p:spPr>
          <a:xfrm>
            <a:off x="4068252" y="3014853"/>
            <a:ext cx="35169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hlink"/>
              </a:buClr>
              <a:buSzPts val="1100"/>
            </a:pPr>
            <a:r>
              <a:rPr lang="en-ID" sz="900" dirty="0">
                <a:solidFill>
                  <a:schemeClr val="accent2"/>
                </a:solidFill>
                <a:latin typeface="Raleway Medium"/>
                <a:sym typeface="Raleway Medium"/>
              </a:rPr>
              <a:t>%</a:t>
            </a:r>
            <a:r>
              <a:rPr lang="en-ID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anak</a:t>
            </a:r>
            <a:r>
              <a:rPr lang="en-ID" sz="900" dirty="0">
                <a:solidFill>
                  <a:schemeClr val="accent2"/>
                </a:solidFill>
                <a:latin typeface="Raleway Medium"/>
                <a:sym typeface="Raleway Medium"/>
              </a:rPr>
              <a:t>(PAPA,MAMA,ANAK)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900" dirty="0">
                <a:solidFill>
                  <a:schemeClr val="accent2"/>
                </a:solidFill>
                <a:latin typeface="Raleway Medium"/>
                <a:sym typeface="Raleway Medium"/>
              </a:rPr>
              <a:t>%</a:t>
            </a:r>
            <a:r>
              <a:rPr lang="en-ID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orangtua</a:t>
            </a:r>
            <a:r>
              <a:rPr lang="en-ID" sz="900" dirty="0">
                <a:solidFill>
                  <a:schemeClr val="accent2"/>
                </a:solidFill>
                <a:latin typeface="Raleway Medium"/>
                <a:sym typeface="Raleway Medium"/>
              </a:rPr>
              <a:t>(ANAK,PAPA,MAMA)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900" dirty="0">
                <a:solidFill>
                  <a:schemeClr val="accent2"/>
                </a:solidFill>
                <a:latin typeface="Raleway Medium"/>
                <a:sym typeface="Raleway Medium"/>
              </a:rPr>
              <a:t>%</a:t>
            </a:r>
            <a:r>
              <a:rPr lang="en-ID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nenekmoyang</a:t>
            </a:r>
            <a:r>
              <a:rPr lang="en-ID" sz="900" dirty="0">
                <a:solidFill>
                  <a:schemeClr val="accent2"/>
                </a:solidFill>
                <a:latin typeface="Raleway Medium"/>
                <a:sym typeface="Raleway Medium"/>
              </a:rPr>
              <a:t>(ANAK,KAKEKMOYANG,NENEKMOYANG)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orangtua</a:t>
            </a:r>
            <a:r>
              <a:rPr lang="en-ID" sz="900" dirty="0">
                <a:solidFill>
                  <a:schemeClr val="accent2"/>
                </a:solidFill>
                <a:latin typeface="Raleway Medium"/>
                <a:sym typeface="Raleway Medium"/>
              </a:rPr>
              <a:t>(A,P,M):-</a:t>
            </a:r>
            <a:r>
              <a:rPr lang="en-ID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anak</a:t>
            </a:r>
            <a:r>
              <a:rPr lang="en-ID" sz="900" dirty="0">
                <a:solidFill>
                  <a:schemeClr val="accent2"/>
                </a:solidFill>
                <a:latin typeface="Raleway Medium"/>
                <a:sym typeface="Raleway Medium"/>
              </a:rPr>
              <a:t>(P,M,A).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kakeknenek</a:t>
            </a:r>
            <a:r>
              <a:rPr lang="en-ID" sz="900" dirty="0">
                <a:solidFill>
                  <a:schemeClr val="accent2"/>
                </a:solidFill>
                <a:latin typeface="Raleway Medium"/>
                <a:sym typeface="Raleway Medium"/>
              </a:rPr>
              <a:t>(A,K,N):-</a:t>
            </a:r>
            <a:r>
              <a:rPr lang="en-ID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orangtua</a:t>
            </a:r>
            <a:r>
              <a:rPr lang="en-ID" sz="900" dirty="0">
                <a:solidFill>
                  <a:schemeClr val="accent2"/>
                </a:solidFill>
                <a:latin typeface="Raleway Medium"/>
                <a:sym typeface="Raleway Medium"/>
              </a:rPr>
              <a:t>(A,P,M),</a:t>
            </a:r>
            <a:r>
              <a:rPr lang="en-ID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orangtua</a:t>
            </a:r>
            <a:r>
              <a:rPr lang="en-ID" sz="900" dirty="0">
                <a:solidFill>
                  <a:schemeClr val="accent2"/>
                </a:solidFill>
                <a:latin typeface="Raleway Medium"/>
                <a:sym typeface="Raleway Medium"/>
              </a:rPr>
              <a:t>(P,K,N).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saudara</a:t>
            </a:r>
            <a:r>
              <a:rPr lang="en-ID" sz="900" dirty="0">
                <a:solidFill>
                  <a:schemeClr val="accent2"/>
                </a:solidFill>
                <a:latin typeface="Raleway Medium"/>
                <a:sym typeface="Raleway Medium"/>
              </a:rPr>
              <a:t>(A,I):-</a:t>
            </a:r>
            <a:r>
              <a:rPr lang="en-ID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orangtua</a:t>
            </a:r>
            <a:r>
              <a:rPr lang="en-ID" sz="900" dirty="0">
                <a:solidFill>
                  <a:schemeClr val="accent2"/>
                </a:solidFill>
                <a:latin typeface="Raleway Medium"/>
                <a:sym typeface="Raleway Medium"/>
              </a:rPr>
              <a:t>(A,P,M),</a:t>
            </a:r>
            <a:r>
              <a:rPr lang="en-ID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anak</a:t>
            </a:r>
            <a:r>
              <a:rPr lang="en-ID" sz="900" dirty="0">
                <a:solidFill>
                  <a:schemeClr val="accent2"/>
                </a:solidFill>
                <a:latin typeface="Raleway Medium"/>
                <a:sym typeface="Raleway Medium"/>
              </a:rPr>
              <a:t>(P,M,I), A\=I.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ipar</a:t>
            </a:r>
            <a:r>
              <a:rPr lang="en-ID" sz="900" dirty="0">
                <a:solidFill>
                  <a:schemeClr val="accent2"/>
                </a:solidFill>
                <a:latin typeface="Raleway Medium"/>
                <a:sym typeface="Raleway Medium"/>
              </a:rPr>
              <a:t>(I,N):-</a:t>
            </a:r>
            <a:r>
              <a:rPr lang="en-ID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orangtua</a:t>
            </a:r>
            <a:r>
              <a:rPr lang="en-ID" sz="900" dirty="0">
                <a:solidFill>
                  <a:schemeClr val="accent2"/>
                </a:solidFill>
                <a:latin typeface="Raleway Medium"/>
                <a:sym typeface="Raleway Medium"/>
              </a:rPr>
              <a:t>(I,R,U),</a:t>
            </a:r>
            <a:r>
              <a:rPr lang="en-ID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anak</a:t>
            </a:r>
            <a:r>
              <a:rPr lang="en-ID" sz="900" dirty="0">
                <a:solidFill>
                  <a:schemeClr val="accent2"/>
                </a:solidFill>
                <a:latin typeface="Raleway Medium"/>
                <a:sym typeface="Raleway Medium"/>
              </a:rPr>
              <a:t>(R,U,A),</a:t>
            </a:r>
            <a:r>
              <a:rPr lang="en-ID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menikah</a:t>
            </a:r>
            <a:r>
              <a:rPr lang="en-ID" sz="900" dirty="0">
                <a:solidFill>
                  <a:schemeClr val="accent2"/>
                </a:solidFill>
                <a:latin typeface="Raleway Medium"/>
                <a:sym typeface="Raleway Medium"/>
              </a:rPr>
              <a:t>(A,N).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nenekmoyang</a:t>
            </a:r>
            <a:r>
              <a:rPr lang="en-ID" sz="900" dirty="0">
                <a:solidFill>
                  <a:schemeClr val="accent2"/>
                </a:solidFill>
                <a:latin typeface="Raleway Medium"/>
                <a:sym typeface="Raleway Medium"/>
              </a:rPr>
              <a:t>(A,RU,AS):-</a:t>
            </a:r>
            <a:r>
              <a:rPr lang="en-ID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orangtua</a:t>
            </a:r>
            <a:r>
              <a:rPr lang="en-ID" sz="900" dirty="0">
                <a:solidFill>
                  <a:schemeClr val="accent2"/>
                </a:solidFill>
                <a:latin typeface="Raleway Medium"/>
                <a:sym typeface="Raleway Medium"/>
              </a:rPr>
              <a:t>(A,RU,AS).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nenekmoyang</a:t>
            </a:r>
            <a:r>
              <a:rPr lang="en-ID" sz="900" dirty="0">
                <a:solidFill>
                  <a:schemeClr val="accent2"/>
                </a:solidFill>
                <a:latin typeface="Raleway Medium"/>
                <a:sym typeface="Raleway Medium"/>
              </a:rPr>
              <a:t>(A,RU,AS):-</a:t>
            </a:r>
            <a:r>
              <a:rPr lang="en-ID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orangtua</a:t>
            </a:r>
            <a:r>
              <a:rPr lang="en-ID" sz="900" dirty="0">
                <a:solidFill>
                  <a:schemeClr val="accent2"/>
                </a:solidFill>
                <a:latin typeface="Raleway Medium"/>
                <a:sym typeface="Raleway Medium"/>
              </a:rPr>
              <a:t>(A,K,N),</a:t>
            </a:r>
            <a:r>
              <a:rPr lang="en-ID" sz="900" dirty="0" err="1">
                <a:solidFill>
                  <a:schemeClr val="accent2"/>
                </a:solidFill>
                <a:latin typeface="Raleway Medium"/>
                <a:sym typeface="Raleway Medium"/>
              </a:rPr>
              <a:t>nenekmoyang</a:t>
            </a:r>
            <a:r>
              <a:rPr lang="en-ID" sz="900" dirty="0">
                <a:solidFill>
                  <a:schemeClr val="accent2"/>
                </a:solidFill>
                <a:latin typeface="Raleway Medium"/>
                <a:sym typeface="Raleway Medium"/>
              </a:rPr>
              <a:t>(K,RU,AS).</a:t>
            </a:r>
          </a:p>
        </p:txBody>
      </p:sp>
    </p:spTree>
    <p:extLst>
      <p:ext uri="{BB962C8B-B14F-4D97-AF65-F5344CB8AC3E}">
        <p14:creationId xmlns:p14="http://schemas.microsoft.com/office/powerpoint/2010/main" val="3630217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0"/>
          <p:cNvSpPr/>
          <p:nvPr/>
        </p:nvSpPr>
        <p:spPr>
          <a:xfrm>
            <a:off x="4642338" y="1059641"/>
            <a:ext cx="4452425" cy="363238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0"/>
          <p:cNvSpPr/>
          <p:nvPr/>
        </p:nvSpPr>
        <p:spPr>
          <a:xfrm>
            <a:off x="623800" y="1059641"/>
            <a:ext cx="376532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4" name="Google Shape;414;p40"/>
          <p:cNvSpPr txBox="1">
            <a:spLocks noGrp="1"/>
          </p:cNvSpPr>
          <p:nvPr>
            <p:ph type="subTitle" idx="1"/>
          </p:nvPr>
        </p:nvSpPr>
        <p:spPr>
          <a:xfrm>
            <a:off x="702987" y="1985792"/>
            <a:ext cx="3525828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-ID" dirty="0" err="1"/>
              <a:t>redikat</a:t>
            </a:r>
            <a:r>
              <a:rPr lang="en-ID" dirty="0"/>
              <a:t> </a:t>
            </a:r>
            <a:r>
              <a:rPr lang="en-ID" dirty="0" err="1"/>
              <a:t>anak</a:t>
            </a:r>
            <a:r>
              <a:rPr lang="en-ID" dirty="0"/>
              <a:t>(), </a:t>
            </a:r>
            <a:r>
              <a:rPr lang="en-ID" dirty="0" err="1"/>
              <a:t>laki</a:t>
            </a:r>
            <a:r>
              <a:rPr lang="en-ID" dirty="0"/>
              <a:t>(), </a:t>
            </a:r>
            <a:r>
              <a:rPr lang="en-ID" dirty="0" err="1"/>
              <a:t>perempuan</a:t>
            </a:r>
            <a:r>
              <a:rPr lang="en-ID" dirty="0"/>
              <a:t>(), </a:t>
            </a:r>
            <a:r>
              <a:rPr lang="en-ID" dirty="0" err="1"/>
              <a:t>menikah</a:t>
            </a:r>
            <a:r>
              <a:rPr lang="en-ID" dirty="0"/>
              <a:t>() </a:t>
            </a:r>
            <a:r>
              <a:rPr lang="en-ID" dirty="0" err="1"/>
              <a:t>terdapat</a:t>
            </a:r>
            <a:r>
              <a:rPr lang="en-ID" dirty="0"/>
              <a:t> pada </a:t>
            </a:r>
            <a:r>
              <a:rPr lang="en-ID" dirty="0" err="1"/>
              <a:t>prolog</a:t>
            </a:r>
            <a:endParaRPr dirty="0"/>
          </a:p>
        </p:txBody>
      </p:sp>
      <p:sp>
        <p:nvSpPr>
          <p:cNvPr id="415" name="Google Shape;415;p40"/>
          <p:cNvSpPr txBox="1">
            <a:spLocks noGrp="1"/>
          </p:cNvSpPr>
          <p:nvPr>
            <p:ph type="title"/>
          </p:nvPr>
        </p:nvSpPr>
        <p:spPr>
          <a:xfrm>
            <a:off x="719686" y="1595124"/>
            <a:ext cx="3525828" cy="3025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 err="1"/>
              <a:t>Predikat</a:t>
            </a:r>
            <a:r>
              <a:rPr lang="en-ID" sz="2000" dirty="0"/>
              <a:t> </a:t>
            </a:r>
            <a:r>
              <a:rPr lang="en-ID" sz="2000" dirty="0" err="1"/>
              <a:t>laki,perempuan,menikah</a:t>
            </a:r>
            <a:endParaRPr sz="2000" dirty="0"/>
          </a:p>
        </p:txBody>
      </p:sp>
      <p:sp>
        <p:nvSpPr>
          <p:cNvPr id="416" name="Google Shape;416;p40"/>
          <p:cNvSpPr txBox="1">
            <a:spLocks noGrp="1"/>
          </p:cNvSpPr>
          <p:nvPr>
            <p:ph type="title" idx="2"/>
          </p:nvPr>
        </p:nvSpPr>
        <p:spPr>
          <a:xfrm>
            <a:off x="719999" y="1158483"/>
            <a:ext cx="1395301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417" name="Google Shape;417;p40"/>
          <p:cNvSpPr txBox="1">
            <a:spLocks noGrp="1"/>
          </p:cNvSpPr>
          <p:nvPr>
            <p:ph type="title" idx="3"/>
          </p:nvPr>
        </p:nvSpPr>
        <p:spPr>
          <a:xfrm>
            <a:off x="4822515" y="1539789"/>
            <a:ext cx="3730986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Predikat</a:t>
            </a:r>
            <a:r>
              <a:rPr lang="en-ID" dirty="0"/>
              <a:t> </a:t>
            </a:r>
            <a:r>
              <a:rPr lang="en-ID" dirty="0" err="1"/>
              <a:t>orangtua</a:t>
            </a:r>
            <a:r>
              <a:rPr lang="en-ID" dirty="0"/>
              <a:t>, </a:t>
            </a:r>
            <a:r>
              <a:rPr lang="en-ID" dirty="0" err="1"/>
              <a:t>kakek</a:t>
            </a:r>
            <a:r>
              <a:rPr lang="en-ID" dirty="0"/>
              <a:t> </a:t>
            </a:r>
            <a:r>
              <a:rPr lang="en-ID" dirty="0" err="1"/>
              <a:t>nenek</a:t>
            </a:r>
            <a:r>
              <a:rPr lang="en-ID" dirty="0"/>
              <a:t>, </a:t>
            </a:r>
            <a:r>
              <a:rPr lang="en-ID" dirty="0" err="1"/>
              <a:t>saudara</a:t>
            </a:r>
            <a:r>
              <a:rPr lang="en-ID" dirty="0"/>
              <a:t>, </a:t>
            </a:r>
            <a:r>
              <a:rPr lang="en-ID" dirty="0" err="1"/>
              <a:t>ipar</a:t>
            </a:r>
            <a:endParaRPr dirty="0"/>
          </a:p>
        </p:txBody>
      </p:sp>
      <p:sp>
        <p:nvSpPr>
          <p:cNvPr id="418" name="Google Shape;418;p40"/>
          <p:cNvSpPr txBox="1">
            <a:spLocks noGrp="1"/>
          </p:cNvSpPr>
          <p:nvPr>
            <p:ph type="title" idx="4"/>
          </p:nvPr>
        </p:nvSpPr>
        <p:spPr>
          <a:xfrm>
            <a:off x="4822515" y="1164931"/>
            <a:ext cx="1474573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419" name="Google Shape;419;p40"/>
          <p:cNvSpPr txBox="1">
            <a:spLocks noGrp="1"/>
          </p:cNvSpPr>
          <p:nvPr>
            <p:ph type="subTitle" idx="5"/>
          </p:nvPr>
        </p:nvSpPr>
        <p:spPr>
          <a:xfrm>
            <a:off x="4642338" y="2228192"/>
            <a:ext cx="5113314" cy="872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hlink"/>
              </a:buClr>
              <a:buSzPts val="1100"/>
            </a:pPr>
            <a:r>
              <a:rPr lang="pt-BR" sz="1200" dirty="0"/>
              <a:t>orangtua(A,P,M):-anak(P,M,A).</a:t>
            </a:r>
          </a:p>
          <a:p>
            <a:pPr>
              <a:buClr>
                <a:schemeClr val="hlink"/>
              </a:buClr>
              <a:buSzPts val="1100"/>
            </a:pPr>
            <a:r>
              <a:rPr lang="pt-BR" sz="1200" dirty="0"/>
              <a:t>kakeknenek(A,K,N):-orangtua(A,P,M),orangtua(P,K,N).</a:t>
            </a:r>
          </a:p>
          <a:p>
            <a:pPr>
              <a:buClr>
                <a:schemeClr val="hlink"/>
              </a:buClr>
              <a:buSzPts val="1100"/>
            </a:pPr>
            <a:r>
              <a:rPr lang="pt-BR" sz="1200" dirty="0"/>
              <a:t>saudara(A,I):-orangtua(A,P,M),anak(P,M,I), A\=I.</a:t>
            </a:r>
          </a:p>
          <a:p>
            <a:pPr>
              <a:buClr>
                <a:schemeClr val="hlink"/>
              </a:buClr>
              <a:buSzPts val="1100"/>
            </a:pPr>
            <a:r>
              <a:rPr lang="pt-BR" sz="1200" dirty="0"/>
              <a:t>ipar(I,N):-orangtua(I,R,U),anak(R,U,A),menikah(A,N).</a:t>
            </a:r>
          </a:p>
          <a:p>
            <a:pPr>
              <a:buClr>
                <a:schemeClr val="hlink"/>
              </a:buClr>
              <a:buSzPts val="1100"/>
            </a:pPr>
            <a:endParaRPr lang="pt-BR" sz="1200" dirty="0"/>
          </a:p>
          <a:p>
            <a:pPr>
              <a:buClr>
                <a:schemeClr val="hlink"/>
              </a:buClr>
              <a:buSzPts val="1100"/>
            </a:pPr>
            <a:r>
              <a:rPr lang="en-ID" sz="1200" dirty="0" err="1"/>
              <a:t>Deskripsi</a:t>
            </a:r>
            <a:r>
              <a:rPr lang="en-ID" sz="1200" dirty="0"/>
              <a:t> </a:t>
            </a:r>
            <a:r>
              <a:rPr lang="en-ID" sz="1200" dirty="0" err="1"/>
              <a:t>penjelas</a:t>
            </a:r>
            <a:r>
              <a:rPr lang="en-ID" sz="1200" dirty="0"/>
              <a:t> : 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1200" dirty="0" err="1"/>
              <a:t>orangtua</a:t>
            </a:r>
            <a:r>
              <a:rPr lang="en-ID" sz="1200" dirty="0"/>
              <a:t>(ANAK, PAPA, MAMA)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1200" dirty="0" err="1"/>
              <a:t>anak</a:t>
            </a:r>
            <a:r>
              <a:rPr lang="en-ID" sz="1200" dirty="0"/>
              <a:t>(PAPA, MAMA, ANAK)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1200" dirty="0" err="1"/>
              <a:t>kakeknenek</a:t>
            </a:r>
            <a:r>
              <a:rPr lang="en-ID" sz="1200" dirty="0"/>
              <a:t>(ANAK,KAKEK,NENEK)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1200" dirty="0" err="1"/>
              <a:t>saudara</a:t>
            </a:r>
            <a:r>
              <a:rPr lang="en-ID" sz="1200" dirty="0"/>
              <a:t>(ALI,IMAS)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1200" dirty="0" err="1"/>
              <a:t>ipar</a:t>
            </a:r>
            <a:r>
              <a:rPr lang="en-ID" sz="1200" dirty="0"/>
              <a:t>(IMAS,NUNI)</a:t>
            </a:r>
          </a:p>
        </p:txBody>
      </p:sp>
      <p:sp>
        <p:nvSpPr>
          <p:cNvPr id="432" name="Google Shape;432;p40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PRAKTIKUM 2</a:t>
            </a:r>
            <a:endParaRPr dirty="0"/>
          </a:p>
        </p:txBody>
      </p:sp>
      <p:sp>
        <p:nvSpPr>
          <p:cNvPr id="433" name="Google Shape;433;p40"/>
          <p:cNvSpPr/>
          <p:nvPr/>
        </p:nvSpPr>
        <p:spPr>
          <a:xfrm>
            <a:off x="8262473" y="1570679"/>
            <a:ext cx="549900" cy="5499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40"/>
          <p:cNvSpPr/>
          <p:nvPr/>
        </p:nvSpPr>
        <p:spPr>
          <a:xfrm>
            <a:off x="1402060" y="500977"/>
            <a:ext cx="796500" cy="7965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5" name="Google Shape;435;p40"/>
          <p:cNvGrpSpPr/>
          <p:nvPr/>
        </p:nvGrpSpPr>
        <p:grpSpPr>
          <a:xfrm rot="10800000">
            <a:off x="1186863" y="823412"/>
            <a:ext cx="537556" cy="136576"/>
            <a:chOff x="2641350" y="846250"/>
            <a:chExt cx="413600" cy="105075"/>
          </a:xfrm>
        </p:grpSpPr>
        <p:sp>
          <p:nvSpPr>
            <p:cNvPr id="436" name="Google Shape;436;p40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71190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"/>
          <p:cNvSpPr/>
          <p:nvPr/>
        </p:nvSpPr>
        <p:spPr>
          <a:xfrm>
            <a:off x="4775982" y="994180"/>
            <a:ext cx="3984413" cy="375148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2" name="Google Shape;412;p40"/>
          <p:cNvSpPr/>
          <p:nvPr/>
        </p:nvSpPr>
        <p:spPr>
          <a:xfrm>
            <a:off x="546438" y="1017725"/>
            <a:ext cx="3765319" cy="375148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0"/>
          <p:cNvSpPr txBox="1">
            <a:spLocks noGrp="1"/>
          </p:cNvSpPr>
          <p:nvPr>
            <p:ph type="title" idx="6"/>
          </p:nvPr>
        </p:nvSpPr>
        <p:spPr>
          <a:xfrm>
            <a:off x="4903990" y="1286040"/>
            <a:ext cx="3730986" cy="11542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Ipar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imas</a:t>
            </a:r>
            <a:endParaRPr dirty="0"/>
          </a:p>
        </p:txBody>
      </p:sp>
      <p:sp>
        <p:nvSpPr>
          <p:cNvPr id="421" name="Google Shape;421;p40"/>
          <p:cNvSpPr txBox="1">
            <a:spLocks noGrp="1"/>
          </p:cNvSpPr>
          <p:nvPr>
            <p:ph type="title" idx="7"/>
          </p:nvPr>
        </p:nvSpPr>
        <p:spPr>
          <a:xfrm>
            <a:off x="4903990" y="1128066"/>
            <a:ext cx="1474573" cy="6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422" name="Google Shape;422;p40"/>
          <p:cNvSpPr txBox="1">
            <a:spLocks noGrp="1"/>
          </p:cNvSpPr>
          <p:nvPr>
            <p:ph type="subTitle" idx="8"/>
          </p:nvPr>
        </p:nvSpPr>
        <p:spPr>
          <a:xfrm>
            <a:off x="4903990" y="1920772"/>
            <a:ext cx="1921421" cy="774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Nuni</a:t>
            </a: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Jika</a:t>
            </a:r>
            <a:r>
              <a:rPr lang="en-ID" dirty="0"/>
              <a:t> di trace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dicari</a:t>
            </a:r>
            <a:r>
              <a:rPr lang="en-ID" dirty="0"/>
              <a:t> </a:t>
            </a:r>
            <a:r>
              <a:rPr lang="en-ID" dirty="0" err="1"/>
              <a:t>orangtua</a:t>
            </a:r>
            <a:r>
              <a:rPr lang="en-ID" dirty="0"/>
              <a:t> </a:t>
            </a:r>
            <a:r>
              <a:rPr lang="en-ID" dirty="0" err="1"/>
              <a:t>nya</a:t>
            </a:r>
            <a:r>
              <a:rPr lang="en-ID" dirty="0"/>
              <a:t> </a:t>
            </a:r>
            <a:r>
              <a:rPr lang="en-ID" dirty="0" err="1"/>
              <a:t>terlebih</a:t>
            </a:r>
            <a:r>
              <a:rPr lang="en-ID" dirty="0"/>
              <a:t> </a:t>
            </a:r>
            <a:r>
              <a:rPr lang="en-ID" dirty="0" err="1"/>
              <a:t>dahulu</a:t>
            </a:r>
            <a:r>
              <a:rPr lang="en-ID" dirty="0"/>
              <a:t>. </a:t>
            </a:r>
            <a:r>
              <a:rPr lang="en-ID" dirty="0" err="1"/>
              <a:t>Langkah</a:t>
            </a:r>
            <a:r>
              <a:rPr lang="en-ID" dirty="0"/>
              <a:t> </a:t>
            </a:r>
            <a:r>
              <a:rPr lang="en-ID" dirty="0" err="1"/>
              <a:t>selanjutnya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cari</a:t>
            </a:r>
            <a:r>
              <a:rPr lang="en-ID" dirty="0"/>
              <a:t> </a:t>
            </a:r>
            <a:r>
              <a:rPr lang="en-ID" dirty="0" err="1"/>
              <a:t>anak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Roy,Uun</a:t>
            </a:r>
            <a:r>
              <a:rPr lang="en-ID" dirty="0"/>
              <a:t>.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terakhir</a:t>
            </a:r>
            <a:r>
              <a:rPr lang="en-ID" dirty="0"/>
              <a:t> </a:t>
            </a:r>
            <a:r>
              <a:rPr lang="en-ID" dirty="0" err="1"/>
              <a:t>cek</a:t>
            </a:r>
            <a:r>
              <a:rPr lang="en-ID" dirty="0"/>
              <a:t> Ali </a:t>
            </a:r>
            <a:r>
              <a:rPr lang="en-ID" dirty="0" err="1"/>
              <a:t>menikah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siapa</a:t>
            </a:r>
            <a:endParaRPr dirty="0"/>
          </a:p>
        </p:txBody>
      </p:sp>
      <p:sp>
        <p:nvSpPr>
          <p:cNvPr id="423" name="Google Shape;423;p40"/>
          <p:cNvSpPr txBox="1">
            <a:spLocks noGrp="1"/>
          </p:cNvSpPr>
          <p:nvPr>
            <p:ph type="title" idx="9"/>
          </p:nvPr>
        </p:nvSpPr>
        <p:spPr>
          <a:xfrm>
            <a:off x="604499" y="1718705"/>
            <a:ext cx="3525827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2"/>
                </a:solidFill>
              </a:rPr>
              <a:t>Rekursif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nenek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moyang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24" name="Google Shape;424;p40"/>
          <p:cNvSpPr txBox="1">
            <a:spLocks noGrp="1"/>
          </p:cNvSpPr>
          <p:nvPr>
            <p:ph type="title" idx="13"/>
          </p:nvPr>
        </p:nvSpPr>
        <p:spPr>
          <a:xfrm>
            <a:off x="604499" y="1512905"/>
            <a:ext cx="1393489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425" name="Google Shape;425;p40"/>
          <p:cNvSpPr txBox="1">
            <a:spLocks noGrp="1"/>
          </p:cNvSpPr>
          <p:nvPr>
            <p:ph type="subTitle" idx="14"/>
          </p:nvPr>
        </p:nvSpPr>
        <p:spPr>
          <a:xfrm>
            <a:off x="415593" y="2252852"/>
            <a:ext cx="3714733" cy="2042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hlink"/>
              </a:buClr>
              <a:buSzPts val="1100"/>
            </a:pPr>
            <a:r>
              <a:rPr lang="en-ID" sz="1200" dirty="0" err="1"/>
              <a:t>nenekmoyang</a:t>
            </a:r>
            <a:r>
              <a:rPr lang="en-ID" sz="1200" dirty="0"/>
              <a:t>(A,RU,AS):-</a:t>
            </a:r>
            <a:r>
              <a:rPr lang="en-ID" sz="1200" dirty="0" err="1"/>
              <a:t>orangtua</a:t>
            </a:r>
            <a:r>
              <a:rPr lang="en-ID" sz="1200" dirty="0"/>
              <a:t>(A,RU,AS).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1200" dirty="0" err="1"/>
              <a:t>nenekmoyang</a:t>
            </a:r>
            <a:r>
              <a:rPr lang="en-ID" sz="1200" dirty="0"/>
              <a:t>(A,RU,AS):-</a:t>
            </a:r>
            <a:r>
              <a:rPr lang="en-ID" sz="1200" dirty="0" err="1"/>
              <a:t>orangtua</a:t>
            </a:r>
            <a:r>
              <a:rPr lang="en-ID" sz="1200" dirty="0"/>
              <a:t>(A,K,N),</a:t>
            </a:r>
            <a:r>
              <a:rPr lang="en-ID" sz="1200" dirty="0" err="1"/>
              <a:t>nenekmoyang</a:t>
            </a:r>
            <a:r>
              <a:rPr lang="en-ID" sz="1200" dirty="0"/>
              <a:t>(K,RU,AS).</a:t>
            </a:r>
          </a:p>
          <a:p>
            <a:pPr>
              <a:buClr>
                <a:schemeClr val="hlink"/>
              </a:buClr>
              <a:buSzPts val="1100"/>
            </a:pPr>
            <a:endParaRPr lang="en-ID" sz="1200" dirty="0"/>
          </a:p>
          <a:p>
            <a:pPr>
              <a:buClr>
                <a:schemeClr val="hlink"/>
              </a:buClr>
              <a:buSzPts val="1100"/>
            </a:pPr>
            <a:r>
              <a:rPr lang="en-ID" sz="1200" dirty="0"/>
              <a:t>Trace :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1200" dirty="0"/>
              <a:t>Ali </a:t>
            </a:r>
            <a:r>
              <a:rPr lang="en-ID" sz="1200" dirty="0" err="1"/>
              <a:t>mempunyai</a:t>
            </a:r>
            <a:r>
              <a:rPr lang="en-ID" sz="1200" dirty="0"/>
              <a:t> </a:t>
            </a:r>
            <a:r>
              <a:rPr lang="en-ID" sz="1200" dirty="0" err="1"/>
              <a:t>nenek</a:t>
            </a:r>
            <a:r>
              <a:rPr lang="en-ID" sz="1200" dirty="0"/>
              <a:t> </a:t>
            </a:r>
            <a:r>
              <a:rPr lang="en-ID" sz="1200" dirty="0" err="1"/>
              <a:t>moyang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Rudi dan </a:t>
            </a:r>
            <a:r>
              <a:rPr lang="en-ID" sz="1200" dirty="0" err="1"/>
              <a:t>Asiah</a:t>
            </a:r>
            <a:r>
              <a:rPr lang="en-ID" sz="1200" dirty="0"/>
              <a:t> </a:t>
            </a:r>
            <a:r>
              <a:rPr lang="en-ID" sz="1200" dirty="0" err="1"/>
              <a:t>jika</a:t>
            </a:r>
            <a:r>
              <a:rPr lang="en-ID" sz="1200" dirty="0"/>
              <a:t> Ali </a:t>
            </a:r>
            <a:r>
              <a:rPr lang="en-ID" sz="1200" dirty="0" err="1"/>
              <a:t>mempunyai</a:t>
            </a:r>
            <a:r>
              <a:rPr lang="en-ID" sz="1200" dirty="0"/>
              <a:t> orang </a:t>
            </a:r>
            <a:r>
              <a:rPr lang="en-ID" sz="1200" dirty="0" err="1"/>
              <a:t>tua</a:t>
            </a:r>
            <a:r>
              <a:rPr lang="en-ID" sz="1200" dirty="0"/>
              <a:t> </a:t>
            </a:r>
            <a:r>
              <a:rPr lang="en-ID" sz="1200" dirty="0" err="1"/>
              <a:t>langsung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RU dan AS.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1200" dirty="0"/>
              <a:t>A </a:t>
            </a:r>
            <a:r>
              <a:rPr lang="en-ID" sz="1200" dirty="0" err="1"/>
              <a:t>mempunyai</a:t>
            </a:r>
            <a:r>
              <a:rPr lang="en-ID" sz="1200" dirty="0"/>
              <a:t> </a:t>
            </a:r>
            <a:r>
              <a:rPr lang="en-ID" sz="1200" dirty="0" err="1"/>
              <a:t>nenek</a:t>
            </a:r>
            <a:r>
              <a:rPr lang="en-ID" sz="1200" dirty="0"/>
              <a:t> </a:t>
            </a:r>
            <a:r>
              <a:rPr lang="en-ID" sz="1200" dirty="0" err="1"/>
              <a:t>moyang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RU dan AS </a:t>
            </a:r>
            <a:r>
              <a:rPr lang="en-ID" sz="1200" dirty="0" err="1"/>
              <a:t>jika</a:t>
            </a:r>
            <a:r>
              <a:rPr lang="en-ID" sz="1200" dirty="0"/>
              <a:t> A </a:t>
            </a:r>
            <a:r>
              <a:rPr lang="en-ID" sz="1200" dirty="0" err="1"/>
              <a:t>mempunyai</a:t>
            </a:r>
            <a:r>
              <a:rPr lang="en-ID" sz="1200" dirty="0"/>
              <a:t> orang </a:t>
            </a:r>
            <a:r>
              <a:rPr lang="en-ID" sz="1200" dirty="0" err="1"/>
              <a:t>tua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K dan N, dan K </a:t>
            </a:r>
            <a:r>
              <a:rPr lang="en-ID" sz="1200" dirty="0" err="1"/>
              <a:t>mempunyai</a:t>
            </a:r>
            <a:r>
              <a:rPr lang="en-ID" sz="1200" dirty="0"/>
              <a:t> orang </a:t>
            </a:r>
            <a:r>
              <a:rPr lang="en-ID" sz="1200" dirty="0" err="1"/>
              <a:t>tua</a:t>
            </a:r>
            <a:r>
              <a:rPr lang="en-ID" sz="1200" dirty="0"/>
              <a:t> </a:t>
            </a:r>
            <a:r>
              <a:rPr lang="en-ID" sz="1200" dirty="0" err="1"/>
              <a:t>langsung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nenek</a:t>
            </a:r>
            <a:r>
              <a:rPr lang="en-ID" sz="1200" dirty="0"/>
              <a:t> </a:t>
            </a:r>
            <a:r>
              <a:rPr lang="en-ID" sz="1200" dirty="0" err="1"/>
              <a:t>moyang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RU dan AS.</a:t>
            </a:r>
          </a:p>
          <a:p>
            <a:pPr>
              <a:buClr>
                <a:schemeClr val="hlink"/>
              </a:buClr>
              <a:buSzPts val="1100"/>
            </a:pPr>
            <a:endParaRPr lang="en-ID" sz="1200" dirty="0"/>
          </a:p>
          <a:p>
            <a:pPr>
              <a:buClr>
                <a:schemeClr val="hlink"/>
              </a:buClr>
              <a:buSzPts val="1100"/>
            </a:pPr>
            <a:endParaRPr lang="en-ID" sz="1200" dirty="0"/>
          </a:p>
        </p:txBody>
      </p:sp>
      <p:sp>
        <p:nvSpPr>
          <p:cNvPr id="432" name="Google Shape;432;p40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PRAKTIKUM 2</a:t>
            </a:r>
            <a:endParaRPr dirty="0"/>
          </a:p>
        </p:txBody>
      </p:sp>
      <p:sp>
        <p:nvSpPr>
          <p:cNvPr id="433" name="Google Shape;433;p40"/>
          <p:cNvSpPr/>
          <p:nvPr/>
        </p:nvSpPr>
        <p:spPr>
          <a:xfrm>
            <a:off x="8262473" y="1570679"/>
            <a:ext cx="549900" cy="5499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40"/>
          <p:cNvSpPr/>
          <p:nvPr/>
        </p:nvSpPr>
        <p:spPr>
          <a:xfrm>
            <a:off x="1402060" y="500977"/>
            <a:ext cx="796500" cy="7965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5" name="Google Shape;435;p40"/>
          <p:cNvGrpSpPr/>
          <p:nvPr/>
        </p:nvGrpSpPr>
        <p:grpSpPr>
          <a:xfrm rot="10800000">
            <a:off x="1186863" y="823412"/>
            <a:ext cx="537556" cy="136576"/>
            <a:chOff x="2641350" y="846250"/>
            <a:chExt cx="413600" cy="105075"/>
          </a:xfrm>
        </p:grpSpPr>
        <p:sp>
          <p:nvSpPr>
            <p:cNvPr id="436" name="Google Shape;436;p40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B2EF0701-C49D-4DE9-A397-FD9DD702A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762" y="1033688"/>
            <a:ext cx="1563234" cy="131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35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445;p41">
            <a:extLst>
              <a:ext uri="{FF2B5EF4-FFF2-40B4-BE49-F238E27FC236}">
                <a16:creationId xmlns:a16="http://schemas.microsoft.com/office/drawing/2014/main" id="{7270E9F5-ED17-46B6-8B76-0A7B67E8B6A5}"/>
              </a:ext>
            </a:extLst>
          </p:cNvPr>
          <p:cNvSpPr/>
          <p:nvPr/>
        </p:nvSpPr>
        <p:spPr>
          <a:xfrm>
            <a:off x="3676795" y="1322296"/>
            <a:ext cx="1790409" cy="323550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TUGAS </a:t>
            </a:r>
            <a:r>
              <a:rPr lang="en-ID" dirty="0" err="1"/>
              <a:t>praktikum</a:t>
            </a:r>
            <a:r>
              <a:rPr lang="en-ID" dirty="0"/>
              <a:t> 3</a:t>
            </a:r>
            <a:endParaRPr dirty="0"/>
          </a:p>
        </p:txBody>
      </p:sp>
      <p:sp>
        <p:nvSpPr>
          <p:cNvPr id="446" name="Google Shape;446;p41"/>
          <p:cNvSpPr txBox="1">
            <a:spLocks noGrp="1"/>
          </p:cNvSpPr>
          <p:nvPr>
            <p:ph type="subTitle" idx="1"/>
          </p:nvPr>
        </p:nvSpPr>
        <p:spPr>
          <a:xfrm>
            <a:off x="3781809" y="1570899"/>
            <a:ext cx="1959716" cy="2439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900" dirty="0"/>
              <a:t>% </a:t>
            </a:r>
            <a:r>
              <a:rPr lang="en-ID" sz="900" dirty="0" err="1"/>
              <a:t>Fakta</a:t>
            </a:r>
            <a:endParaRPr lang="en-ID" sz="900" dirty="0"/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900" dirty="0" err="1"/>
              <a:t>meninggal</a:t>
            </a:r>
            <a:r>
              <a:rPr lang="en-ID" sz="900" dirty="0"/>
              <a:t>(</a:t>
            </a:r>
            <a:r>
              <a:rPr lang="en-ID" sz="900" dirty="0" err="1"/>
              <a:t>susi</a:t>
            </a:r>
            <a:r>
              <a:rPr lang="en-ID" sz="900" dirty="0"/>
              <a:t>).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900" dirty="0"/>
              <a:t>gender(</a:t>
            </a:r>
            <a:r>
              <a:rPr lang="en-ID" sz="900" dirty="0" err="1"/>
              <a:t>susi</a:t>
            </a:r>
            <a:r>
              <a:rPr lang="en-ID" sz="900" dirty="0"/>
              <a:t>, </a:t>
            </a:r>
            <a:r>
              <a:rPr lang="en-ID" sz="900" dirty="0" err="1"/>
              <a:t>perempuan</a:t>
            </a:r>
            <a:r>
              <a:rPr lang="en-ID" sz="900" dirty="0"/>
              <a:t>).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900" dirty="0" err="1"/>
              <a:t>mengenal</a:t>
            </a:r>
            <a:r>
              <a:rPr lang="en-ID" sz="900" dirty="0"/>
              <a:t>(</a:t>
            </a:r>
            <a:r>
              <a:rPr lang="en-ID" sz="900" dirty="0" err="1"/>
              <a:t>jono</a:t>
            </a:r>
            <a:r>
              <a:rPr lang="en-ID" sz="900" dirty="0"/>
              <a:t>, </a:t>
            </a:r>
            <a:r>
              <a:rPr lang="en-ID" sz="900" dirty="0" err="1"/>
              <a:t>susi</a:t>
            </a:r>
            <a:r>
              <a:rPr lang="en-ID" sz="900" dirty="0"/>
              <a:t>).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900" dirty="0" err="1"/>
              <a:t>mengenal</a:t>
            </a:r>
            <a:r>
              <a:rPr lang="en-ID" sz="900" dirty="0"/>
              <a:t>(</a:t>
            </a:r>
            <a:r>
              <a:rPr lang="en-ID" sz="900" dirty="0" err="1"/>
              <a:t>suryo</a:t>
            </a:r>
            <a:r>
              <a:rPr lang="en-ID" sz="900" dirty="0"/>
              <a:t>, </a:t>
            </a:r>
            <a:r>
              <a:rPr lang="en-ID" sz="900" dirty="0" err="1"/>
              <a:t>susi</a:t>
            </a:r>
            <a:r>
              <a:rPr lang="en-ID" sz="900" dirty="0"/>
              <a:t>).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900" dirty="0" err="1"/>
              <a:t>mengenal</a:t>
            </a:r>
            <a:r>
              <a:rPr lang="en-ID" sz="900" dirty="0"/>
              <a:t>(</a:t>
            </a:r>
            <a:r>
              <a:rPr lang="en-ID" sz="900" dirty="0" err="1"/>
              <a:t>susi</a:t>
            </a:r>
            <a:r>
              <a:rPr lang="en-ID" sz="900" dirty="0"/>
              <a:t>, </a:t>
            </a:r>
            <a:r>
              <a:rPr lang="en-ID" sz="900" dirty="0" err="1"/>
              <a:t>toni</a:t>
            </a:r>
            <a:r>
              <a:rPr lang="en-ID" sz="900" dirty="0"/>
              <a:t>).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900" dirty="0" err="1"/>
              <a:t>mengenal</a:t>
            </a:r>
            <a:r>
              <a:rPr lang="en-ID" sz="900" dirty="0"/>
              <a:t>(</a:t>
            </a:r>
            <a:r>
              <a:rPr lang="en-ID" sz="900" dirty="0" err="1"/>
              <a:t>susi</a:t>
            </a:r>
            <a:r>
              <a:rPr lang="en-ID" sz="900" dirty="0"/>
              <a:t>, </a:t>
            </a:r>
            <a:r>
              <a:rPr lang="en-ID" sz="900" dirty="0" err="1"/>
              <a:t>jono</a:t>
            </a:r>
            <a:r>
              <a:rPr lang="en-ID" sz="900" dirty="0"/>
              <a:t>).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900" dirty="0" err="1"/>
              <a:t>membenci</a:t>
            </a:r>
            <a:r>
              <a:rPr lang="en-ID" sz="900" dirty="0"/>
              <a:t>(</a:t>
            </a:r>
            <a:r>
              <a:rPr lang="en-ID" sz="900" dirty="0" err="1"/>
              <a:t>jono</a:t>
            </a:r>
            <a:r>
              <a:rPr lang="en-ID" sz="900" dirty="0"/>
              <a:t>, </a:t>
            </a:r>
            <a:r>
              <a:rPr lang="en-ID" sz="900" dirty="0" err="1"/>
              <a:t>susi</a:t>
            </a:r>
            <a:r>
              <a:rPr lang="en-ID" sz="900" dirty="0"/>
              <a:t>).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900" dirty="0" err="1"/>
              <a:t>membenci</a:t>
            </a:r>
            <a:r>
              <a:rPr lang="en-ID" sz="900" dirty="0"/>
              <a:t>(</a:t>
            </a:r>
            <a:r>
              <a:rPr lang="en-ID" sz="900" dirty="0" err="1"/>
              <a:t>suryo</a:t>
            </a:r>
            <a:r>
              <a:rPr lang="en-ID" sz="900" dirty="0"/>
              <a:t>, </a:t>
            </a:r>
            <a:r>
              <a:rPr lang="en-ID" sz="900" dirty="0" err="1"/>
              <a:t>toni</a:t>
            </a:r>
            <a:r>
              <a:rPr lang="en-ID" sz="900" dirty="0"/>
              <a:t>).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900" dirty="0" err="1"/>
              <a:t>membenci</a:t>
            </a:r>
            <a:r>
              <a:rPr lang="en-ID" sz="900" dirty="0"/>
              <a:t>(</a:t>
            </a:r>
            <a:r>
              <a:rPr lang="en-ID" sz="900" dirty="0" err="1"/>
              <a:t>toni</a:t>
            </a:r>
            <a:r>
              <a:rPr lang="en-ID" sz="900" dirty="0"/>
              <a:t>, </a:t>
            </a:r>
            <a:r>
              <a:rPr lang="en-ID" sz="900" dirty="0" err="1"/>
              <a:t>jono</a:t>
            </a:r>
            <a:r>
              <a:rPr lang="en-ID" sz="900" dirty="0"/>
              <a:t>).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endParaRPr lang="en-ID" sz="900" dirty="0"/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900" dirty="0" err="1"/>
              <a:t>pembunuh</a:t>
            </a:r>
            <a:r>
              <a:rPr lang="en-ID" sz="900" dirty="0"/>
              <a:t>(X) :- </a:t>
            </a:r>
            <a:r>
              <a:rPr lang="en-ID" sz="900" dirty="0" err="1"/>
              <a:t>mengenal</a:t>
            </a:r>
            <a:r>
              <a:rPr lang="en-ID" sz="900" dirty="0"/>
              <a:t>(X, </a:t>
            </a:r>
            <a:r>
              <a:rPr lang="en-ID" sz="900" dirty="0" err="1"/>
              <a:t>susi</a:t>
            </a:r>
            <a:r>
              <a:rPr lang="en-ID" sz="900" dirty="0"/>
              <a:t>), </a:t>
            </a:r>
            <a:r>
              <a:rPr lang="en-ID" sz="900" dirty="0" err="1"/>
              <a:t>membenci</a:t>
            </a:r>
            <a:r>
              <a:rPr lang="en-ID" sz="900" dirty="0"/>
              <a:t>(X, Korban), </a:t>
            </a:r>
            <a:r>
              <a:rPr lang="en-ID" sz="900" dirty="0" err="1"/>
              <a:t>meninggal</a:t>
            </a:r>
            <a:r>
              <a:rPr lang="en-ID" sz="900" dirty="0"/>
              <a:t>(Korban).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endParaRPr lang="en-ID" sz="900" dirty="0"/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900" dirty="0" err="1"/>
              <a:t>pembunuh</a:t>
            </a:r>
            <a:r>
              <a:rPr lang="en-ID" sz="900" dirty="0"/>
              <a:t>(</a:t>
            </a:r>
            <a:r>
              <a:rPr lang="en-ID" sz="900" dirty="0" err="1"/>
              <a:t>Siapa</a:t>
            </a:r>
            <a:r>
              <a:rPr lang="en-ID" sz="900" dirty="0"/>
              <a:t>).</a:t>
            </a:r>
            <a:endParaRPr sz="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014711"/>
      </p:ext>
    </p:extLst>
  </p:cSld>
  <p:clrMapOvr>
    <a:masterClrMapping/>
  </p:clrMapOvr>
</p:sld>
</file>

<file path=ppt/theme/theme1.xml><?xml version="1.0" encoding="utf-8"?>
<a:theme xmlns:a="http://schemas.openxmlformats.org/drawingml/2006/main" name="Artificial Intelligence (AI) Startup Business Plan by Slidesgo">
  <a:themeElements>
    <a:clrScheme name="Simple Light">
      <a:dk1>
        <a:srgbClr val="191919"/>
      </a:dk1>
      <a:lt1>
        <a:srgbClr val="FFFFFF"/>
      </a:lt1>
      <a:dk2>
        <a:srgbClr val="C1C1C1"/>
      </a:dk2>
      <a:lt2>
        <a:srgbClr val="E7E7E7"/>
      </a:lt2>
      <a:accent1>
        <a:srgbClr val="6E79E4"/>
      </a:accent1>
      <a:accent2>
        <a:srgbClr val="3C3C3B"/>
      </a:accent2>
      <a:accent3>
        <a:srgbClr val="5C64B8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1881</Words>
  <Application>Microsoft Office PowerPoint</Application>
  <PresentationFormat>On-screen Show (16:9)</PresentationFormat>
  <Paragraphs>238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Bebas Neue</vt:lpstr>
      <vt:lpstr>Nunito</vt:lpstr>
      <vt:lpstr>Arial</vt:lpstr>
      <vt:lpstr>Raleway</vt:lpstr>
      <vt:lpstr>Raleway Medium</vt:lpstr>
      <vt:lpstr>Artificial Intelligence (AI) Startup Business Plan by Slidesgo</vt:lpstr>
      <vt:lpstr>ARTIFICIAL INTELLIGENCE (AI)</vt:lpstr>
      <vt:lpstr>Representasi pengetahuan logika</vt:lpstr>
      <vt:lpstr>TUGAS praktikum 1</vt:lpstr>
      <vt:lpstr>Representasi fakta</vt:lpstr>
      <vt:lpstr>Praktikum 1</vt:lpstr>
      <vt:lpstr>TUGAS praktikum 2</vt:lpstr>
      <vt:lpstr>Predikat laki,perempuan,menikah</vt:lpstr>
      <vt:lpstr>Ipar dari imas</vt:lpstr>
      <vt:lpstr>TUGAS praktikum 3</vt:lpstr>
      <vt:lpstr>Pembunuh dalam kasus ini adalah</vt:lpstr>
      <vt:lpstr>Representasi pengetahuan reasoning dan semantic network</vt:lpstr>
      <vt:lpstr>TUGAS praktikum 4</vt:lpstr>
      <vt:lpstr>Apakah anas telah pensiun</vt:lpstr>
      <vt:lpstr>Jawaban yang diduga dari fakta</vt:lpstr>
      <vt:lpstr>TUGAS praktikum 5</vt:lpstr>
      <vt:lpstr>Representasi logika </vt:lpstr>
      <vt:lpstr>TUGAS praktikum 6</vt:lpstr>
      <vt:lpstr>Representasi fakta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(AI)</dc:title>
  <dc:creator>Dukhaan</dc:creator>
  <cp:lastModifiedBy>dukhaank@outlook.com</cp:lastModifiedBy>
  <cp:revision>9</cp:revision>
  <dcterms:modified xsi:type="dcterms:W3CDTF">2024-03-01T18:56:09Z</dcterms:modified>
</cp:coreProperties>
</file>