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9" r:id="rId3"/>
    <p:sldId id="321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257" r:id="rId15"/>
    <p:sldId id="290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Raleway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8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16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7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7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2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00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06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3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5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62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7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3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3 </a:t>
            </a:r>
            <a:r>
              <a:rPr lang="en-ID" dirty="0" err="1"/>
              <a:t>bfs</a:t>
            </a:r>
            <a:r>
              <a:rPr lang="en-ID" dirty="0"/>
              <a:t> source code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40209" y="1265109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graph = {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'0' : ['3','4'],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'1' : ['0','6'],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'2' : ['5','6'],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'3' : ['1','7'],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'4' : ['6'],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'5' : ['6','7'],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'6' : ['4','2'],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'7' : ['5'],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}</a:t>
            </a: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3118080" y="1515693"/>
            <a:ext cx="3388228" cy="223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visited = [] # List for visited nodes.</a:t>
            </a:r>
          </a:p>
          <a:p>
            <a:pPr marL="139700" indent="0">
              <a:buNone/>
            </a:pPr>
            <a:r>
              <a:rPr lang="en-US" sz="800" dirty="0"/>
              <a:t>queue = []     #Initialize a queue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def </a:t>
            </a:r>
            <a:r>
              <a:rPr lang="en-US" sz="800" dirty="0" err="1"/>
              <a:t>bfs</a:t>
            </a:r>
            <a:r>
              <a:rPr lang="en-US" sz="800" dirty="0"/>
              <a:t>(visited, graph, node): #function for BFS</a:t>
            </a:r>
          </a:p>
          <a:p>
            <a:pPr marL="13970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visited.append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queue.append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  while queue:          # Creating loop to visit each node</a:t>
            </a:r>
          </a:p>
          <a:p>
            <a:pPr marL="139700" indent="0">
              <a:buNone/>
            </a:pPr>
            <a:r>
              <a:rPr lang="en-US" sz="800" dirty="0"/>
              <a:t>    m = </a:t>
            </a:r>
            <a:r>
              <a:rPr lang="en-US" sz="800" dirty="0" err="1"/>
              <a:t>queue.pop</a:t>
            </a:r>
            <a:r>
              <a:rPr lang="en-US" sz="800" dirty="0"/>
              <a:t>(0)</a:t>
            </a:r>
          </a:p>
          <a:p>
            <a:pPr marL="139700" indent="0">
              <a:buNone/>
            </a:pPr>
            <a:r>
              <a:rPr lang="en-US" sz="800" dirty="0"/>
              <a:t>    print (m, end = " ")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    for </a:t>
            </a:r>
            <a:r>
              <a:rPr lang="en-US" sz="800" dirty="0" err="1"/>
              <a:t>neighbour</a:t>
            </a:r>
            <a:r>
              <a:rPr lang="en-US" sz="800" dirty="0"/>
              <a:t> in graph[m]:</a:t>
            </a:r>
          </a:p>
          <a:p>
            <a:pPr marL="139700" indent="0">
              <a:buNone/>
            </a:pPr>
            <a:r>
              <a:rPr lang="en-US" sz="800" dirty="0"/>
              <a:t>      if </a:t>
            </a:r>
            <a:r>
              <a:rPr lang="en-US" sz="800" dirty="0" err="1"/>
              <a:t>neighbour</a:t>
            </a:r>
            <a:r>
              <a:rPr lang="en-US" sz="800" dirty="0"/>
              <a:t> not in visited:</a:t>
            </a:r>
          </a:p>
          <a:p>
            <a:pPr marL="13970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visited.append</a:t>
            </a:r>
            <a:r>
              <a:rPr lang="en-US" sz="800" dirty="0"/>
              <a:t>(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queue.append</a:t>
            </a:r>
            <a:r>
              <a:rPr lang="en-US" sz="800" dirty="0"/>
              <a:t>(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# Driver Code</a:t>
            </a:r>
          </a:p>
          <a:p>
            <a:pPr marL="139700" indent="0">
              <a:buNone/>
            </a:pPr>
            <a:r>
              <a:rPr lang="en-US" sz="800" dirty="0"/>
              <a:t>print("Following is the Breadth-First Search")</a:t>
            </a:r>
          </a:p>
          <a:p>
            <a:pPr marL="139700" indent="0">
              <a:buNone/>
            </a:pPr>
            <a:r>
              <a:rPr lang="en-US" sz="800" dirty="0" err="1"/>
              <a:t>bfs</a:t>
            </a:r>
            <a:r>
              <a:rPr lang="en-US" sz="800" dirty="0"/>
              <a:t>(visited, graph, '0')    # function calling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623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3 </a:t>
            </a:r>
            <a:r>
              <a:rPr lang="en-ID" dirty="0" err="1"/>
              <a:t>dFS</a:t>
            </a:r>
            <a:r>
              <a:rPr lang="en-ID" dirty="0"/>
              <a:t> source code 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40209" y="1265109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graph = {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'0' : ['3','4'],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'1' : ['0','6'],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'2' : ['5','6'],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'3' : ['1','7'],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'4' : ['6'],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'5' : ['6','7'],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'6' : ['4','2'],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'7' : ['5'],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}</a:t>
            </a: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3350197" y="2043232"/>
            <a:ext cx="3388228" cy="223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visited = set() # Set to keep track of visited nodes of graph.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def </a:t>
            </a:r>
            <a:r>
              <a:rPr lang="en-US" sz="800" dirty="0" err="1"/>
              <a:t>dfs</a:t>
            </a:r>
            <a:r>
              <a:rPr lang="en-US" sz="800" dirty="0"/>
              <a:t>(visited, graph, node):  #function for </a:t>
            </a:r>
            <a:r>
              <a:rPr lang="en-US" sz="800" dirty="0" err="1"/>
              <a:t>dfs</a:t>
            </a: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    if node not in visited:</a:t>
            </a:r>
          </a:p>
          <a:p>
            <a:pPr marL="139700" indent="0">
              <a:buNone/>
            </a:pPr>
            <a:r>
              <a:rPr lang="en-US" sz="800" dirty="0"/>
              <a:t>        print (node)</a:t>
            </a:r>
          </a:p>
          <a:p>
            <a:pPr marL="13970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visited.add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r>
              <a:rPr lang="en-US" sz="800" dirty="0"/>
              <a:t>        for </a:t>
            </a:r>
            <a:r>
              <a:rPr lang="en-US" sz="800" dirty="0" err="1"/>
              <a:t>neighbour</a:t>
            </a:r>
            <a:r>
              <a:rPr lang="en-US" sz="800" dirty="0"/>
              <a:t> in graph[node]:</a:t>
            </a:r>
          </a:p>
          <a:p>
            <a:pPr marL="139700" indent="0">
              <a:buNone/>
            </a:pPr>
            <a:r>
              <a:rPr lang="en-US" sz="800" dirty="0"/>
              <a:t>          </a:t>
            </a:r>
            <a:r>
              <a:rPr lang="en-US" sz="800" dirty="0" err="1"/>
              <a:t>dfs</a:t>
            </a:r>
            <a:r>
              <a:rPr lang="en-US" sz="800" dirty="0"/>
              <a:t>(visited, graph, 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# Driver Code</a:t>
            </a:r>
          </a:p>
          <a:p>
            <a:pPr marL="139700" indent="0">
              <a:buNone/>
            </a:pPr>
            <a:r>
              <a:rPr lang="en-US" sz="800" dirty="0"/>
              <a:t>print("Following is the Depth-First Search")</a:t>
            </a:r>
          </a:p>
          <a:p>
            <a:pPr marL="139700" indent="0">
              <a:buNone/>
            </a:pPr>
            <a:r>
              <a:rPr lang="en-US" sz="800" dirty="0" err="1"/>
              <a:t>dfs</a:t>
            </a:r>
            <a:r>
              <a:rPr lang="en-US" sz="800" dirty="0"/>
              <a:t>(visited, graph, '0')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649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3 </a:t>
            </a:r>
            <a:r>
              <a:rPr lang="en-ID" dirty="0" err="1"/>
              <a:t>bfs</a:t>
            </a:r>
            <a:r>
              <a:rPr lang="en-ID" dirty="0"/>
              <a:t> Traversal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3014184" y="1258075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B38C93-9472-482A-A57C-AACF1FC1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33601"/>
              </p:ext>
            </p:extLst>
          </p:nvPr>
        </p:nvGraphicFramePr>
        <p:xfrm>
          <a:off x="3862754" y="1499234"/>
          <a:ext cx="3810000" cy="226314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1569286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0256173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580394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799727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Pop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Queue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45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9743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61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29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96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867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376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5527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799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1D1637B-B9E9-456A-9E35-7876956B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8" y="1732679"/>
            <a:ext cx="2468241" cy="22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9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3 </a:t>
            </a:r>
            <a:r>
              <a:rPr lang="en-ID" dirty="0" err="1"/>
              <a:t>dfs</a:t>
            </a:r>
            <a:r>
              <a:rPr lang="en-ID" dirty="0"/>
              <a:t> Traversal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3281792" y="1258075"/>
            <a:ext cx="4972191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08B8B0-D6D5-4B1F-9B7F-DF8883299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63930"/>
              </p:ext>
            </p:extLst>
          </p:nvPr>
        </p:nvGraphicFramePr>
        <p:xfrm>
          <a:off x="3862887" y="1499234"/>
          <a:ext cx="3810000" cy="226314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5230839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5460827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03961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0094303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Pop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Queue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25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3827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968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77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6487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60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4075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9577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7753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626BAFD-8BF2-4674-A6C9-262BAEC9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8" y="1732679"/>
            <a:ext cx="2468241" cy="22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7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kesimpulan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/>
              <a:t>1. Depth-First Search (DFS):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1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 err="1"/>
              <a:t>Prinsip</a:t>
            </a:r>
            <a:r>
              <a:rPr lang="en-ID" sz="1100" dirty="0"/>
              <a:t>: DFS </a:t>
            </a:r>
            <a:r>
              <a:rPr lang="en-ID" sz="1100" dirty="0" err="1"/>
              <a:t>mengunjungi</a:t>
            </a:r>
            <a:r>
              <a:rPr lang="en-ID" sz="1100" dirty="0"/>
              <a:t> node </a:t>
            </a:r>
            <a:r>
              <a:rPr lang="en-ID" sz="1100" dirty="0" err="1"/>
              <a:t>sejauh</a:t>
            </a:r>
            <a:r>
              <a:rPr lang="en-ID" sz="1100" dirty="0"/>
              <a:t> </a:t>
            </a:r>
            <a:r>
              <a:rPr lang="en-ID" sz="1100" dirty="0" err="1"/>
              <a:t>mungkin</a:t>
            </a:r>
            <a:r>
              <a:rPr lang="en-ID" sz="1100" dirty="0"/>
              <a:t> </a:t>
            </a:r>
            <a:r>
              <a:rPr lang="en-ID" sz="1100" dirty="0" err="1"/>
              <a:t>sebelum</a:t>
            </a:r>
            <a:r>
              <a:rPr lang="en-ID" sz="1100" dirty="0"/>
              <a:t> </a:t>
            </a:r>
            <a:r>
              <a:rPr lang="en-ID" sz="1100" dirty="0" err="1"/>
              <a:t>mundur</a:t>
            </a:r>
            <a:r>
              <a:rPr lang="en-ID" sz="1100" dirty="0"/>
              <a:t> dan </a:t>
            </a:r>
            <a:r>
              <a:rPr lang="en-ID" sz="1100" dirty="0" err="1"/>
              <a:t>melanjutkan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node </a:t>
            </a:r>
            <a:r>
              <a:rPr lang="en-ID" sz="1100" dirty="0" err="1"/>
              <a:t>berikutnya</a:t>
            </a:r>
            <a:r>
              <a:rPr lang="en-ID" sz="1100" dirty="0"/>
              <a:t>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 err="1"/>
              <a:t>Implementasi</a:t>
            </a:r>
            <a:r>
              <a:rPr lang="en-ID" sz="1100" dirty="0"/>
              <a:t>: </a:t>
            </a:r>
            <a:r>
              <a:rPr lang="en-ID" sz="1100" dirty="0" err="1"/>
              <a:t>Fungsi</a:t>
            </a:r>
            <a:r>
              <a:rPr lang="en-ID" sz="1100" dirty="0"/>
              <a:t> </a:t>
            </a:r>
            <a:r>
              <a:rPr lang="en-ID" sz="1100" dirty="0" err="1"/>
              <a:t>dfs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rekursi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mengunjungi</a:t>
            </a:r>
            <a:r>
              <a:rPr lang="en-ID" sz="1100" dirty="0"/>
              <a:t> node </a:t>
            </a:r>
            <a:r>
              <a:rPr lang="en-ID" sz="1100" dirty="0" err="1"/>
              <a:t>secara</a:t>
            </a:r>
            <a:r>
              <a:rPr lang="en-ID" sz="1100" dirty="0"/>
              <a:t> </a:t>
            </a:r>
            <a:r>
              <a:rPr lang="en-ID" sz="1100" dirty="0" err="1"/>
              <a:t>rekursif</a:t>
            </a:r>
            <a:r>
              <a:rPr lang="en-ID" sz="1100" dirty="0"/>
              <a:t> dan </a:t>
            </a:r>
            <a:r>
              <a:rPr lang="en-ID" sz="1100" dirty="0" err="1"/>
              <a:t>menambahkannya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set visited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menghindari</a:t>
            </a:r>
            <a:r>
              <a:rPr lang="en-ID" sz="1100" dirty="0"/>
              <a:t> </a:t>
            </a:r>
            <a:r>
              <a:rPr lang="en-ID" sz="1100" dirty="0" err="1"/>
              <a:t>pengulangan</a:t>
            </a:r>
            <a:r>
              <a:rPr lang="en-ID" sz="1100" dirty="0"/>
              <a:t>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 err="1"/>
              <a:t>Urutan</a:t>
            </a:r>
            <a:r>
              <a:rPr lang="en-ID" sz="1100" dirty="0"/>
              <a:t> output: Output DFS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urutan</a:t>
            </a:r>
            <a:r>
              <a:rPr lang="en-ID" sz="1100" dirty="0"/>
              <a:t> node yang </a:t>
            </a:r>
            <a:r>
              <a:rPr lang="en-ID" sz="1100" dirty="0" err="1"/>
              <a:t>diunjungi</a:t>
            </a:r>
            <a:r>
              <a:rPr lang="en-ID" sz="1100" dirty="0"/>
              <a:t>, </a:t>
            </a:r>
            <a:r>
              <a:rPr lang="en-ID" sz="1100" dirty="0" err="1"/>
              <a:t>dimulai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node </a:t>
            </a:r>
            <a:r>
              <a:rPr lang="en-ID" sz="1100" dirty="0" err="1"/>
              <a:t>awal</a:t>
            </a:r>
            <a:r>
              <a:rPr lang="en-ID" sz="1100" dirty="0"/>
              <a:t> 'A’.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1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/>
              <a:t>2. Breadth-First Search (BFS):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1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 err="1"/>
              <a:t>Prinsip</a:t>
            </a:r>
            <a:r>
              <a:rPr lang="en-ID" sz="1100" dirty="0"/>
              <a:t>: BFS </a:t>
            </a:r>
            <a:r>
              <a:rPr lang="en-ID" sz="1100" dirty="0" err="1"/>
              <a:t>mengunjungi</a:t>
            </a:r>
            <a:r>
              <a:rPr lang="en-ID" sz="1100" dirty="0"/>
              <a:t> </a:t>
            </a:r>
            <a:r>
              <a:rPr lang="en-ID" sz="1100" dirty="0" err="1"/>
              <a:t>semua</a:t>
            </a:r>
            <a:r>
              <a:rPr lang="en-ID" sz="1100" dirty="0"/>
              <a:t> </a:t>
            </a:r>
            <a:r>
              <a:rPr lang="en-ID" sz="1100" dirty="0" err="1"/>
              <a:t>tetangga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suatu</a:t>
            </a:r>
            <a:r>
              <a:rPr lang="en-ID" sz="1100" dirty="0"/>
              <a:t> node </a:t>
            </a:r>
            <a:r>
              <a:rPr lang="en-ID" sz="1100" dirty="0" err="1"/>
              <a:t>sebelum</a:t>
            </a:r>
            <a:r>
              <a:rPr lang="en-ID" sz="1100" dirty="0"/>
              <a:t> </a:t>
            </a:r>
            <a:r>
              <a:rPr lang="en-ID" sz="1100" dirty="0" err="1"/>
              <a:t>melanjutkan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node </a:t>
            </a:r>
            <a:r>
              <a:rPr lang="en-ID" sz="1100" dirty="0" err="1"/>
              <a:t>tetangga</a:t>
            </a:r>
            <a:r>
              <a:rPr lang="en-ID" sz="1100" dirty="0"/>
              <a:t> </a:t>
            </a:r>
            <a:r>
              <a:rPr lang="en-ID" sz="1100" dirty="0" err="1"/>
              <a:t>selanjutnya</a:t>
            </a:r>
            <a:r>
              <a:rPr lang="en-ID" sz="1100" dirty="0"/>
              <a:t>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 err="1"/>
              <a:t>Implementasi</a:t>
            </a:r>
            <a:r>
              <a:rPr lang="en-ID" sz="1100" dirty="0"/>
              <a:t>: </a:t>
            </a:r>
            <a:r>
              <a:rPr lang="en-ID" sz="1100" dirty="0" err="1"/>
              <a:t>Fungsi</a:t>
            </a:r>
            <a:r>
              <a:rPr lang="en-ID" sz="1100" dirty="0"/>
              <a:t> </a:t>
            </a:r>
            <a:r>
              <a:rPr lang="en-ID" sz="1100" dirty="0" err="1"/>
              <a:t>bfs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antrian</a:t>
            </a:r>
            <a:r>
              <a:rPr lang="en-ID" sz="1100" dirty="0"/>
              <a:t> (queue)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mengelola</a:t>
            </a:r>
            <a:r>
              <a:rPr lang="en-ID" sz="1100" dirty="0"/>
              <a:t> </a:t>
            </a:r>
            <a:r>
              <a:rPr lang="en-ID" sz="1100" dirty="0" err="1"/>
              <a:t>urutan</a:t>
            </a:r>
            <a:r>
              <a:rPr lang="en-ID" sz="1100" dirty="0"/>
              <a:t> node yang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dikunjungi</a:t>
            </a:r>
            <a:r>
              <a:rPr lang="en-ID" sz="1100" dirty="0"/>
              <a:t>. Node yang </a:t>
            </a:r>
            <a:r>
              <a:rPr lang="en-ID" sz="1100" dirty="0" err="1"/>
              <a:t>dikunjungi</a:t>
            </a:r>
            <a:r>
              <a:rPr lang="en-ID" sz="1100" dirty="0"/>
              <a:t> </a:t>
            </a:r>
            <a:r>
              <a:rPr lang="en-ID" sz="1100" dirty="0" err="1"/>
              <a:t>ditambahkan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list visited.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 err="1"/>
              <a:t>Urutan</a:t>
            </a:r>
            <a:r>
              <a:rPr lang="en-ID" sz="1100" dirty="0"/>
              <a:t> output: Output BFS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urutan</a:t>
            </a:r>
            <a:r>
              <a:rPr lang="en-ID" sz="1100" dirty="0"/>
              <a:t> node yang </a:t>
            </a:r>
            <a:r>
              <a:rPr lang="en-ID" sz="1100" dirty="0" err="1"/>
              <a:t>diunjungi</a:t>
            </a:r>
            <a:r>
              <a:rPr lang="en-ID" sz="1100" dirty="0"/>
              <a:t>, </a:t>
            </a:r>
            <a:r>
              <a:rPr lang="en-ID" sz="1100" dirty="0" err="1"/>
              <a:t>dimulai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node </a:t>
            </a:r>
            <a:r>
              <a:rPr lang="en-ID" sz="1100" dirty="0" err="1"/>
              <a:t>awal</a:t>
            </a:r>
            <a:r>
              <a:rPr lang="en-ID" sz="1100" dirty="0"/>
              <a:t> 'A’. 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1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/>
              <a:t>DFS dan BFS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dua</a:t>
            </a:r>
            <a:r>
              <a:rPr lang="en-ID" sz="1100" dirty="0"/>
              <a:t> </a:t>
            </a:r>
            <a:r>
              <a:rPr lang="en-ID" sz="1100" dirty="0" err="1"/>
              <a:t>metode</a:t>
            </a:r>
            <a:r>
              <a:rPr lang="en-ID" sz="1100" dirty="0"/>
              <a:t> </a:t>
            </a:r>
            <a:r>
              <a:rPr lang="en-ID" sz="1100" dirty="0" err="1"/>
              <a:t>pencarian</a:t>
            </a:r>
            <a:r>
              <a:rPr lang="en-ID" sz="1100" dirty="0"/>
              <a:t> pada </a:t>
            </a:r>
            <a:r>
              <a:rPr lang="en-ID" sz="1100" dirty="0" err="1"/>
              <a:t>graf</a:t>
            </a:r>
            <a:r>
              <a:rPr lang="en-ID" sz="1100" dirty="0"/>
              <a:t>. DFS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pendekatan</a:t>
            </a:r>
            <a:r>
              <a:rPr lang="en-ID" sz="1100" dirty="0"/>
              <a:t> </a:t>
            </a:r>
            <a:r>
              <a:rPr lang="en-ID" sz="1100" dirty="0" err="1"/>
              <a:t>rekursif</a:t>
            </a:r>
            <a:r>
              <a:rPr lang="en-ID" sz="1100" dirty="0"/>
              <a:t> dan </a:t>
            </a:r>
            <a:r>
              <a:rPr lang="en-ID" sz="1100" dirty="0" err="1"/>
              <a:t>mengeksplorasi</a:t>
            </a:r>
            <a:r>
              <a:rPr lang="en-ID" sz="1100" dirty="0"/>
              <a:t> </a:t>
            </a:r>
            <a:r>
              <a:rPr lang="en-ID" sz="1100" dirty="0" err="1"/>
              <a:t>sejauh</a:t>
            </a:r>
            <a:r>
              <a:rPr lang="en-ID" sz="1100" dirty="0"/>
              <a:t> </a:t>
            </a:r>
            <a:r>
              <a:rPr lang="en-ID" sz="1100" dirty="0" err="1"/>
              <a:t>mungkin</a:t>
            </a:r>
            <a:r>
              <a:rPr lang="en-ID" sz="1100" dirty="0"/>
              <a:t> </a:t>
            </a:r>
            <a:r>
              <a:rPr lang="en-ID" sz="1100" dirty="0" err="1"/>
              <a:t>sebelum</a:t>
            </a:r>
            <a:r>
              <a:rPr lang="en-ID" sz="1100" dirty="0"/>
              <a:t> </a:t>
            </a:r>
            <a:r>
              <a:rPr lang="en-ID" sz="1100" dirty="0" err="1"/>
              <a:t>kembali</a:t>
            </a:r>
            <a:r>
              <a:rPr lang="en-ID" sz="1100" dirty="0"/>
              <a:t>, </a:t>
            </a:r>
            <a:r>
              <a:rPr lang="en-ID" sz="1100" dirty="0" err="1"/>
              <a:t>sementara</a:t>
            </a:r>
            <a:r>
              <a:rPr lang="en-ID" sz="1100" dirty="0"/>
              <a:t> BFS </a:t>
            </a:r>
            <a:r>
              <a:rPr lang="en-ID" sz="1100" dirty="0" err="1"/>
              <a:t>mengeksplorasi</a:t>
            </a:r>
            <a:r>
              <a:rPr lang="en-ID" sz="1100" dirty="0"/>
              <a:t> </a:t>
            </a:r>
            <a:r>
              <a:rPr lang="en-ID" sz="1100" dirty="0" err="1"/>
              <a:t>secara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"</a:t>
            </a:r>
            <a:r>
              <a:rPr lang="en-ID" sz="1100" dirty="0" err="1"/>
              <a:t>lebar</a:t>
            </a:r>
            <a:r>
              <a:rPr lang="en-ID" sz="1100" dirty="0"/>
              <a:t>"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melihat</a:t>
            </a:r>
            <a:r>
              <a:rPr lang="en-ID" sz="1100" dirty="0"/>
              <a:t> </a:t>
            </a:r>
            <a:r>
              <a:rPr lang="en-ID" sz="1100" dirty="0" err="1"/>
              <a:t>semua</a:t>
            </a:r>
            <a:r>
              <a:rPr lang="en-ID" sz="1100" dirty="0"/>
              <a:t> </a:t>
            </a:r>
            <a:r>
              <a:rPr lang="en-ID" sz="1100" dirty="0" err="1"/>
              <a:t>tetangga</a:t>
            </a:r>
            <a:r>
              <a:rPr lang="en-ID" sz="1100" dirty="0"/>
              <a:t> </a:t>
            </a:r>
            <a:r>
              <a:rPr lang="en-ID" sz="1100" dirty="0" err="1"/>
              <a:t>sebelum</a:t>
            </a:r>
            <a:r>
              <a:rPr lang="en-ID" sz="1100" dirty="0"/>
              <a:t> </a:t>
            </a:r>
            <a:r>
              <a:rPr lang="en-ID" sz="1100" dirty="0" err="1"/>
              <a:t>memeriksa</a:t>
            </a:r>
            <a:r>
              <a:rPr lang="en-ID" sz="1100" dirty="0"/>
              <a:t> </a:t>
            </a:r>
            <a:r>
              <a:rPr lang="en-ID" sz="1100" dirty="0" err="1"/>
              <a:t>tetangga</a:t>
            </a:r>
            <a:r>
              <a:rPr lang="en-ID" sz="1100" dirty="0"/>
              <a:t> yang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jauh</a:t>
            </a:r>
            <a:r>
              <a:rPr lang="en-ID" sz="1100" dirty="0"/>
              <a:t>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1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 err="1"/>
              <a:t>Keduanya</a:t>
            </a:r>
            <a:r>
              <a:rPr lang="en-ID" sz="1100" dirty="0"/>
              <a:t>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berbagai</a:t>
            </a:r>
            <a:r>
              <a:rPr lang="en-ID" sz="1100" dirty="0"/>
              <a:t> </a:t>
            </a:r>
            <a:r>
              <a:rPr lang="en-ID" sz="1100" dirty="0" err="1"/>
              <a:t>konteks</a:t>
            </a:r>
            <a:r>
              <a:rPr lang="en-ID" sz="1100" dirty="0"/>
              <a:t> </a:t>
            </a:r>
            <a:r>
              <a:rPr lang="en-ID" sz="1100" dirty="0" err="1"/>
              <a:t>seperti</a:t>
            </a:r>
            <a:r>
              <a:rPr lang="en-ID" sz="1100" dirty="0"/>
              <a:t> traversal </a:t>
            </a:r>
            <a:r>
              <a:rPr lang="en-ID" sz="1100" dirty="0" err="1"/>
              <a:t>graf</a:t>
            </a:r>
            <a:r>
              <a:rPr lang="en-ID" sz="1100" dirty="0"/>
              <a:t>, </a:t>
            </a:r>
            <a:r>
              <a:rPr lang="en-ID" sz="1100" dirty="0" err="1"/>
              <a:t>mencari</a:t>
            </a:r>
            <a:r>
              <a:rPr lang="en-ID" sz="1100" dirty="0"/>
              <a:t> </a:t>
            </a:r>
            <a:r>
              <a:rPr lang="en-ID" sz="1100" dirty="0" err="1"/>
              <a:t>jalur</a:t>
            </a:r>
            <a:r>
              <a:rPr lang="en-ID" sz="1100" dirty="0"/>
              <a:t> </a:t>
            </a:r>
            <a:r>
              <a:rPr lang="en-ID" sz="1100" dirty="0" err="1"/>
              <a:t>terpendek</a:t>
            </a:r>
            <a:r>
              <a:rPr lang="en-ID" sz="1100" dirty="0"/>
              <a:t>, dan </a:t>
            </a:r>
            <a:r>
              <a:rPr lang="en-ID" sz="1100" dirty="0" err="1"/>
              <a:t>sebagainya</a:t>
            </a:r>
            <a:r>
              <a:rPr lang="en-ID" sz="1100" dirty="0"/>
              <a:t>, </a:t>
            </a:r>
            <a:r>
              <a:rPr lang="en-ID" sz="1100" dirty="0" err="1"/>
              <a:t>tergantung</a:t>
            </a:r>
            <a:r>
              <a:rPr lang="en-ID" sz="1100" dirty="0"/>
              <a:t> pada </a:t>
            </a:r>
            <a:r>
              <a:rPr lang="en-ID" sz="1100" dirty="0" err="1"/>
              <a:t>kebutuhan</a:t>
            </a:r>
            <a:r>
              <a:rPr lang="en-ID" sz="1100" dirty="0"/>
              <a:t> </a:t>
            </a:r>
            <a:r>
              <a:rPr lang="en-ID" sz="1100" dirty="0" err="1"/>
              <a:t>aplikasi</a:t>
            </a:r>
            <a:r>
              <a:rPr lang="en-ID" sz="1100" dirty="0"/>
              <a:t>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11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1100" dirty="0"/>
              <a:t>Output DFS dan BFS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bervariasi</a:t>
            </a:r>
            <a:r>
              <a:rPr lang="en-ID" sz="1100" dirty="0"/>
              <a:t> </a:t>
            </a:r>
            <a:r>
              <a:rPr lang="en-ID" sz="1100" dirty="0" err="1"/>
              <a:t>tergantung</a:t>
            </a:r>
            <a:r>
              <a:rPr lang="en-ID" sz="1100" dirty="0"/>
              <a:t> pada </a:t>
            </a:r>
            <a:r>
              <a:rPr lang="en-ID" sz="1100" dirty="0" err="1"/>
              <a:t>struktur</a:t>
            </a:r>
            <a:r>
              <a:rPr lang="en-ID" sz="1100" dirty="0"/>
              <a:t> </a:t>
            </a:r>
            <a:r>
              <a:rPr lang="en-ID" sz="1100" dirty="0" err="1"/>
              <a:t>graf</a:t>
            </a:r>
            <a:r>
              <a:rPr lang="en-ID" sz="1100" dirty="0"/>
              <a:t>.</a:t>
            </a:r>
            <a:endParaRPr lang="en-ID" sz="1100" dirty="0">
              <a:solidFill>
                <a:schemeClr val="accent2"/>
              </a:solidFill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1 </a:t>
            </a:r>
            <a:r>
              <a:rPr lang="en-ID" dirty="0" err="1"/>
              <a:t>bfs</a:t>
            </a:r>
            <a:r>
              <a:rPr lang="en-ID" dirty="0"/>
              <a:t> source code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40209" y="1265109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graph = {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'A' : ['B','C'],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'B' : ['H'],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'C' : ['D','E'],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'D' : ['F','G'],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'E' : ['I'],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'F' : ['H'],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'G' : ['I'],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'H' : ['I'],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'I' : []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}</a:t>
            </a: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3118080" y="1515693"/>
            <a:ext cx="3388228" cy="223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visited = [] # List for visited nodes.</a:t>
            </a:r>
          </a:p>
          <a:p>
            <a:pPr marL="139700" indent="0">
              <a:buNone/>
            </a:pPr>
            <a:r>
              <a:rPr lang="en-US" sz="800" dirty="0"/>
              <a:t>queue = []     #Initialize a queue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def </a:t>
            </a:r>
            <a:r>
              <a:rPr lang="en-US" sz="800" dirty="0" err="1"/>
              <a:t>bfs</a:t>
            </a:r>
            <a:r>
              <a:rPr lang="en-US" sz="800" dirty="0"/>
              <a:t>(visited, graph, node): #function for BFS</a:t>
            </a:r>
          </a:p>
          <a:p>
            <a:pPr marL="139700" indent="0">
              <a:buNone/>
            </a:pPr>
            <a:r>
              <a:rPr lang="en-US" sz="800" dirty="0"/>
              <a:t>  </a:t>
            </a:r>
            <a:r>
              <a:rPr lang="en-US" sz="800" dirty="0" err="1"/>
              <a:t>visited.append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r>
              <a:rPr lang="en-US" sz="800" dirty="0"/>
              <a:t>  </a:t>
            </a:r>
            <a:r>
              <a:rPr lang="en-US" sz="800" dirty="0" err="1"/>
              <a:t>queue.append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  while queue:          # Creating loop to visit each node</a:t>
            </a:r>
          </a:p>
          <a:p>
            <a:pPr marL="139700" indent="0">
              <a:buNone/>
            </a:pPr>
            <a:r>
              <a:rPr lang="en-US" sz="800" dirty="0"/>
              <a:t>    m = </a:t>
            </a:r>
            <a:r>
              <a:rPr lang="en-US" sz="800" dirty="0" err="1"/>
              <a:t>queue.pop</a:t>
            </a:r>
            <a:r>
              <a:rPr lang="en-US" sz="800" dirty="0"/>
              <a:t>(0)</a:t>
            </a:r>
          </a:p>
          <a:p>
            <a:pPr marL="139700" indent="0">
              <a:buNone/>
            </a:pPr>
            <a:r>
              <a:rPr lang="en-US" sz="800" dirty="0"/>
              <a:t>    print (m, end = " ")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    for </a:t>
            </a:r>
            <a:r>
              <a:rPr lang="en-US" sz="800" dirty="0" err="1"/>
              <a:t>neighbour</a:t>
            </a:r>
            <a:r>
              <a:rPr lang="en-US" sz="800" dirty="0"/>
              <a:t> in graph[m]:</a:t>
            </a:r>
          </a:p>
          <a:p>
            <a:pPr marL="139700" indent="0">
              <a:buNone/>
            </a:pPr>
            <a:r>
              <a:rPr lang="en-US" sz="800" dirty="0"/>
              <a:t>      if </a:t>
            </a:r>
            <a:r>
              <a:rPr lang="en-US" sz="800" dirty="0" err="1"/>
              <a:t>neighbour</a:t>
            </a:r>
            <a:r>
              <a:rPr lang="en-US" sz="800" dirty="0"/>
              <a:t> not in visited: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visited.append</a:t>
            </a:r>
            <a:r>
              <a:rPr lang="en-US" sz="800" dirty="0"/>
              <a:t>(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queue.append</a:t>
            </a:r>
            <a:r>
              <a:rPr lang="en-US" sz="800" dirty="0"/>
              <a:t>(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# Driver Code</a:t>
            </a:r>
          </a:p>
          <a:p>
            <a:pPr marL="139700" indent="0">
              <a:buNone/>
            </a:pPr>
            <a:r>
              <a:rPr lang="en-US" sz="800" dirty="0"/>
              <a:t>print("Following is the Breadth-First Search")</a:t>
            </a:r>
          </a:p>
          <a:p>
            <a:pPr marL="139700" indent="0">
              <a:buNone/>
            </a:pPr>
            <a:r>
              <a:rPr lang="en-US" sz="800" dirty="0" err="1"/>
              <a:t>bfs</a:t>
            </a:r>
            <a:r>
              <a:rPr lang="en-US" sz="800" dirty="0"/>
              <a:t>(visited, graph, 'A')    # function calling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1 </a:t>
            </a:r>
            <a:r>
              <a:rPr lang="en-ID" dirty="0" err="1"/>
              <a:t>dFS</a:t>
            </a:r>
            <a:r>
              <a:rPr lang="en-ID" dirty="0"/>
              <a:t> source code 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40209" y="1265109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graph = {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'A' : ['B','C'],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'B' : ['H'],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'C' : ['D','E'],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'D' : ['F','G'],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'E' : ['I'],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'F' : ['H'],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'G' : ['I'],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'H' : ['I'],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  'I' : []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}</a:t>
            </a: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3350197" y="2043232"/>
            <a:ext cx="3388228" cy="223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visited = set() # Set to keep track of visited nodes of graph.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def </a:t>
            </a:r>
            <a:r>
              <a:rPr lang="en-US" sz="800" dirty="0" err="1"/>
              <a:t>dfs</a:t>
            </a:r>
            <a:r>
              <a:rPr lang="en-US" sz="800" dirty="0"/>
              <a:t>(visited, graph, node):  #function for </a:t>
            </a:r>
            <a:r>
              <a:rPr lang="en-US" sz="800" dirty="0" err="1"/>
              <a:t>dfs</a:t>
            </a: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    if node not in visited:</a:t>
            </a:r>
          </a:p>
          <a:p>
            <a:pPr marL="139700" indent="0">
              <a:buNone/>
            </a:pPr>
            <a:r>
              <a:rPr lang="en-US" sz="800" dirty="0"/>
              <a:t>        print (node)</a:t>
            </a:r>
          </a:p>
          <a:p>
            <a:pPr marL="13970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visited.add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r>
              <a:rPr lang="en-US" sz="800" dirty="0"/>
              <a:t>        for </a:t>
            </a:r>
            <a:r>
              <a:rPr lang="en-US" sz="800" dirty="0" err="1"/>
              <a:t>neighbour</a:t>
            </a:r>
            <a:r>
              <a:rPr lang="en-US" sz="800" dirty="0"/>
              <a:t> in graph[node]:</a:t>
            </a:r>
          </a:p>
          <a:p>
            <a:pPr marL="139700" indent="0">
              <a:buNone/>
            </a:pPr>
            <a:r>
              <a:rPr lang="en-US" sz="800" dirty="0"/>
              <a:t>          </a:t>
            </a:r>
            <a:r>
              <a:rPr lang="en-US" sz="800" dirty="0" err="1"/>
              <a:t>dfs</a:t>
            </a:r>
            <a:r>
              <a:rPr lang="en-US" sz="800" dirty="0"/>
              <a:t>(visited, graph, 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# Driver Code</a:t>
            </a:r>
          </a:p>
          <a:p>
            <a:pPr marL="139700" indent="0">
              <a:buNone/>
            </a:pPr>
            <a:r>
              <a:rPr lang="en-US" sz="800" dirty="0"/>
              <a:t>print("Following is the Depth-First Search")</a:t>
            </a:r>
          </a:p>
          <a:p>
            <a:pPr marL="139700" indent="0">
              <a:buNone/>
            </a:pPr>
            <a:r>
              <a:rPr lang="en-US" sz="800" dirty="0" err="1"/>
              <a:t>dfs</a:t>
            </a:r>
            <a:r>
              <a:rPr lang="en-US" sz="800" dirty="0"/>
              <a:t>(visited, graph, 'A')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07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1 </a:t>
            </a:r>
            <a:r>
              <a:rPr lang="en-ID" dirty="0" err="1"/>
              <a:t>bfs</a:t>
            </a:r>
            <a:r>
              <a:rPr lang="en-ID" dirty="0"/>
              <a:t> Traversal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3014184" y="1258075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D2AA749-7305-4581-956B-D6F03B55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2" y="1538739"/>
            <a:ext cx="2406795" cy="274121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CF412-E82C-4E33-ADCE-A2601AE6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8723"/>
              </p:ext>
            </p:extLst>
          </p:nvPr>
        </p:nvGraphicFramePr>
        <p:xfrm>
          <a:off x="3252834" y="1378491"/>
          <a:ext cx="4762500" cy="2514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6551994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7035178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857226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458587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7755570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Pop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Queue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48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0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154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485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576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51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53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163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385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7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47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1 </a:t>
            </a:r>
            <a:r>
              <a:rPr lang="en-ID" dirty="0" err="1"/>
              <a:t>dfs</a:t>
            </a:r>
            <a:r>
              <a:rPr lang="en-ID" dirty="0"/>
              <a:t> Traversal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3014184" y="1258075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D2AA749-7305-4581-956B-D6F03B55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2" y="1538739"/>
            <a:ext cx="2406795" cy="274121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03D3F9-2B17-4131-BB92-8926ADCE8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3585"/>
              </p:ext>
            </p:extLst>
          </p:nvPr>
        </p:nvGraphicFramePr>
        <p:xfrm>
          <a:off x="3799449" y="1425537"/>
          <a:ext cx="3810000" cy="2514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3201443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2018586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883475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6297087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POP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QUEUE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0614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66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4248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748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313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567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2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89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19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8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56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2 </a:t>
            </a:r>
            <a:r>
              <a:rPr lang="en-ID" dirty="0" err="1"/>
              <a:t>bfs</a:t>
            </a:r>
            <a:r>
              <a:rPr lang="en-ID" dirty="0"/>
              <a:t> source code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40209" y="1265109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graph = {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'1' : ['2','3'],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'2' : ['5','4'],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'3' : ['4','6'],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'4' : ['5','7','8','6'],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'5' : ['7'],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'6' : ['8','9'],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'7' : ['9'],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'8' : ['9'],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'9' : []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}</a:t>
            </a: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3118080" y="1515693"/>
            <a:ext cx="3388228" cy="223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visited = [] # List for visited nodes.</a:t>
            </a:r>
          </a:p>
          <a:p>
            <a:pPr marL="139700" indent="0">
              <a:buNone/>
            </a:pPr>
            <a:r>
              <a:rPr lang="en-US" sz="800" dirty="0"/>
              <a:t>queue = []     #Initialize a queue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def </a:t>
            </a:r>
            <a:r>
              <a:rPr lang="en-US" sz="800" dirty="0" err="1"/>
              <a:t>bfs</a:t>
            </a:r>
            <a:r>
              <a:rPr lang="en-US" sz="800" dirty="0"/>
              <a:t>(visited, graph, node): #function for BFS</a:t>
            </a:r>
          </a:p>
          <a:p>
            <a:pPr marL="13970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visited.append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queue.append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  while queue:          # Creating loop to visit each node</a:t>
            </a:r>
          </a:p>
          <a:p>
            <a:pPr marL="139700" indent="0">
              <a:buNone/>
            </a:pPr>
            <a:r>
              <a:rPr lang="en-US" sz="800" dirty="0"/>
              <a:t>    m = </a:t>
            </a:r>
            <a:r>
              <a:rPr lang="en-US" sz="800" dirty="0" err="1"/>
              <a:t>queue.pop</a:t>
            </a:r>
            <a:r>
              <a:rPr lang="en-US" sz="800" dirty="0"/>
              <a:t>(0)</a:t>
            </a:r>
          </a:p>
          <a:p>
            <a:pPr marL="139700" indent="0">
              <a:buNone/>
            </a:pPr>
            <a:r>
              <a:rPr lang="en-US" sz="800" dirty="0"/>
              <a:t>    print (m, end = " ")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    for </a:t>
            </a:r>
            <a:r>
              <a:rPr lang="en-US" sz="800" dirty="0" err="1"/>
              <a:t>neighbour</a:t>
            </a:r>
            <a:r>
              <a:rPr lang="en-US" sz="800" dirty="0"/>
              <a:t> in graph[m]:</a:t>
            </a:r>
          </a:p>
          <a:p>
            <a:pPr marL="139700" indent="0">
              <a:buNone/>
            </a:pPr>
            <a:r>
              <a:rPr lang="en-US" sz="800" dirty="0"/>
              <a:t>      if </a:t>
            </a:r>
            <a:r>
              <a:rPr lang="en-US" sz="800" dirty="0" err="1"/>
              <a:t>neighbour</a:t>
            </a:r>
            <a:r>
              <a:rPr lang="en-US" sz="800" dirty="0"/>
              <a:t> not in visited:</a:t>
            </a:r>
          </a:p>
          <a:p>
            <a:pPr marL="13970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visited.append</a:t>
            </a:r>
            <a:r>
              <a:rPr lang="en-US" sz="800" dirty="0"/>
              <a:t>(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queue.append</a:t>
            </a:r>
            <a:r>
              <a:rPr lang="en-US" sz="800" dirty="0"/>
              <a:t>(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# Driver Code</a:t>
            </a:r>
          </a:p>
          <a:p>
            <a:pPr marL="139700" indent="0">
              <a:buNone/>
            </a:pPr>
            <a:r>
              <a:rPr lang="en-US" sz="800" dirty="0"/>
              <a:t>print("Following is the Breadth-First Search")</a:t>
            </a:r>
          </a:p>
          <a:p>
            <a:pPr marL="139700" indent="0">
              <a:buNone/>
            </a:pPr>
            <a:r>
              <a:rPr lang="en-US" sz="800" dirty="0" err="1"/>
              <a:t>bfs</a:t>
            </a:r>
            <a:r>
              <a:rPr lang="en-US" sz="800" dirty="0"/>
              <a:t>(visited, graph, '1')    # function calling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03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2 </a:t>
            </a:r>
            <a:r>
              <a:rPr lang="en-ID" dirty="0" err="1"/>
              <a:t>dFS</a:t>
            </a:r>
            <a:r>
              <a:rPr lang="en-ID" dirty="0"/>
              <a:t> source code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40209" y="1265109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graph = {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'1' : ['2','3'],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'2' : ['5','4'],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'3' : ['4','6'],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'4' : ['5','7','8','6'],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'5' : ['7'],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'6' : ['8','9'],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'7' : ['9'],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'8' : ['9'],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  '9' : []</a:t>
            </a:r>
          </a:p>
          <a:p>
            <a:pPr marL="139700">
              <a:buClr>
                <a:schemeClr val="accent2"/>
              </a:buClr>
              <a:buSzPts val="1400"/>
            </a:pPr>
            <a:r>
              <a:rPr lang="en-US" sz="900" dirty="0">
                <a:solidFill>
                  <a:schemeClr val="accent2"/>
                </a:solidFill>
                <a:latin typeface="Raleway Medium"/>
                <a:sym typeface="Raleway Medium"/>
              </a:rPr>
              <a:t>}</a:t>
            </a: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3350197" y="2043232"/>
            <a:ext cx="3388228" cy="223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visited = set() # Set to keep track of visited nodes of graph.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def </a:t>
            </a:r>
            <a:r>
              <a:rPr lang="en-US" sz="800" dirty="0" err="1"/>
              <a:t>dfs</a:t>
            </a:r>
            <a:r>
              <a:rPr lang="en-US" sz="800" dirty="0"/>
              <a:t>(visited, graph, node):  #function for </a:t>
            </a:r>
            <a:r>
              <a:rPr lang="en-US" sz="800" dirty="0" err="1"/>
              <a:t>dfs</a:t>
            </a: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    if node not in visited:</a:t>
            </a:r>
          </a:p>
          <a:p>
            <a:pPr marL="139700" indent="0">
              <a:buNone/>
            </a:pPr>
            <a:r>
              <a:rPr lang="en-US" sz="800" dirty="0"/>
              <a:t>        print (node)</a:t>
            </a:r>
          </a:p>
          <a:p>
            <a:pPr marL="13970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visited.add</a:t>
            </a:r>
            <a:r>
              <a:rPr lang="en-US" sz="800" dirty="0"/>
              <a:t>(node)</a:t>
            </a:r>
          </a:p>
          <a:p>
            <a:pPr marL="139700" indent="0">
              <a:buNone/>
            </a:pPr>
            <a:r>
              <a:rPr lang="en-US" sz="800" dirty="0"/>
              <a:t>        for </a:t>
            </a:r>
            <a:r>
              <a:rPr lang="en-US" sz="800" dirty="0" err="1"/>
              <a:t>neighbour</a:t>
            </a:r>
            <a:r>
              <a:rPr lang="en-US" sz="800" dirty="0"/>
              <a:t> in graph[node]:</a:t>
            </a:r>
          </a:p>
          <a:p>
            <a:pPr marL="139700" indent="0">
              <a:buNone/>
            </a:pPr>
            <a:r>
              <a:rPr lang="en-US" sz="800" dirty="0"/>
              <a:t>          </a:t>
            </a:r>
            <a:r>
              <a:rPr lang="en-US" sz="800" dirty="0" err="1"/>
              <a:t>dfs</a:t>
            </a:r>
            <a:r>
              <a:rPr lang="en-US" sz="800" dirty="0"/>
              <a:t>(visited, graph, </a:t>
            </a:r>
            <a:r>
              <a:rPr lang="en-US" sz="800" dirty="0" err="1"/>
              <a:t>neighbour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# Driver Code</a:t>
            </a:r>
          </a:p>
          <a:p>
            <a:pPr marL="139700" indent="0">
              <a:buNone/>
            </a:pPr>
            <a:r>
              <a:rPr lang="en-US" sz="800" dirty="0"/>
              <a:t>print("Following is the Depth-First Search")</a:t>
            </a:r>
          </a:p>
          <a:p>
            <a:pPr marL="139700" indent="0">
              <a:buNone/>
            </a:pPr>
            <a:r>
              <a:rPr lang="en-US" sz="800" dirty="0" err="1"/>
              <a:t>dfs</a:t>
            </a:r>
            <a:r>
              <a:rPr lang="en-US" sz="800" dirty="0"/>
              <a:t>(visited, graph, '1')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340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2 </a:t>
            </a:r>
            <a:r>
              <a:rPr lang="en-ID" dirty="0" err="1"/>
              <a:t>bfs</a:t>
            </a:r>
            <a:r>
              <a:rPr lang="en-ID" dirty="0"/>
              <a:t> Traversal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3014184" y="1258075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06DA64-EDA9-42D3-961A-CE3F391D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3157" y="1687891"/>
            <a:ext cx="2831575" cy="118191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605FF1-489E-4781-AB5F-D4ECAE521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60366"/>
              </p:ext>
            </p:extLst>
          </p:nvPr>
        </p:nvGraphicFramePr>
        <p:xfrm>
          <a:off x="3729084" y="1367949"/>
          <a:ext cx="3810000" cy="2514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77089459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1773928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657323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3537219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dirty="0">
                          <a:effectLst/>
                        </a:rPr>
                        <a:t>Pop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Queue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7495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466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016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198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970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087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141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583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7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9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37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2 </a:t>
            </a:r>
            <a:r>
              <a:rPr lang="en-ID" dirty="0" err="1"/>
              <a:t>dfs</a:t>
            </a:r>
            <a:r>
              <a:rPr lang="en-ID" dirty="0"/>
              <a:t> Traversal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3281792" y="1258075"/>
            <a:ext cx="4972191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792F8E-6FE8-491D-B71D-A1FD3DB8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4" y="2250762"/>
            <a:ext cx="2965991" cy="123802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BB6A6B-C003-48E3-9D36-5D0275043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26723"/>
              </p:ext>
            </p:extLst>
          </p:nvPr>
        </p:nvGraphicFramePr>
        <p:xfrm>
          <a:off x="3791795" y="1370825"/>
          <a:ext cx="3810000" cy="2514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9431248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11042819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3760944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104710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Pop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Queue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36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167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6523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6072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141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29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0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35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7902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3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2482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1575</Words>
  <Application>Microsoft Office PowerPoint</Application>
  <PresentationFormat>On-screen Show (16:9)</PresentationFormat>
  <Paragraphs>365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Raleway Medium</vt:lpstr>
      <vt:lpstr>Raleway</vt:lpstr>
      <vt:lpstr>Nunito</vt:lpstr>
      <vt:lpstr>Bebas Neue</vt:lpstr>
      <vt:lpstr>Artificial Intelligence (AI) Startup Business Plan by Slidesgo</vt:lpstr>
      <vt:lpstr>ARTIFICIAL INTELLIGENCE (AI)</vt:lpstr>
      <vt:lpstr>TUGAS praktikum 1 bfs source code</vt:lpstr>
      <vt:lpstr>TUGAS praktikum 1 dFS source code </vt:lpstr>
      <vt:lpstr>TUGAS praktikum 1 bfs Traversal</vt:lpstr>
      <vt:lpstr>TUGAS praktikum 1 dfs Traversal</vt:lpstr>
      <vt:lpstr>TUGAS praktikum 2 bfs source code</vt:lpstr>
      <vt:lpstr>TUGAS praktikum 2 dFS source code</vt:lpstr>
      <vt:lpstr>TUGAS praktikum 2 bfs Traversal</vt:lpstr>
      <vt:lpstr>TUGAS praktikum 2 dfs Traversal</vt:lpstr>
      <vt:lpstr>TUGAS praktikum 3 bfs source code</vt:lpstr>
      <vt:lpstr>TUGAS praktikum 3 dFS source code </vt:lpstr>
      <vt:lpstr>TUGAS praktikum 3 bfs Traversal</vt:lpstr>
      <vt:lpstr>TUGAS praktikum 3 dfs Traversal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11</cp:revision>
  <dcterms:modified xsi:type="dcterms:W3CDTF">2024-03-05T11:51:57Z</dcterms:modified>
</cp:coreProperties>
</file>