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331" r:id="rId3"/>
    <p:sldId id="332" r:id="rId4"/>
    <p:sldId id="321" r:id="rId5"/>
    <p:sldId id="320" r:id="rId6"/>
    <p:sldId id="257" r:id="rId7"/>
    <p:sldId id="290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Raleway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04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37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82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7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5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source code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3421283" cy="412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from </a:t>
            </a:r>
            <a:r>
              <a:rPr lang="en-ID" sz="800" dirty="0" err="1"/>
              <a:t>ipywidgets</a:t>
            </a:r>
            <a:r>
              <a:rPr lang="en-ID" sz="800" dirty="0"/>
              <a:t> import interact, interactive, fixed, </a:t>
            </a:r>
            <a:r>
              <a:rPr lang="en-ID" sz="800" dirty="0" err="1"/>
              <a:t>interact_manual</a:t>
            </a: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import </a:t>
            </a:r>
            <a:r>
              <a:rPr lang="en-ID" sz="800" dirty="0" err="1"/>
              <a:t>ipywidgets</a:t>
            </a:r>
            <a:r>
              <a:rPr lang="en-ID" sz="800" dirty="0"/>
              <a:t> as widgets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#</a:t>
            </a:r>
            <a:r>
              <a:rPr lang="en-ID" sz="800" dirty="0" err="1"/>
              <a:t>Hierarki</a:t>
            </a:r>
            <a:r>
              <a:rPr lang="en-ID" sz="800" dirty="0"/>
              <a:t> </a:t>
            </a:r>
            <a:r>
              <a:rPr lang="en-ID" sz="800" dirty="0" err="1"/>
              <a:t>atau</a:t>
            </a:r>
            <a:r>
              <a:rPr lang="en-ID" sz="800" dirty="0"/>
              <a:t> tree </a:t>
            </a:r>
            <a:r>
              <a:rPr lang="en-ID" sz="800" dirty="0" err="1"/>
              <a:t>dari</a:t>
            </a:r>
            <a:r>
              <a:rPr lang="en-ID" sz="800" dirty="0"/>
              <a:t> </a:t>
            </a:r>
            <a:r>
              <a:rPr lang="en-ID" sz="800" dirty="0" err="1"/>
              <a:t>penyakit</a:t>
            </a:r>
            <a:r>
              <a:rPr lang="en-ID" sz="800" dirty="0"/>
              <a:t> gastro </a:t>
            </a:r>
            <a:r>
              <a:rPr lang="en-ID" sz="800" dirty="0" err="1"/>
              <a:t>usus</a:t>
            </a: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 err="1"/>
              <a:t>bagansakit</a:t>
            </a:r>
            <a:r>
              <a:rPr lang="en-ID" sz="800" dirty="0"/>
              <a:t>=[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[0,1,2,3,9], #20,21,22,23,29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[0,1,2,4,10], #20,21,22,24,30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[0,1,2,5,6,9], #20,21,22,25,26,29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[1,7,11], #21,27,31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[8,2,5,12] #28,22,25,32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]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 err="1"/>
              <a:t>bagangejala</a:t>
            </a:r>
            <a:r>
              <a:rPr lang="en-ID" sz="800" dirty="0"/>
              <a:t>=[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[1,2,4,5],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[4,5,6],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[4,7],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[4,8,9],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[8,10],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[4,5,9,11],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[4,8,11,12],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[4,13],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[1,2,3,4],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[14,15],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[14,16],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[14,17],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[18,19]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]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 err="1"/>
              <a:t>penyakit</a:t>
            </a:r>
            <a:r>
              <a:rPr lang="en-ID" sz="800" dirty="0"/>
              <a:t>=[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"Staphylococcus aureus",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"</a:t>
            </a:r>
            <a:r>
              <a:rPr lang="en-ID" sz="800" dirty="0" err="1"/>
              <a:t>Jamur</a:t>
            </a:r>
            <a:r>
              <a:rPr lang="en-ID" sz="800" dirty="0"/>
              <a:t> </a:t>
            </a:r>
            <a:r>
              <a:rPr lang="en-ID" sz="800" dirty="0" err="1"/>
              <a:t>beracun</a:t>
            </a:r>
            <a:r>
              <a:rPr lang="en-ID" sz="800" dirty="0"/>
              <a:t>",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"Salmonellae",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"Clostridium botulinum",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"Campylobacter"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]</a:t>
            </a: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A93214-74EB-44AA-99D2-A8FC056588CA}"/>
              </a:ext>
            </a:extLst>
          </p:cNvPr>
          <p:cNvSpPr/>
          <p:nvPr/>
        </p:nvSpPr>
        <p:spPr>
          <a:xfrm>
            <a:off x="4339883" y="1071750"/>
            <a:ext cx="464937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#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tampilan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form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gejala</a:t>
            </a: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txtgejala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= [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Sering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mengalami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buang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air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besar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(&gt; 2 kali)?",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"2.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Mengalami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berak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encer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"3.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Mengalami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berak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berdarah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"4.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Merasa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lesu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dan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tidak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bergairah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"5.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Tidak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selera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makan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"6.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Merasa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mual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dan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sering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muntah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(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lebih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dari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1 kali)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"7.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Merasa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sakit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di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bagian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perut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"8.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Tekanan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darah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anda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rendah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"9. Anda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merasa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pusing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"10. Anda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mengalami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pingsan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"11.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Suhu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badan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anda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tinggi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"12.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Mengalami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luka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di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bagian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tertentu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"13.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Tidak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dapat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menggerakkan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anggota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badan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tertentu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"14.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Pernah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memakan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sesuatu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"15.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Memakan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daging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"16.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Memakan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jamur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"17.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Memakan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makanan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kaleng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"18.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Membeli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susu ?",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"19.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Meminum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susu ?"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]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=0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var = {}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while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&lt;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len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txtgejala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):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var[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] =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widgets.Checkbox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value=False,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description=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txtgejala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[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],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disabled=False,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indent=False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display(var[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])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i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+=1</a:t>
            </a: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threshold =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widgets.FloatText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value=20,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description='Th(%): ',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disabled=False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threshold.layout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=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widgets.Layout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(width='150px')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display(threshold)</a:t>
            </a:r>
          </a:p>
        </p:txBody>
      </p:sp>
    </p:spTree>
    <p:extLst>
      <p:ext uri="{BB962C8B-B14F-4D97-AF65-F5344CB8AC3E}">
        <p14:creationId xmlns:p14="http://schemas.microsoft.com/office/powerpoint/2010/main" val="186218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source code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3421283" cy="412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def proses(button):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</a:t>
            </a:r>
            <a:r>
              <a:rPr lang="en-ID" sz="800" dirty="0" err="1"/>
              <a:t>jawaban</a:t>
            </a:r>
            <a:r>
              <a:rPr lang="en-ID" sz="800" dirty="0"/>
              <a:t> = {}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for </a:t>
            </a:r>
            <a:r>
              <a:rPr lang="en-ID" sz="800" dirty="0" err="1"/>
              <a:t>i</a:t>
            </a:r>
            <a:r>
              <a:rPr lang="en-ID" sz="800" dirty="0"/>
              <a:t> in range(</a:t>
            </a:r>
            <a:r>
              <a:rPr lang="en-ID" sz="800" dirty="0" err="1"/>
              <a:t>len</a:t>
            </a:r>
            <a:r>
              <a:rPr lang="en-ID" sz="800" dirty="0"/>
              <a:t>(var)):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</a:t>
            </a:r>
            <a:r>
              <a:rPr lang="en-ID" sz="800" dirty="0" err="1"/>
              <a:t>jawaban</a:t>
            </a:r>
            <a:r>
              <a:rPr lang="en-ID" sz="800" dirty="0"/>
              <a:t>[</a:t>
            </a:r>
            <a:r>
              <a:rPr lang="en-ID" sz="800" dirty="0" err="1"/>
              <a:t>i</a:t>
            </a:r>
            <a:r>
              <a:rPr lang="en-ID" sz="800" dirty="0"/>
              <a:t>] = var[</a:t>
            </a:r>
            <a:r>
              <a:rPr lang="en-ID" sz="800" dirty="0" err="1"/>
              <a:t>i</a:t>
            </a:r>
            <a:r>
              <a:rPr lang="en-ID" sz="800" dirty="0"/>
              <a:t>].value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target = [0.0] * </a:t>
            </a:r>
            <a:r>
              <a:rPr lang="en-ID" sz="800" dirty="0" err="1"/>
              <a:t>len</a:t>
            </a:r>
            <a:r>
              <a:rPr lang="en-ID" sz="800" dirty="0"/>
              <a:t>(</a:t>
            </a:r>
            <a:r>
              <a:rPr lang="en-ID" sz="800" dirty="0" err="1"/>
              <a:t>penyakit</a:t>
            </a:r>
            <a:r>
              <a:rPr lang="en-ID" sz="800" dirty="0"/>
              <a:t>)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</a:t>
            </a:r>
            <a:r>
              <a:rPr lang="en-ID" sz="800" dirty="0" err="1"/>
              <a:t>sakit</a:t>
            </a:r>
            <a:r>
              <a:rPr lang="en-ID" sz="800" dirty="0"/>
              <a:t> = [0.0] * </a:t>
            </a:r>
            <a:r>
              <a:rPr lang="en-ID" sz="800" dirty="0" err="1"/>
              <a:t>len</a:t>
            </a:r>
            <a:r>
              <a:rPr lang="en-ID" sz="800" dirty="0"/>
              <a:t>(</a:t>
            </a:r>
            <a:r>
              <a:rPr lang="en-ID" sz="800" dirty="0" err="1"/>
              <a:t>bagangejala</a:t>
            </a:r>
            <a:r>
              <a:rPr lang="en-ID" sz="800" dirty="0"/>
              <a:t>)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for </a:t>
            </a:r>
            <a:r>
              <a:rPr lang="en-ID" sz="800" dirty="0" err="1"/>
              <a:t>i</a:t>
            </a:r>
            <a:r>
              <a:rPr lang="en-ID" sz="800" dirty="0"/>
              <a:t> in range(</a:t>
            </a:r>
            <a:r>
              <a:rPr lang="en-ID" sz="800" dirty="0" err="1"/>
              <a:t>len</a:t>
            </a:r>
            <a:r>
              <a:rPr lang="en-ID" sz="800" dirty="0"/>
              <a:t>(</a:t>
            </a:r>
            <a:r>
              <a:rPr lang="en-ID" sz="800" dirty="0" err="1"/>
              <a:t>bagangejala</a:t>
            </a:r>
            <a:r>
              <a:rPr lang="en-ID" sz="800" dirty="0"/>
              <a:t>)):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for j in </a:t>
            </a:r>
            <a:r>
              <a:rPr lang="en-ID" sz="800" dirty="0" err="1"/>
              <a:t>bagangejala</a:t>
            </a:r>
            <a:r>
              <a:rPr lang="en-ID" sz="800" dirty="0"/>
              <a:t>[</a:t>
            </a:r>
            <a:r>
              <a:rPr lang="en-ID" sz="800" dirty="0" err="1"/>
              <a:t>i</a:t>
            </a:r>
            <a:r>
              <a:rPr lang="en-ID" sz="800" dirty="0"/>
              <a:t>]: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    if </a:t>
            </a:r>
            <a:r>
              <a:rPr lang="en-ID" sz="800" dirty="0" err="1"/>
              <a:t>jawaban</a:t>
            </a:r>
            <a:r>
              <a:rPr lang="en-ID" sz="800" dirty="0"/>
              <a:t>[j - 1]: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        </a:t>
            </a:r>
            <a:r>
              <a:rPr lang="en-ID" sz="800" dirty="0" err="1"/>
              <a:t>sakit</a:t>
            </a:r>
            <a:r>
              <a:rPr lang="en-ID" sz="800" dirty="0"/>
              <a:t>[</a:t>
            </a:r>
            <a:r>
              <a:rPr lang="en-ID" sz="800" dirty="0" err="1"/>
              <a:t>i</a:t>
            </a:r>
            <a:r>
              <a:rPr lang="en-ID" sz="800" dirty="0"/>
              <a:t>] += 100 / </a:t>
            </a:r>
            <a:r>
              <a:rPr lang="en-ID" sz="800" dirty="0" err="1"/>
              <a:t>len</a:t>
            </a:r>
            <a:r>
              <a:rPr lang="en-ID" sz="800" dirty="0"/>
              <a:t>(</a:t>
            </a:r>
            <a:r>
              <a:rPr lang="en-ID" sz="800" dirty="0" err="1"/>
              <a:t>bagangejala</a:t>
            </a:r>
            <a:r>
              <a:rPr lang="en-ID" sz="800" dirty="0"/>
              <a:t>[</a:t>
            </a:r>
            <a:r>
              <a:rPr lang="en-ID" sz="800" dirty="0" err="1"/>
              <a:t>i</a:t>
            </a:r>
            <a:r>
              <a:rPr lang="en-ID" sz="800" dirty="0"/>
              <a:t>])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for </a:t>
            </a:r>
            <a:r>
              <a:rPr lang="en-ID" sz="800" dirty="0" err="1"/>
              <a:t>i</a:t>
            </a:r>
            <a:r>
              <a:rPr lang="en-ID" sz="800" dirty="0"/>
              <a:t> in range(</a:t>
            </a:r>
            <a:r>
              <a:rPr lang="en-ID" sz="800" dirty="0" err="1"/>
              <a:t>len</a:t>
            </a:r>
            <a:r>
              <a:rPr lang="en-ID" sz="800" dirty="0"/>
              <a:t>(</a:t>
            </a:r>
            <a:r>
              <a:rPr lang="en-ID" sz="800" dirty="0" err="1"/>
              <a:t>bagansakit</a:t>
            </a:r>
            <a:r>
              <a:rPr lang="en-ID" sz="800" dirty="0"/>
              <a:t>)):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for j in </a:t>
            </a:r>
            <a:r>
              <a:rPr lang="en-ID" sz="800" dirty="0" err="1"/>
              <a:t>bagansakit</a:t>
            </a:r>
            <a:r>
              <a:rPr lang="en-ID" sz="800" dirty="0"/>
              <a:t>[</a:t>
            </a:r>
            <a:r>
              <a:rPr lang="en-ID" sz="800" dirty="0" err="1"/>
              <a:t>i</a:t>
            </a:r>
            <a:r>
              <a:rPr lang="en-ID" sz="800" dirty="0"/>
              <a:t>]: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    target[</a:t>
            </a:r>
            <a:r>
              <a:rPr lang="en-ID" sz="800" dirty="0" err="1"/>
              <a:t>i</a:t>
            </a:r>
            <a:r>
              <a:rPr lang="en-ID" sz="800" dirty="0"/>
              <a:t>] += (100 / </a:t>
            </a:r>
            <a:r>
              <a:rPr lang="en-ID" sz="800" dirty="0" err="1"/>
              <a:t>len</a:t>
            </a:r>
            <a:r>
              <a:rPr lang="en-ID" sz="800" dirty="0"/>
              <a:t>(</a:t>
            </a:r>
            <a:r>
              <a:rPr lang="en-ID" sz="800" dirty="0" err="1"/>
              <a:t>bagansakit</a:t>
            </a:r>
            <a:r>
              <a:rPr lang="en-ID" sz="800" dirty="0"/>
              <a:t>[</a:t>
            </a:r>
            <a:r>
              <a:rPr lang="en-ID" sz="800" dirty="0" err="1"/>
              <a:t>i</a:t>
            </a:r>
            <a:r>
              <a:rPr lang="en-ID" sz="800" dirty="0"/>
              <a:t>])) * (</a:t>
            </a:r>
            <a:r>
              <a:rPr lang="en-ID" sz="800" dirty="0" err="1"/>
              <a:t>sakit</a:t>
            </a:r>
            <a:r>
              <a:rPr lang="en-ID" sz="800" dirty="0"/>
              <a:t>[j] / 100)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</a:t>
            </a:r>
            <a:r>
              <a:rPr lang="en-ID" sz="800" dirty="0" err="1"/>
              <a:t>threshold_val</a:t>
            </a:r>
            <a:r>
              <a:rPr lang="en-ID" sz="800" dirty="0"/>
              <a:t> = </a:t>
            </a:r>
            <a:r>
              <a:rPr lang="en-ID" sz="800" dirty="0" err="1"/>
              <a:t>threshold.value</a:t>
            </a: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output = ""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</a:t>
            </a:r>
            <a:r>
              <a:rPr lang="en-ID" sz="800" dirty="0" err="1"/>
              <a:t>max_percentage</a:t>
            </a:r>
            <a:r>
              <a:rPr lang="en-ID" sz="800" dirty="0"/>
              <a:t> = 0.0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</a:t>
            </a:r>
            <a:r>
              <a:rPr lang="en-ID" sz="800" dirty="0" err="1"/>
              <a:t>max_index</a:t>
            </a:r>
            <a:r>
              <a:rPr lang="en-ID" sz="800" dirty="0"/>
              <a:t> = 0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for </a:t>
            </a:r>
            <a:r>
              <a:rPr lang="en-ID" sz="800" dirty="0" err="1"/>
              <a:t>i</a:t>
            </a:r>
            <a:r>
              <a:rPr lang="en-ID" sz="800" dirty="0"/>
              <a:t> in range(</a:t>
            </a:r>
            <a:r>
              <a:rPr lang="en-ID" sz="800" dirty="0" err="1"/>
              <a:t>len</a:t>
            </a:r>
            <a:r>
              <a:rPr lang="en-ID" sz="800" dirty="0"/>
              <a:t>(target)):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output += f"{</a:t>
            </a:r>
            <a:r>
              <a:rPr lang="en-ID" sz="800" dirty="0" err="1"/>
              <a:t>penyakit</a:t>
            </a:r>
            <a:r>
              <a:rPr lang="en-ID" sz="800" dirty="0"/>
              <a:t>[</a:t>
            </a:r>
            <a:r>
              <a:rPr lang="en-ID" sz="800" dirty="0" err="1"/>
              <a:t>i</a:t>
            </a:r>
            <a:r>
              <a:rPr lang="en-ID" sz="800" dirty="0"/>
              <a:t>]} : {target[</a:t>
            </a:r>
            <a:r>
              <a:rPr lang="en-ID" sz="800" dirty="0" err="1"/>
              <a:t>i</a:t>
            </a:r>
            <a:r>
              <a:rPr lang="en-ID" sz="800" dirty="0"/>
              <a:t>]:.2f} %\n"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if target[</a:t>
            </a:r>
            <a:r>
              <a:rPr lang="en-ID" sz="800" dirty="0" err="1"/>
              <a:t>i</a:t>
            </a:r>
            <a:r>
              <a:rPr lang="en-ID" sz="800" dirty="0"/>
              <a:t>] &gt; </a:t>
            </a:r>
            <a:r>
              <a:rPr lang="en-ID" sz="800" dirty="0" err="1"/>
              <a:t>max_percentage</a:t>
            </a:r>
            <a:r>
              <a:rPr lang="en-ID" sz="800" dirty="0"/>
              <a:t>: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    </a:t>
            </a:r>
            <a:r>
              <a:rPr lang="en-ID" sz="800" dirty="0" err="1"/>
              <a:t>max_percentage</a:t>
            </a:r>
            <a:r>
              <a:rPr lang="en-ID" sz="800" dirty="0"/>
              <a:t> = target[</a:t>
            </a:r>
            <a:r>
              <a:rPr lang="en-ID" sz="800" dirty="0" err="1"/>
              <a:t>i</a:t>
            </a:r>
            <a:r>
              <a:rPr lang="en-ID" sz="800" dirty="0"/>
              <a:t>]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        </a:t>
            </a:r>
            <a:r>
              <a:rPr lang="en-ID" sz="800" dirty="0" err="1"/>
              <a:t>max_index</a:t>
            </a:r>
            <a:r>
              <a:rPr lang="en-ID" sz="800" dirty="0"/>
              <a:t> = </a:t>
            </a:r>
            <a:r>
              <a:rPr lang="en-ID" sz="800" dirty="0" err="1"/>
              <a:t>i</a:t>
            </a: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endParaRPr lang="en-ID" sz="800" dirty="0"/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  </a:t>
            </a:r>
          </a:p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ID" sz="800" dirty="0"/>
              <a:t>  </a:t>
            </a: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A93214-74EB-44AA-99D2-A8FC056588CA}"/>
              </a:ext>
            </a:extLst>
          </p:cNvPr>
          <p:cNvSpPr/>
          <p:nvPr/>
        </p:nvSpPr>
        <p:spPr>
          <a:xfrm>
            <a:off x="4339883" y="1071750"/>
            <a:ext cx="464937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print(output)</a:t>
            </a: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if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max_percentage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&gt;=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threshold_val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: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    print(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penyakit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[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max_index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])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else: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    print("none")</a:t>
            </a: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#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tombol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proses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button =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widgets.Button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(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description='Proses',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disabled=False,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button_style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='success',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tooltip='Proses 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Gejala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Gastro-</a:t>
            </a: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Usus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',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    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display(button)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button.on_click</a:t>
            </a:r>
            <a:r>
              <a:rPr lang="en-ID" sz="800" dirty="0">
                <a:solidFill>
                  <a:schemeClr val="accent2"/>
                </a:solidFill>
                <a:latin typeface="Raleway Medium"/>
                <a:sym typeface="Raleway Medium"/>
              </a:rPr>
              <a:t>(proses)</a:t>
            </a: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endParaRPr lang="en-ID" sz="800" dirty="0">
              <a:solidFill>
                <a:schemeClr val="accent2"/>
              </a:solidFill>
              <a:latin typeface="Raleway Medium"/>
              <a:sym typeface="Raleway Medium"/>
            </a:endParaRPr>
          </a:p>
          <a:p>
            <a:pPr>
              <a:buClr>
                <a:schemeClr val="hlink"/>
              </a:buClr>
              <a:buSzPts val="1100"/>
            </a:pPr>
            <a:r>
              <a:rPr lang="en-ID" sz="800" b="1" dirty="0" err="1">
                <a:solidFill>
                  <a:schemeClr val="accent2"/>
                </a:solidFill>
                <a:latin typeface="Raleway Medium"/>
                <a:sym typeface="Raleway Medium"/>
              </a:rPr>
              <a:t>Kode</a:t>
            </a:r>
            <a:r>
              <a:rPr lang="en-ID" sz="800" b="1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sz="800" b="1" dirty="0" err="1">
                <a:solidFill>
                  <a:schemeClr val="accent2"/>
                </a:solidFill>
                <a:latin typeface="Raleway Medium"/>
                <a:sym typeface="Raleway Medium"/>
              </a:rPr>
              <a:t>Lengkap</a:t>
            </a:r>
            <a:r>
              <a:rPr lang="en-ID" sz="800" b="1" dirty="0">
                <a:solidFill>
                  <a:schemeClr val="accent2"/>
                </a:solidFill>
                <a:latin typeface="Raleway Medium"/>
                <a:sym typeface="Raleway Medium"/>
              </a:rPr>
              <a:t> :</a:t>
            </a:r>
          </a:p>
          <a:p>
            <a:pPr>
              <a:buClr>
                <a:schemeClr val="hlink"/>
              </a:buClr>
              <a:buSzPts val="1100"/>
            </a:pPr>
            <a:r>
              <a:rPr lang="en-ID" sz="800" b="1" dirty="0">
                <a:solidFill>
                  <a:schemeClr val="accent2"/>
                </a:solidFill>
                <a:latin typeface="Raleway Medium"/>
                <a:sym typeface="Raleway Medium"/>
              </a:rPr>
              <a:t>https://pastebin.com/pbPncPKR</a:t>
            </a:r>
          </a:p>
        </p:txBody>
      </p:sp>
    </p:spTree>
    <p:extLst>
      <p:ext uri="{BB962C8B-B14F-4D97-AF65-F5344CB8AC3E}">
        <p14:creationId xmlns:p14="http://schemas.microsoft.com/office/powerpoint/2010/main" val="110010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source code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40209" y="1265109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159990" y="1666391"/>
            <a:ext cx="4824020" cy="2236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buFont typeface="+mj-lt"/>
              <a:buAutoNum type="arabicPeriod"/>
            </a:pPr>
            <a:r>
              <a:rPr lang="en-US" sz="800" dirty="0" err="1"/>
              <a:t>Mendapatkan</a:t>
            </a:r>
            <a:r>
              <a:rPr lang="en-US" sz="800" dirty="0"/>
              <a:t> </a:t>
            </a:r>
            <a:r>
              <a:rPr lang="en-US" sz="800" dirty="0" err="1"/>
              <a:t>Jawaban</a:t>
            </a:r>
            <a:r>
              <a:rPr lang="en-US" sz="800" dirty="0"/>
              <a:t>: </a:t>
            </a:r>
            <a:r>
              <a:rPr lang="en-US" sz="800" dirty="0" err="1"/>
              <a:t>Pertama</a:t>
            </a:r>
            <a:r>
              <a:rPr lang="en-US" sz="800" dirty="0"/>
              <a:t>, </a:t>
            </a:r>
            <a:r>
              <a:rPr lang="en-US" sz="800" dirty="0" err="1"/>
              <a:t>fungsi</a:t>
            </a:r>
            <a:r>
              <a:rPr lang="en-US" sz="800" dirty="0"/>
              <a:t> proses </a:t>
            </a:r>
            <a:r>
              <a:rPr lang="en-US" sz="800" dirty="0" err="1"/>
              <a:t>membuat</a:t>
            </a:r>
            <a:r>
              <a:rPr lang="en-US" sz="800" dirty="0"/>
              <a:t> </a:t>
            </a:r>
            <a:r>
              <a:rPr lang="en-US" sz="800" dirty="0" err="1"/>
              <a:t>sebuah</a:t>
            </a:r>
            <a:r>
              <a:rPr lang="en-US" sz="800" dirty="0"/>
              <a:t> </a:t>
            </a:r>
            <a:r>
              <a:rPr lang="en-US" sz="800" dirty="0" err="1"/>
              <a:t>kamus</a:t>
            </a:r>
            <a:r>
              <a:rPr lang="en-US" sz="800" dirty="0"/>
              <a:t> (</a:t>
            </a:r>
            <a:r>
              <a:rPr lang="en-US" sz="800" dirty="0" err="1"/>
              <a:t>dict</a:t>
            </a:r>
            <a:r>
              <a:rPr lang="en-US" sz="800" dirty="0"/>
              <a:t>) </a:t>
            </a:r>
            <a:r>
              <a:rPr lang="en-US" sz="800" dirty="0" err="1"/>
              <a:t>bernama</a:t>
            </a:r>
            <a:r>
              <a:rPr lang="en-US" sz="800" dirty="0"/>
              <a:t> </a:t>
            </a:r>
            <a:r>
              <a:rPr lang="en-US" sz="800" dirty="0" err="1"/>
              <a:t>jawaban</a:t>
            </a:r>
            <a:r>
              <a:rPr lang="en-US" sz="800" dirty="0"/>
              <a:t> yang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menyimpan</a:t>
            </a:r>
            <a:r>
              <a:rPr lang="en-US" sz="800" dirty="0"/>
              <a:t> </a:t>
            </a:r>
            <a:r>
              <a:rPr lang="en-US" sz="800" dirty="0" err="1"/>
              <a:t>nilai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</a:t>
            </a:r>
            <a:r>
              <a:rPr lang="en-US" sz="800" dirty="0" err="1"/>
              <a:t>setiap</a:t>
            </a:r>
            <a:r>
              <a:rPr lang="en-US" sz="800" dirty="0"/>
              <a:t> </a:t>
            </a:r>
            <a:r>
              <a:rPr lang="en-US" sz="800" dirty="0" err="1"/>
              <a:t>gejala</a:t>
            </a:r>
            <a:r>
              <a:rPr lang="en-US" sz="800" dirty="0"/>
              <a:t>. Loop for </a:t>
            </a:r>
            <a:r>
              <a:rPr lang="en-US" sz="800" dirty="0" err="1"/>
              <a:t>digunakan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mengiterasi</a:t>
            </a:r>
            <a:r>
              <a:rPr lang="en-US" sz="800" dirty="0"/>
              <a:t> </a:t>
            </a:r>
            <a:r>
              <a:rPr lang="en-US" sz="800" dirty="0" err="1"/>
              <a:t>melalui</a:t>
            </a:r>
            <a:r>
              <a:rPr lang="en-US" sz="800" dirty="0"/>
              <a:t> </a:t>
            </a:r>
            <a:r>
              <a:rPr lang="en-US" sz="800" dirty="0" err="1"/>
              <a:t>semua</a:t>
            </a:r>
            <a:r>
              <a:rPr lang="en-US" sz="800" dirty="0"/>
              <a:t> </a:t>
            </a:r>
            <a:r>
              <a:rPr lang="en-US" sz="800" dirty="0" err="1"/>
              <a:t>gejala</a:t>
            </a:r>
            <a:r>
              <a:rPr lang="en-US" sz="800" dirty="0"/>
              <a:t> (</a:t>
            </a:r>
            <a:r>
              <a:rPr lang="en-US" sz="800" dirty="0" err="1"/>
              <a:t>variabel</a:t>
            </a:r>
            <a:r>
              <a:rPr lang="en-US" sz="800" dirty="0"/>
              <a:t> var) dan </a:t>
            </a:r>
            <a:r>
              <a:rPr lang="en-US" sz="800" dirty="0" err="1"/>
              <a:t>menyimpan</a:t>
            </a:r>
            <a:r>
              <a:rPr lang="en-US" sz="800" dirty="0"/>
              <a:t> </a:t>
            </a:r>
            <a:r>
              <a:rPr lang="en-US" sz="800" dirty="0" err="1"/>
              <a:t>nilai-nilai</a:t>
            </a:r>
            <a:r>
              <a:rPr lang="en-US" sz="800" dirty="0"/>
              <a:t> checkbox (</a:t>
            </a:r>
            <a:r>
              <a:rPr lang="en-US" sz="800" dirty="0" err="1"/>
              <a:t>apakah</a:t>
            </a:r>
            <a:r>
              <a:rPr lang="en-US" sz="800" dirty="0"/>
              <a:t> di check </a:t>
            </a:r>
            <a:r>
              <a:rPr lang="en-US" sz="800" dirty="0" err="1"/>
              <a:t>atau</a:t>
            </a:r>
            <a:r>
              <a:rPr lang="en-US" sz="800" dirty="0"/>
              <a:t> </a:t>
            </a:r>
            <a:r>
              <a:rPr lang="en-US" sz="800" dirty="0" err="1"/>
              <a:t>tidak</a:t>
            </a:r>
            <a:r>
              <a:rPr lang="en-US" sz="800" dirty="0"/>
              <a:t>) </a:t>
            </a:r>
            <a:r>
              <a:rPr lang="en-US" sz="800" dirty="0" err="1"/>
              <a:t>ke</a:t>
            </a:r>
            <a:r>
              <a:rPr lang="en-US" sz="800" dirty="0"/>
              <a:t> </a:t>
            </a:r>
            <a:r>
              <a:rPr lang="en-US" sz="800" dirty="0" err="1"/>
              <a:t>dalam</a:t>
            </a:r>
            <a:r>
              <a:rPr lang="en-US" sz="800" dirty="0"/>
              <a:t> </a:t>
            </a:r>
            <a:r>
              <a:rPr lang="en-US" sz="800" dirty="0" err="1"/>
              <a:t>kamus</a:t>
            </a:r>
            <a:r>
              <a:rPr lang="en-US" sz="800" dirty="0"/>
              <a:t> </a:t>
            </a:r>
            <a:r>
              <a:rPr lang="en-US" sz="800" dirty="0" err="1"/>
              <a:t>jawaban</a:t>
            </a:r>
            <a:r>
              <a:rPr lang="en-US" sz="800" dirty="0"/>
              <a:t>.</a:t>
            </a:r>
          </a:p>
          <a:p>
            <a:pPr marL="368300" indent="-228600">
              <a:buFont typeface="+mj-lt"/>
              <a:buAutoNum type="arabicPeriod"/>
            </a:pPr>
            <a:endParaRPr lang="en-US" sz="800" dirty="0"/>
          </a:p>
          <a:p>
            <a:pPr marL="368300" indent="-228600">
              <a:buFont typeface="+mj-lt"/>
              <a:buAutoNum type="arabicPeriod"/>
            </a:pPr>
            <a:r>
              <a:rPr lang="en-US" sz="800" dirty="0" err="1"/>
              <a:t>Perhitungan</a:t>
            </a:r>
            <a:r>
              <a:rPr lang="en-US" sz="800" dirty="0"/>
              <a:t> </a:t>
            </a:r>
            <a:r>
              <a:rPr lang="en-US" sz="800" dirty="0" err="1"/>
              <a:t>Persentase</a:t>
            </a:r>
            <a:r>
              <a:rPr lang="en-US" sz="800" dirty="0"/>
              <a:t>: </a:t>
            </a:r>
            <a:r>
              <a:rPr lang="en-US" sz="800" dirty="0" err="1"/>
              <a:t>Kemudian</a:t>
            </a:r>
            <a:r>
              <a:rPr lang="en-US" sz="800" dirty="0"/>
              <a:t>, </a:t>
            </a:r>
            <a:r>
              <a:rPr lang="en-US" sz="800" dirty="0" err="1"/>
              <a:t>dua</a:t>
            </a:r>
            <a:r>
              <a:rPr lang="en-US" sz="800" dirty="0"/>
              <a:t> array, </a:t>
            </a:r>
            <a:r>
              <a:rPr lang="en-US" sz="800" dirty="0" err="1"/>
              <a:t>sakit</a:t>
            </a:r>
            <a:r>
              <a:rPr lang="en-US" sz="800" dirty="0"/>
              <a:t> dan target, </a:t>
            </a:r>
            <a:r>
              <a:rPr lang="en-US" sz="800" dirty="0" err="1"/>
              <a:t>diinisialisasi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nilai</a:t>
            </a:r>
            <a:r>
              <a:rPr lang="en-US" sz="800" dirty="0"/>
              <a:t> nol. </a:t>
            </a:r>
            <a:r>
              <a:rPr lang="en-US" sz="800" dirty="0" err="1"/>
              <a:t>sakit</a:t>
            </a:r>
            <a:r>
              <a:rPr lang="en-US" sz="800" dirty="0"/>
              <a:t>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digunakan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menyimpan</a:t>
            </a:r>
            <a:r>
              <a:rPr lang="en-US" sz="800" dirty="0"/>
              <a:t> </a:t>
            </a:r>
            <a:r>
              <a:rPr lang="en-US" sz="800" dirty="0" err="1"/>
              <a:t>nilai</a:t>
            </a:r>
            <a:r>
              <a:rPr lang="en-US" sz="800" dirty="0"/>
              <a:t> </a:t>
            </a:r>
            <a:r>
              <a:rPr lang="en-US" sz="800" dirty="0" err="1"/>
              <a:t>penyakit</a:t>
            </a:r>
            <a:r>
              <a:rPr lang="en-US" sz="800" dirty="0"/>
              <a:t> </a:t>
            </a:r>
            <a:r>
              <a:rPr lang="en-US" sz="800" dirty="0" err="1"/>
              <a:t>berdasarkan</a:t>
            </a:r>
            <a:r>
              <a:rPr lang="en-US" sz="800" dirty="0"/>
              <a:t> </a:t>
            </a:r>
            <a:r>
              <a:rPr lang="en-US" sz="800" dirty="0" err="1"/>
              <a:t>gejala</a:t>
            </a:r>
            <a:r>
              <a:rPr lang="en-US" sz="800" dirty="0"/>
              <a:t>, </a:t>
            </a:r>
            <a:r>
              <a:rPr lang="en-US" sz="800" dirty="0" err="1"/>
              <a:t>sementara</a:t>
            </a:r>
            <a:r>
              <a:rPr lang="en-US" sz="800" dirty="0"/>
              <a:t> target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digunakan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menyimpan</a:t>
            </a:r>
            <a:r>
              <a:rPr lang="en-US" sz="800" dirty="0"/>
              <a:t> </a:t>
            </a:r>
            <a:r>
              <a:rPr lang="en-US" sz="800" dirty="0" err="1"/>
              <a:t>hasil</a:t>
            </a:r>
            <a:r>
              <a:rPr lang="en-US" sz="800" dirty="0"/>
              <a:t> </a:t>
            </a:r>
            <a:r>
              <a:rPr lang="en-US" sz="800" dirty="0" err="1"/>
              <a:t>akhir</a:t>
            </a:r>
            <a:r>
              <a:rPr lang="en-US" sz="800" dirty="0"/>
              <a:t> proses. </a:t>
            </a:r>
            <a:r>
              <a:rPr lang="en-US" sz="800" dirty="0" err="1"/>
              <a:t>Iterasi</a:t>
            </a:r>
            <a:r>
              <a:rPr lang="en-US" sz="800" dirty="0"/>
              <a:t> </a:t>
            </a:r>
            <a:r>
              <a:rPr lang="en-US" sz="800" dirty="0" err="1"/>
              <a:t>dilakukan</a:t>
            </a:r>
            <a:r>
              <a:rPr lang="en-US" sz="800" dirty="0"/>
              <a:t> pada </a:t>
            </a:r>
            <a:r>
              <a:rPr lang="en-US" sz="800" dirty="0" err="1"/>
              <a:t>masing-masing</a:t>
            </a:r>
            <a:r>
              <a:rPr lang="en-US" sz="800" dirty="0"/>
              <a:t> </a:t>
            </a:r>
            <a:r>
              <a:rPr lang="en-US" sz="800" dirty="0" err="1"/>
              <a:t>gejala</a:t>
            </a:r>
            <a:r>
              <a:rPr lang="en-US" sz="800" dirty="0"/>
              <a:t> dan </a:t>
            </a:r>
            <a:r>
              <a:rPr lang="en-US" sz="800" dirty="0" err="1"/>
              <a:t>penyakit</a:t>
            </a:r>
            <a:r>
              <a:rPr lang="en-US" sz="800" dirty="0"/>
              <a:t>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menghitung</a:t>
            </a:r>
            <a:r>
              <a:rPr lang="en-US" sz="800" dirty="0"/>
              <a:t> </a:t>
            </a:r>
            <a:r>
              <a:rPr lang="en-US" sz="800" dirty="0" err="1"/>
              <a:t>persentase</a:t>
            </a:r>
            <a:r>
              <a:rPr lang="en-US" sz="800" dirty="0"/>
              <a:t> </a:t>
            </a:r>
            <a:r>
              <a:rPr lang="en-US" sz="800" dirty="0" err="1"/>
              <a:t>penyakit</a:t>
            </a:r>
            <a:r>
              <a:rPr lang="en-US" sz="800" dirty="0"/>
              <a:t> </a:t>
            </a:r>
            <a:r>
              <a:rPr lang="en-US" sz="800" dirty="0" err="1"/>
              <a:t>berdasarkan</a:t>
            </a:r>
            <a:r>
              <a:rPr lang="en-US" sz="800" dirty="0"/>
              <a:t> </a:t>
            </a:r>
            <a:r>
              <a:rPr lang="en-US" sz="800" dirty="0" err="1"/>
              <a:t>gejala</a:t>
            </a:r>
            <a:r>
              <a:rPr lang="en-US" sz="800" dirty="0"/>
              <a:t> yang </a:t>
            </a:r>
            <a:r>
              <a:rPr lang="en-US" sz="800" dirty="0" err="1"/>
              <a:t>dipilih</a:t>
            </a:r>
            <a:r>
              <a:rPr lang="en-US" sz="800" dirty="0"/>
              <a:t> oleh </a:t>
            </a:r>
            <a:r>
              <a:rPr lang="en-US" sz="800" dirty="0" err="1"/>
              <a:t>pengguna</a:t>
            </a:r>
            <a:r>
              <a:rPr lang="en-US" sz="800" dirty="0"/>
              <a:t>.</a:t>
            </a:r>
          </a:p>
          <a:p>
            <a:pPr marL="368300" indent="-228600">
              <a:buFont typeface="+mj-lt"/>
              <a:buAutoNum type="arabicPeriod"/>
            </a:pPr>
            <a:endParaRPr lang="en-US" sz="800" dirty="0"/>
          </a:p>
          <a:p>
            <a:pPr marL="368300" indent="-228600">
              <a:buFont typeface="+mj-lt"/>
              <a:buAutoNum type="arabicPeriod"/>
            </a:pPr>
            <a:r>
              <a:rPr lang="en-US" sz="800" dirty="0"/>
              <a:t>Output: Setelah </a:t>
            </a:r>
            <a:r>
              <a:rPr lang="en-US" sz="800" dirty="0" err="1"/>
              <a:t>perhitungan</a:t>
            </a:r>
            <a:r>
              <a:rPr lang="en-US" sz="800" dirty="0"/>
              <a:t> </a:t>
            </a:r>
            <a:r>
              <a:rPr lang="en-US" sz="800" dirty="0" err="1"/>
              <a:t>selesai</a:t>
            </a:r>
            <a:r>
              <a:rPr lang="en-US" sz="800" dirty="0"/>
              <a:t>, </a:t>
            </a:r>
            <a:r>
              <a:rPr lang="en-US" sz="800" dirty="0" err="1"/>
              <a:t>hasil</a:t>
            </a:r>
            <a:r>
              <a:rPr lang="en-US" sz="800" dirty="0"/>
              <a:t> </a:t>
            </a:r>
            <a:r>
              <a:rPr lang="en-US" sz="800" dirty="0" err="1"/>
              <a:t>akhir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proses </a:t>
            </a:r>
            <a:r>
              <a:rPr lang="en-US" sz="800" dirty="0" err="1"/>
              <a:t>dijadikan</a:t>
            </a:r>
            <a:r>
              <a:rPr lang="en-US" sz="800" dirty="0"/>
              <a:t> string yang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ditampilkan</a:t>
            </a:r>
            <a:r>
              <a:rPr lang="en-US" sz="800" dirty="0"/>
              <a:t>. </a:t>
            </a:r>
            <a:r>
              <a:rPr lang="en-US" sz="800" dirty="0" err="1"/>
              <a:t>Persentase</a:t>
            </a:r>
            <a:r>
              <a:rPr lang="en-US" sz="800" dirty="0"/>
              <a:t> </a:t>
            </a:r>
            <a:r>
              <a:rPr lang="en-US" sz="800" dirty="0" err="1"/>
              <a:t>setiap</a:t>
            </a:r>
            <a:r>
              <a:rPr lang="en-US" sz="800" dirty="0"/>
              <a:t> </a:t>
            </a:r>
            <a:r>
              <a:rPr lang="en-US" sz="800" dirty="0" err="1"/>
              <a:t>penyakit</a:t>
            </a:r>
            <a:r>
              <a:rPr lang="en-US" sz="800" dirty="0"/>
              <a:t> </a:t>
            </a:r>
            <a:r>
              <a:rPr lang="en-US" sz="800" dirty="0" err="1"/>
              <a:t>ditampilkan</a:t>
            </a:r>
            <a:r>
              <a:rPr lang="en-US" sz="800" dirty="0"/>
              <a:t> </a:t>
            </a:r>
            <a:r>
              <a:rPr lang="en-US" sz="800" dirty="0" err="1"/>
              <a:t>dalam</a:t>
            </a:r>
            <a:r>
              <a:rPr lang="en-US" sz="800" dirty="0"/>
              <a:t> </a:t>
            </a:r>
            <a:r>
              <a:rPr lang="en-US" sz="800" dirty="0" err="1"/>
              <a:t>bentuk</a:t>
            </a:r>
            <a:r>
              <a:rPr lang="en-US" sz="800" dirty="0"/>
              <a:t> string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menggunakan</a:t>
            </a:r>
            <a:r>
              <a:rPr lang="en-US" sz="800" dirty="0"/>
              <a:t> f-string, dan </a:t>
            </a:r>
            <a:r>
              <a:rPr lang="en-US" sz="800" dirty="0" err="1"/>
              <a:t>hasilnya</a:t>
            </a:r>
            <a:r>
              <a:rPr lang="en-US" sz="800" dirty="0"/>
              <a:t> </a:t>
            </a:r>
            <a:r>
              <a:rPr lang="en-US" sz="800" dirty="0" err="1"/>
              <a:t>ditampilkan</a:t>
            </a:r>
            <a:r>
              <a:rPr lang="en-US" sz="800" dirty="0"/>
              <a:t> </a:t>
            </a:r>
            <a:r>
              <a:rPr lang="en-US" sz="800" dirty="0" err="1"/>
              <a:t>menggunakan</a:t>
            </a:r>
            <a:r>
              <a:rPr lang="en-US" sz="800" dirty="0"/>
              <a:t> </a:t>
            </a:r>
            <a:r>
              <a:rPr lang="en-US" sz="800" dirty="0" err="1"/>
              <a:t>fungsi</a:t>
            </a:r>
            <a:r>
              <a:rPr lang="en-US" sz="800" dirty="0"/>
              <a:t> print. </a:t>
            </a:r>
            <a:r>
              <a:rPr lang="en-US" sz="800" dirty="0" err="1"/>
              <a:t>Selanjutnya</a:t>
            </a:r>
            <a:r>
              <a:rPr lang="en-US" sz="800" dirty="0"/>
              <a:t>, </a:t>
            </a:r>
            <a:r>
              <a:rPr lang="en-US" sz="800" dirty="0" err="1"/>
              <a:t>nilai</a:t>
            </a:r>
            <a:r>
              <a:rPr lang="en-US" sz="800" dirty="0"/>
              <a:t> </a:t>
            </a:r>
            <a:r>
              <a:rPr lang="en-US" sz="800" dirty="0" err="1"/>
              <a:t>maksimum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</a:t>
            </a:r>
            <a:r>
              <a:rPr lang="en-US" sz="800" dirty="0" err="1"/>
              <a:t>persentase</a:t>
            </a:r>
            <a:r>
              <a:rPr lang="en-US" sz="800" dirty="0"/>
              <a:t> </a:t>
            </a:r>
            <a:r>
              <a:rPr lang="en-US" sz="800" dirty="0" err="1"/>
              <a:t>penyakit</a:t>
            </a:r>
            <a:r>
              <a:rPr lang="en-US" sz="800" dirty="0"/>
              <a:t> </a:t>
            </a:r>
            <a:r>
              <a:rPr lang="en-US" sz="800" dirty="0" err="1"/>
              <a:t>dicari</a:t>
            </a:r>
            <a:r>
              <a:rPr lang="en-US" sz="800" dirty="0"/>
              <a:t>, dan </a:t>
            </a:r>
            <a:r>
              <a:rPr lang="en-US" sz="800" dirty="0" err="1"/>
              <a:t>jika</a:t>
            </a:r>
            <a:r>
              <a:rPr lang="en-US" sz="800" dirty="0"/>
              <a:t> </a:t>
            </a:r>
            <a:r>
              <a:rPr lang="en-US" sz="800" dirty="0" err="1"/>
              <a:t>persentase</a:t>
            </a:r>
            <a:r>
              <a:rPr lang="en-US" sz="800" dirty="0"/>
              <a:t> </a:t>
            </a:r>
            <a:r>
              <a:rPr lang="en-US" sz="800" dirty="0" err="1"/>
              <a:t>tersebut</a:t>
            </a:r>
            <a:r>
              <a:rPr lang="en-US" sz="800" dirty="0"/>
              <a:t> </a:t>
            </a:r>
            <a:r>
              <a:rPr lang="en-US" sz="800" dirty="0" err="1"/>
              <a:t>lebih</a:t>
            </a:r>
            <a:r>
              <a:rPr lang="en-US" sz="800" dirty="0"/>
              <a:t> </a:t>
            </a:r>
            <a:r>
              <a:rPr lang="en-US" sz="800" dirty="0" err="1"/>
              <a:t>besar</a:t>
            </a:r>
            <a:r>
              <a:rPr lang="en-US" sz="800" dirty="0"/>
              <a:t> </a:t>
            </a:r>
            <a:r>
              <a:rPr lang="en-US" sz="800" dirty="0" err="1"/>
              <a:t>atau</a:t>
            </a:r>
            <a:r>
              <a:rPr lang="en-US" sz="800" dirty="0"/>
              <a:t> </a:t>
            </a:r>
            <a:r>
              <a:rPr lang="en-US" sz="800" dirty="0" err="1"/>
              <a:t>sama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nilai</a:t>
            </a:r>
            <a:r>
              <a:rPr lang="en-US" sz="800" dirty="0"/>
              <a:t> </a:t>
            </a:r>
            <a:r>
              <a:rPr lang="en-US" sz="800" dirty="0" err="1"/>
              <a:t>ambang</a:t>
            </a:r>
            <a:r>
              <a:rPr lang="en-US" sz="800" dirty="0"/>
              <a:t> </a:t>
            </a:r>
            <a:r>
              <a:rPr lang="en-US" sz="800" dirty="0" err="1"/>
              <a:t>batas</a:t>
            </a:r>
            <a:r>
              <a:rPr lang="en-US" sz="800" dirty="0"/>
              <a:t> (threshold), </a:t>
            </a:r>
            <a:r>
              <a:rPr lang="en-US" sz="800" dirty="0" err="1"/>
              <a:t>nama</a:t>
            </a:r>
            <a:r>
              <a:rPr lang="en-US" sz="800" dirty="0"/>
              <a:t> </a:t>
            </a:r>
            <a:r>
              <a:rPr lang="en-US" sz="800" dirty="0" err="1"/>
              <a:t>penyakit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persentase</a:t>
            </a:r>
            <a:r>
              <a:rPr lang="en-US" sz="800" dirty="0"/>
              <a:t> </a:t>
            </a:r>
            <a:r>
              <a:rPr lang="en-US" sz="800" dirty="0" err="1"/>
              <a:t>tertinggi</a:t>
            </a:r>
            <a:r>
              <a:rPr lang="en-US" sz="800" dirty="0"/>
              <a:t>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dicetak</a:t>
            </a:r>
            <a:r>
              <a:rPr lang="en-US" sz="800" dirty="0"/>
              <a:t>. </a:t>
            </a:r>
            <a:r>
              <a:rPr lang="en-US" sz="800" dirty="0" err="1"/>
              <a:t>Jika</a:t>
            </a:r>
            <a:r>
              <a:rPr lang="en-US" sz="800" dirty="0"/>
              <a:t> </a:t>
            </a:r>
            <a:r>
              <a:rPr lang="en-US" sz="800" dirty="0" err="1"/>
              <a:t>tidak</a:t>
            </a:r>
            <a:r>
              <a:rPr lang="en-US" sz="800" dirty="0"/>
              <a:t>,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dicetak</a:t>
            </a:r>
            <a:r>
              <a:rPr lang="en-US" sz="800" dirty="0"/>
              <a:t> "none".</a:t>
            </a:r>
            <a:endParaRPr lang="en-US" sz="800"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A5451A-E7C0-450A-BFFF-F03EDF040A7F}"/>
              </a:ext>
            </a:extLst>
          </p:cNvPr>
          <p:cNvSpPr/>
          <p:nvPr/>
        </p:nvSpPr>
        <p:spPr>
          <a:xfrm>
            <a:off x="3699136" y="1450947"/>
            <a:ext cx="17219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Analisis</a:t>
            </a:r>
            <a:r>
              <a:rPr lang="en-US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US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kode</a:t>
            </a:r>
            <a:r>
              <a:rPr lang="en-US" sz="800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US" sz="800" dirty="0" err="1">
                <a:solidFill>
                  <a:schemeClr val="accent2"/>
                </a:solidFill>
                <a:latin typeface="Raleway Medium"/>
                <a:sym typeface="Raleway Medium"/>
              </a:rPr>
              <a:t>fungsi</a:t>
            </a:r>
            <a:r>
              <a:rPr lang="en-US" sz="800" dirty="0">
                <a:solidFill>
                  <a:schemeClr val="accent2"/>
                </a:solidFill>
                <a:latin typeface="Raleway Medium"/>
                <a:sym typeface="Raleway Medium"/>
              </a:rPr>
              <a:t> def proses : </a:t>
            </a:r>
          </a:p>
        </p:txBody>
      </p:sp>
    </p:spTree>
    <p:extLst>
      <p:ext uri="{BB962C8B-B14F-4D97-AF65-F5344CB8AC3E}">
        <p14:creationId xmlns:p14="http://schemas.microsoft.com/office/powerpoint/2010/main" val="257070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TUGAS </a:t>
            </a:r>
            <a:r>
              <a:rPr lang="en-ID" dirty="0" err="1"/>
              <a:t>praktikum</a:t>
            </a:r>
            <a:r>
              <a:rPr lang="en-ID" dirty="0"/>
              <a:t> Hasil output program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668215" y="1258075"/>
            <a:ext cx="7585769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>
              <a:buClr>
                <a:schemeClr val="accent2"/>
              </a:buClr>
              <a:buSzPts val="1400"/>
            </a:pPr>
            <a:endParaRPr lang="en-US" sz="900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33500" y="4002725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59063" y="3940137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A995FE5-1BFB-4F50-911F-1FF00CB85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26"/>
          <a:stretch/>
        </p:blipFill>
        <p:spPr>
          <a:xfrm>
            <a:off x="1012122" y="1483421"/>
            <a:ext cx="3403997" cy="2989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C3756F-5CF1-4FF0-9D8C-4A717DE5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04" y="1968024"/>
            <a:ext cx="2828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7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kesimpulan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918600" y="1381239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Clr>
                <a:schemeClr val="hlink"/>
              </a:buClr>
              <a:buSzPts val="1100"/>
            </a:pPr>
            <a:r>
              <a:rPr lang="en-ID" sz="1100" dirty="0" err="1"/>
              <a:t>Hierarki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 dan </a:t>
            </a:r>
            <a:r>
              <a:rPr lang="en-ID" sz="1100" dirty="0" err="1"/>
              <a:t>Gejala</a:t>
            </a:r>
            <a:r>
              <a:rPr lang="en-ID" sz="1100" dirty="0"/>
              <a:t>: </a:t>
            </a:r>
            <a:r>
              <a:rPr lang="en-ID" sz="1100" dirty="0" err="1"/>
              <a:t>Kode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 </a:t>
            </a:r>
            <a:r>
              <a:rPr lang="en-ID" sz="1100" dirty="0" err="1"/>
              <a:t>mendefinisikan</a:t>
            </a:r>
            <a:r>
              <a:rPr lang="en-ID" sz="1100" dirty="0"/>
              <a:t> </a:t>
            </a:r>
            <a:r>
              <a:rPr lang="en-ID" sz="1100" dirty="0" err="1"/>
              <a:t>hierarki</a:t>
            </a:r>
            <a:r>
              <a:rPr lang="en-ID" sz="1100" dirty="0"/>
              <a:t> </a:t>
            </a:r>
            <a:r>
              <a:rPr lang="en-ID" sz="1100" dirty="0" err="1"/>
              <a:t>atau</a:t>
            </a:r>
            <a:r>
              <a:rPr lang="en-ID" sz="1100" dirty="0"/>
              <a:t> tree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 gastro </a:t>
            </a:r>
            <a:r>
              <a:rPr lang="en-ID" sz="1100" dirty="0" err="1"/>
              <a:t>usus</a:t>
            </a:r>
            <a:r>
              <a:rPr lang="en-ID" sz="1100" dirty="0"/>
              <a:t>. </a:t>
            </a:r>
            <a:r>
              <a:rPr lang="en-ID" sz="1100" dirty="0" err="1"/>
              <a:t>Hierarki</a:t>
            </a:r>
            <a:r>
              <a:rPr lang="en-ID" sz="1100" dirty="0"/>
              <a:t> </a:t>
            </a:r>
            <a:r>
              <a:rPr lang="en-ID" sz="1100" dirty="0" err="1"/>
              <a:t>tersebut</a:t>
            </a:r>
            <a:r>
              <a:rPr lang="en-ID" sz="1100" dirty="0"/>
              <a:t> </a:t>
            </a:r>
            <a:r>
              <a:rPr lang="en-ID" sz="1100" dirty="0" err="1"/>
              <a:t>direpresentasikan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bentuk</a:t>
            </a:r>
            <a:r>
              <a:rPr lang="en-ID" sz="1100" dirty="0"/>
              <a:t> </a:t>
            </a:r>
            <a:r>
              <a:rPr lang="en-ID" sz="1100" dirty="0" err="1"/>
              <a:t>dua</a:t>
            </a:r>
            <a:r>
              <a:rPr lang="en-ID" sz="1100" dirty="0"/>
              <a:t> list, </a:t>
            </a:r>
            <a:r>
              <a:rPr lang="en-ID" sz="1100" dirty="0" err="1"/>
              <a:t>yaitu</a:t>
            </a:r>
            <a:r>
              <a:rPr lang="en-ID" sz="1100" dirty="0"/>
              <a:t> </a:t>
            </a:r>
            <a:r>
              <a:rPr lang="en-ID" sz="1100" dirty="0" err="1"/>
              <a:t>bagansakit</a:t>
            </a:r>
            <a:r>
              <a:rPr lang="en-ID" sz="1100" dirty="0"/>
              <a:t> yang </a:t>
            </a:r>
            <a:r>
              <a:rPr lang="en-ID" sz="1100" dirty="0" err="1"/>
              <a:t>menyimpan</a:t>
            </a:r>
            <a:r>
              <a:rPr lang="en-ID" sz="1100" dirty="0"/>
              <a:t> </a:t>
            </a:r>
            <a:r>
              <a:rPr lang="en-ID" sz="1100" dirty="0" err="1"/>
              <a:t>hubungan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 dan </a:t>
            </a:r>
            <a:r>
              <a:rPr lang="en-ID" sz="1100" dirty="0" err="1"/>
              <a:t>gejala</a:t>
            </a:r>
            <a:r>
              <a:rPr lang="en-ID" sz="1100" dirty="0"/>
              <a:t>, dan </a:t>
            </a:r>
            <a:r>
              <a:rPr lang="en-ID" sz="1100" dirty="0" err="1"/>
              <a:t>bagangejala</a:t>
            </a:r>
            <a:r>
              <a:rPr lang="en-ID" sz="1100" dirty="0"/>
              <a:t> yang </a:t>
            </a:r>
            <a:r>
              <a:rPr lang="en-ID" sz="1100" dirty="0" err="1"/>
              <a:t>menyimpan</a:t>
            </a:r>
            <a:r>
              <a:rPr lang="en-ID" sz="1100" dirty="0"/>
              <a:t> </a:t>
            </a:r>
            <a:r>
              <a:rPr lang="en-ID" sz="1100" dirty="0" err="1"/>
              <a:t>hubungan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</a:t>
            </a:r>
            <a:r>
              <a:rPr lang="en-ID" sz="1100" dirty="0" err="1"/>
              <a:t>gejala</a:t>
            </a:r>
            <a:r>
              <a:rPr lang="en-ID" sz="1100" dirty="0"/>
              <a:t> dan </a:t>
            </a:r>
            <a:r>
              <a:rPr lang="en-ID" sz="1100" dirty="0" err="1"/>
              <a:t>penyakit</a:t>
            </a:r>
            <a:r>
              <a:rPr lang="en-ID" sz="1100" dirty="0"/>
              <a:t>.</a:t>
            </a:r>
          </a:p>
          <a:p>
            <a:pPr marL="228600" indent="-228600">
              <a:buClr>
                <a:schemeClr val="hlink"/>
              </a:buClr>
              <a:buSzPts val="1100"/>
            </a:pPr>
            <a:endParaRPr lang="en-ID" sz="1100" dirty="0"/>
          </a:p>
          <a:p>
            <a:pPr marL="228600" indent="-228600">
              <a:buClr>
                <a:schemeClr val="hlink"/>
              </a:buClr>
              <a:buSzPts val="1100"/>
            </a:pPr>
            <a:r>
              <a:rPr lang="en-ID" sz="1100" dirty="0" err="1"/>
              <a:t>Tampilan</a:t>
            </a:r>
            <a:r>
              <a:rPr lang="en-ID" sz="1100" dirty="0"/>
              <a:t> Form </a:t>
            </a:r>
            <a:r>
              <a:rPr lang="en-ID" sz="1100" dirty="0" err="1"/>
              <a:t>Gejala</a:t>
            </a:r>
            <a:r>
              <a:rPr lang="en-ID" sz="1100" dirty="0"/>
              <a:t>: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menampilkan</a:t>
            </a:r>
            <a:r>
              <a:rPr lang="en-ID" sz="1100" dirty="0"/>
              <a:t> form </a:t>
            </a:r>
            <a:r>
              <a:rPr lang="en-ID" sz="1100" dirty="0" err="1"/>
              <a:t>gejala</a:t>
            </a:r>
            <a:r>
              <a:rPr lang="en-ID" sz="1100" dirty="0"/>
              <a:t> </a:t>
            </a:r>
            <a:r>
              <a:rPr lang="en-ID" sz="1100" dirty="0" err="1"/>
              <a:t>kepada</a:t>
            </a:r>
            <a:r>
              <a:rPr lang="en-ID" sz="1100" dirty="0"/>
              <a:t> </a:t>
            </a:r>
            <a:r>
              <a:rPr lang="en-ID" sz="1100" dirty="0" err="1"/>
              <a:t>pengguna</a:t>
            </a:r>
            <a:r>
              <a:rPr lang="en-ID" sz="1100" dirty="0"/>
              <a:t>, </a:t>
            </a:r>
            <a:r>
              <a:rPr lang="en-ID" sz="1100" dirty="0" err="1"/>
              <a:t>kode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modul</a:t>
            </a:r>
            <a:r>
              <a:rPr lang="en-ID" sz="1100" dirty="0"/>
              <a:t> </a:t>
            </a:r>
            <a:r>
              <a:rPr lang="en-ID" sz="1100" dirty="0" err="1"/>
              <a:t>ipywidgets</a:t>
            </a:r>
            <a:r>
              <a:rPr lang="en-ID" sz="1100" dirty="0"/>
              <a:t>.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gejala</a:t>
            </a:r>
            <a:r>
              <a:rPr lang="en-ID" sz="1100" dirty="0"/>
              <a:t> </a:t>
            </a:r>
            <a:r>
              <a:rPr lang="en-ID" sz="1100" dirty="0" err="1"/>
              <a:t>direpresentasikan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sebuah</a:t>
            </a:r>
            <a:r>
              <a:rPr lang="en-ID" sz="1100" dirty="0"/>
              <a:t> checkbox yang </a:t>
            </a:r>
            <a:r>
              <a:rPr lang="en-ID" sz="1100" dirty="0" err="1"/>
              <a:t>ditampilkan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deskripsi</a:t>
            </a:r>
            <a:r>
              <a:rPr lang="en-ID" sz="1100" dirty="0"/>
              <a:t> yang </a:t>
            </a:r>
            <a:r>
              <a:rPr lang="en-ID" sz="1100" dirty="0" err="1"/>
              <a:t>sesuai</a:t>
            </a:r>
            <a:r>
              <a:rPr lang="en-ID" sz="1100" dirty="0"/>
              <a:t>.</a:t>
            </a:r>
          </a:p>
          <a:p>
            <a:pPr marL="228600" indent="-228600">
              <a:buClr>
                <a:schemeClr val="hlink"/>
              </a:buClr>
              <a:buSzPts val="1100"/>
            </a:pPr>
            <a:endParaRPr lang="en-ID" sz="1100" dirty="0"/>
          </a:p>
          <a:p>
            <a:pPr marL="228600" indent="-228600">
              <a:buClr>
                <a:schemeClr val="hlink"/>
              </a:buClr>
              <a:buSzPts val="1100"/>
            </a:pPr>
            <a:r>
              <a:rPr lang="en-ID" sz="1100" dirty="0"/>
              <a:t>Threshold: </a:t>
            </a:r>
            <a:r>
              <a:rPr lang="en-ID" sz="1100" dirty="0" err="1"/>
              <a:t>Kode</a:t>
            </a:r>
            <a:r>
              <a:rPr lang="en-ID" sz="1100" dirty="0"/>
              <a:t> juga </a:t>
            </a:r>
            <a:r>
              <a:rPr lang="en-ID" sz="1100" dirty="0" err="1"/>
              <a:t>menyediakan</a:t>
            </a:r>
            <a:r>
              <a:rPr lang="en-ID" sz="1100" dirty="0"/>
              <a:t> </a:t>
            </a:r>
            <a:r>
              <a:rPr lang="en-ID" sz="1100" dirty="0" err="1"/>
              <a:t>sebuah</a:t>
            </a:r>
            <a:r>
              <a:rPr lang="en-ID" sz="1100" dirty="0"/>
              <a:t> </a:t>
            </a:r>
            <a:r>
              <a:rPr lang="en-ID" sz="1100" dirty="0" err="1"/>
              <a:t>kotak</a:t>
            </a:r>
            <a:r>
              <a:rPr lang="en-ID" sz="1100" dirty="0"/>
              <a:t> </a:t>
            </a:r>
            <a:r>
              <a:rPr lang="en-ID" sz="1100" dirty="0" err="1"/>
              <a:t>teks</a:t>
            </a:r>
            <a:r>
              <a:rPr lang="en-ID" sz="1100" dirty="0"/>
              <a:t> (</a:t>
            </a:r>
            <a:r>
              <a:rPr lang="en-ID" sz="1100" dirty="0" err="1"/>
              <a:t>FloatText</a:t>
            </a:r>
            <a:r>
              <a:rPr lang="en-ID" sz="1100" dirty="0"/>
              <a:t>)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mengatur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threshold </a:t>
            </a:r>
            <a:r>
              <a:rPr lang="en-ID" sz="1100" dirty="0" err="1"/>
              <a:t>dalam</a:t>
            </a:r>
            <a:r>
              <a:rPr lang="en-ID" sz="1100" dirty="0"/>
              <a:t> proses </a:t>
            </a:r>
            <a:r>
              <a:rPr lang="en-ID" sz="1100" dirty="0" err="1"/>
              <a:t>identifikasi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. Nilai threshold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menentukan</a:t>
            </a:r>
            <a:r>
              <a:rPr lang="en-ID" sz="1100" dirty="0"/>
              <a:t> </a:t>
            </a:r>
            <a:r>
              <a:rPr lang="en-ID" sz="1100" dirty="0" err="1"/>
              <a:t>batas</a:t>
            </a:r>
            <a:r>
              <a:rPr lang="en-ID" sz="1100" dirty="0"/>
              <a:t> </a:t>
            </a:r>
            <a:r>
              <a:rPr lang="en-ID" sz="1100" dirty="0" err="1"/>
              <a:t>persentase</a:t>
            </a:r>
            <a:r>
              <a:rPr lang="en-ID" sz="1100" dirty="0"/>
              <a:t> di mana </a:t>
            </a:r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menganggap</a:t>
            </a:r>
            <a:r>
              <a:rPr lang="en-ID" sz="1100" dirty="0"/>
              <a:t> </a:t>
            </a:r>
            <a:r>
              <a:rPr lang="en-ID" sz="1100" dirty="0" err="1"/>
              <a:t>suatu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 </a:t>
            </a:r>
            <a:r>
              <a:rPr lang="en-ID" sz="1100" dirty="0" err="1"/>
              <a:t>relevan</a:t>
            </a:r>
            <a:r>
              <a:rPr lang="en-ID" sz="1100" dirty="0"/>
              <a:t>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</a:t>
            </a:r>
            <a:r>
              <a:rPr lang="en-ID" sz="1100" dirty="0" err="1"/>
              <a:t>perhitungan</a:t>
            </a:r>
            <a:r>
              <a:rPr lang="en-ID" sz="1100" dirty="0"/>
              <a:t>.</a:t>
            </a:r>
          </a:p>
          <a:p>
            <a:pPr marL="228600" indent="-228600">
              <a:buClr>
                <a:schemeClr val="hlink"/>
              </a:buClr>
              <a:buSzPts val="1100"/>
            </a:pPr>
            <a:endParaRPr lang="en-ID" sz="1100" dirty="0"/>
          </a:p>
          <a:p>
            <a:pPr marL="228600" indent="-228600">
              <a:buClr>
                <a:schemeClr val="hlink"/>
              </a:buClr>
              <a:buSzPts val="1100"/>
            </a:pPr>
            <a:r>
              <a:rPr lang="en-ID" sz="1100" dirty="0" err="1"/>
              <a:t>Fungsi</a:t>
            </a:r>
            <a:r>
              <a:rPr lang="en-ID" sz="1100" dirty="0"/>
              <a:t> proses: </a:t>
            </a:r>
            <a:r>
              <a:rPr lang="en-ID" sz="1100" dirty="0" err="1"/>
              <a:t>Fungsi</a:t>
            </a:r>
            <a:r>
              <a:rPr lang="en-ID" sz="1100" dirty="0"/>
              <a:t> proses </a:t>
            </a:r>
            <a:r>
              <a:rPr lang="en-ID" sz="1100" dirty="0" err="1"/>
              <a:t>adalah</a:t>
            </a:r>
            <a:r>
              <a:rPr lang="en-ID" sz="1100" dirty="0"/>
              <a:t> inti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pakar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. </a:t>
            </a:r>
            <a:r>
              <a:rPr lang="en-ID" sz="1100" dirty="0" err="1"/>
              <a:t>Fungsi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dipanggil</a:t>
            </a:r>
            <a:r>
              <a:rPr lang="en-ID" sz="1100" dirty="0"/>
              <a:t> </a:t>
            </a:r>
            <a:r>
              <a:rPr lang="en-ID" sz="1100" dirty="0" err="1"/>
              <a:t>saat</a:t>
            </a:r>
            <a:r>
              <a:rPr lang="en-ID" sz="1100" dirty="0"/>
              <a:t> </a:t>
            </a:r>
            <a:r>
              <a:rPr lang="en-ID" sz="1100" dirty="0" err="1"/>
              <a:t>tombol</a:t>
            </a:r>
            <a:r>
              <a:rPr lang="en-ID" sz="1100" dirty="0"/>
              <a:t> "Proses" </a:t>
            </a:r>
            <a:r>
              <a:rPr lang="en-ID" sz="1100" dirty="0" err="1"/>
              <a:t>ditekan</a:t>
            </a:r>
            <a:r>
              <a:rPr lang="en-ID" sz="1100" dirty="0"/>
              <a:t>. </a:t>
            </a:r>
            <a:r>
              <a:rPr lang="en-ID" sz="1100" dirty="0" err="1"/>
              <a:t>Fungsi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melakukan</a:t>
            </a:r>
            <a:r>
              <a:rPr lang="en-ID" sz="1100" dirty="0"/>
              <a:t> </a:t>
            </a:r>
            <a:r>
              <a:rPr lang="en-ID" sz="1100" dirty="0" err="1"/>
              <a:t>perhitungan</a:t>
            </a:r>
            <a:r>
              <a:rPr lang="en-ID" sz="1100" dirty="0"/>
              <a:t> </a:t>
            </a:r>
            <a:r>
              <a:rPr lang="en-ID" sz="1100" dirty="0" err="1"/>
              <a:t>persentase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gejala</a:t>
            </a:r>
            <a:r>
              <a:rPr lang="en-ID" sz="1100" dirty="0"/>
              <a:t> yang </a:t>
            </a:r>
            <a:r>
              <a:rPr lang="en-ID" sz="1100" dirty="0" err="1"/>
              <a:t>dipilih</a:t>
            </a:r>
            <a:r>
              <a:rPr lang="en-ID" sz="1100" dirty="0"/>
              <a:t> oleh User. </a:t>
            </a:r>
            <a:r>
              <a:rPr lang="en-ID" sz="1100" dirty="0" err="1"/>
              <a:t>Hasilnya</a:t>
            </a:r>
            <a:r>
              <a:rPr lang="en-ID" sz="1100" dirty="0"/>
              <a:t> </a:t>
            </a:r>
            <a:r>
              <a:rPr lang="en-ID" sz="1100" dirty="0" err="1"/>
              <a:t>kemudian</a:t>
            </a:r>
            <a:r>
              <a:rPr lang="en-ID" sz="1100" dirty="0"/>
              <a:t> </a:t>
            </a:r>
            <a:r>
              <a:rPr lang="en-ID" sz="1100" dirty="0" err="1"/>
              <a:t>dicetak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layar</a:t>
            </a:r>
            <a:r>
              <a:rPr lang="en-ID" sz="1100" dirty="0"/>
              <a:t>,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menyertakan</a:t>
            </a:r>
            <a:r>
              <a:rPr lang="en-ID" sz="1100" dirty="0"/>
              <a:t> </a:t>
            </a:r>
            <a:r>
              <a:rPr lang="en-ID" sz="1100" dirty="0" err="1"/>
              <a:t>persentase</a:t>
            </a:r>
            <a:r>
              <a:rPr lang="en-ID" sz="1100" dirty="0"/>
              <a:t> </a:t>
            </a:r>
            <a:r>
              <a:rPr lang="en-ID" sz="1100" dirty="0" err="1"/>
              <a:t>masing-masing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 dan </a:t>
            </a:r>
            <a:r>
              <a:rPr lang="en-ID" sz="1100" dirty="0" err="1"/>
              <a:t>menentukan</a:t>
            </a:r>
            <a:r>
              <a:rPr lang="en-ID" sz="1100" dirty="0"/>
              <a:t> </a:t>
            </a:r>
            <a:r>
              <a:rPr lang="en-ID" sz="1100" dirty="0" err="1"/>
              <a:t>penyakit</a:t>
            </a:r>
            <a:r>
              <a:rPr lang="en-ID" sz="1100" dirty="0"/>
              <a:t> yang paling </a:t>
            </a:r>
            <a:r>
              <a:rPr lang="en-ID" sz="1100" dirty="0" err="1"/>
              <a:t>mungkin</a:t>
            </a:r>
            <a:r>
              <a:rPr lang="en-ID" sz="1100" dirty="0"/>
              <a:t> </a:t>
            </a:r>
            <a:r>
              <a:rPr lang="en-ID" sz="1100" dirty="0" err="1"/>
              <a:t>berdasarkan</a:t>
            </a:r>
            <a:r>
              <a:rPr lang="en-ID" sz="1100" dirty="0"/>
              <a:t> threshold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ditentukan</a:t>
            </a:r>
            <a:r>
              <a:rPr lang="en-ID" sz="1100" dirty="0"/>
              <a:t>.</a:t>
            </a:r>
          </a:p>
          <a:p>
            <a:pPr marL="228600" indent="-228600">
              <a:buClr>
                <a:schemeClr val="hlink"/>
              </a:buClr>
              <a:buSzPts val="1100"/>
            </a:pPr>
            <a:endParaRPr lang="en-ID" sz="1100" dirty="0"/>
          </a:p>
          <a:p>
            <a:pPr marL="228600" indent="-228600">
              <a:buClr>
                <a:schemeClr val="hlink"/>
              </a:buClr>
              <a:buSzPts val="1100"/>
            </a:pPr>
            <a:r>
              <a:rPr lang="en-ID" sz="1100" dirty="0" err="1"/>
              <a:t>Tombol</a:t>
            </a:r>
            <a:r>
              <a:rPr lang="en-ID" sz="1100" dirty="0"/>
              <a:t> Proses: di </a:t>
            </a:r>
            <a:r>
              <a:rPr lang="en-ID" sz="1100" dirty="0" err="1"/>
              <a:t>dalam</a:t>
            </a:r>
            <a:r>
              <a:rPr lang="en-ID" sz="1100" dirty="0"/>
              <a:t> source code juga </a:t>
            </a:r>
            <a:r>
              <a:rPr lang="en-ID" sz="1100" dirty="0" err="1"/>
              <a:t>terdapat</a:t>
            </a:r>
            <a:r>
              <a:rPr lang="en-ID" sz="1100" dirty="0"/>
              <a:t> </a:t>
            </a:r>
            <a:r>
              <a:rPr lang="en-ID" sz="1100" dirty="0" err="1"/>
              <a:t>sebuah</a:t>
            </a:r>
            <a:r>
              <a:rPr lang="en-ID" sz="1100" dirty="0"/>
              <a:t> </a:t>
            </a:r>
            <a:r>
              <a:rPr lang="en-ID" sz="1100" dirty="0" err="1"/>
              <a:t>tombol</a:t>
            </a:r>
            <a:r>
              <a:rPr lang="en-ID" sz="1100" dirty="0"/>
              <a:t> "Proses" yang </a:t>
            </a:r>
            <a:r>
              <a:rPr lang="en-ID" sz="1100" dirty="0" err="1"/>
              <a:t>akan</a:t>
            </a:r>
            <a:r>
              <a:rPr lang="en-ID" sz="1100" dirty="0"/>
              <a:t> </a:t>
            </a:r>
            <a:r>
              <a:rPr lang="en-ID" sz="1100" dirty="0" err="1"/>
              <a:t>melakukan</a:t>
            </a:r>
            <a:r>
              <a:rPr lang="en-ID" sz="1100" dirty="0"/>
              <a:t> </a:t>
            </a:r>
            <a:r>
              <a:rPr lang="en-ID" sz="1100" dirty="0" err="1"/>
              <a:t>pemanggilan</a:t>
            </a:r>
            <a:r>
              <a:rPr lang="en-ID" sz="1100" dirty="0"/>
              <a:t> </a:t>
            </a:r>
            <a:r>
              <a:rPr lang="en-ID" sz="1100" dirty="0" err="1"/>
              <a:t>fungsi</a:t>
            </a:r>
            <a:r>
              <a:rPr lang="en-ID" sz="1100" dirty="0"/>
              <a:t> proses </a:t>
            </a:r>
            <a:r>
              <a:rPr lang="en-ID" sz="1100" dirty="0" err="1"/>
              <a:t>saat</a:t>
            </a:r>
            <a:r>
              <a:rPr lang="en-ID" sz="1100" dirty="0"/>
              <a:t> </a:t>
            </a:r>
            <a:r>
              <a:rPr lang="en-ID" sz="1100" dirty="0" err="1"/>
              <a:t>ditekan</a:t>
            </a:r>
            <a:r>
              <a:rPr lang="en-ID" sz="1100" dirty="0"/>
              <a:t> User.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memberikan</a:t>
            </a:r>
            <a:r>
              <a:rPr lang="en-ID" sz="1100" dirty="0"/>
              <a:t> </a:t>
            </a:r>
            <a:r>
              <a:rPr lang="en-ID" sz="1100" dirty="0" err="1"/>
              <a:t>hal</a:t>
            </a:r>
            <a:r>
              <a:rPr lang="en-ID" sz="1100" dirty="0"/>
              <a:t> </a:t>
            </a:r>
            <a:r>
              <a:rPr lang="en-ID" sz="1100" dirty="0" err="1"/>
              <a:t>interaktif</a:t>
            </a:r>
            <a:r>
              <a:rPr lang="en-ID" sz="1100" dirty="0"/>
              <a:t> </a:t>
            </a:r>
            <a:r>
              <a:rPr lang="en-ID" sz="1100" dirty="0" err="1"/>
              <a:t>kepada</a:t>
            </a:r>
            <a:r>
              <a:rPr lang="en-ID" sz="1100" dirty="0"/>
              <a:t> User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memproses</a:t>
            </a:r>
            <a:r>
              <a:rPr lang="en-ID" sz="1100" dirty="0"/>
              <a:t> </a:t>
            </a:r>
            <a:r>
              <a:rPr lang="en-ID" sz="1100" dirty="0" err="1"/>
              <a:t>gejala</a:t>
            </a:r>
            <a:r>
              <a:rPr lang="en-ID" sz="1100" dirty="0"/>
              <a:t> yang </a:t>
            </a:r>
            <a:r>
              <a:rPr lang="en-ID" sz="1100" dirty="0" err="1"/>
              <a:t>dipilih</a:t>
            </a:r>
            <a:r>
              <a:rPr lang="en-ID" sz="1100" dirty="0"/>
              <a:t> dan </a:t>
            </a:r>
            <a:r>
              <a:rPr lang="en-ID" sz="1100" dirty="0" err="1"/>
              <a:t>mendapatkan</a:t>
            </a:r>
            <a:r>
              <a:rPr lang="en-ID" sz="1100" dirty="0"/>
              <a:t> </a:t>
            </a:r>
            <a:r>
              <a:rPr lang="en-ID" sz="1100" dirty="0" err="1"/>
              <a:t>hasilnya</a:t>
            </a:r>
            <a:r>
              <a:rPr lang="en-ID" sz="1100" dirty="0"/>
              <a:t>.</a:t>
            </a:r>
            <a:endParaRPr lang="en-ID" sz="1100" dirty="0">
              <a:solidFill>
                <a:schemeClr val="accent2"/>
              </a:solidFill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1162</Words>
  <Application>Microsoft Office PowerPoint</Application>
  <PresentationFormat>On-screen Show (16:9)</PresentationFormat>
  <Paragraphs>156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Arial</vt:lpstr>
      <vt:lpstr>Raleway Medium</vt:lpstr>
      <vt:lpstr>Bebas Neue</vt:lpstr>
      <vt:lpstr>Nunito</vt:lpstr>
      <vt:lpstr>Artificial Intelligence (AI) Startup Business Plan by Slidesgo</vt:lpstr>
      <vt:lpstr>ARTIFICIAL INTELLIGENCE (AI)</vt:lpstr>
      <vt:lpstr>TUGAS praktikum source code</vt:lpstr>
      <vt:lpstr>TUGAS praktikum source code</vt:lpstr>
      <vt:lpstr>TUGAS praktikum Analisis source code</vt:lpstr>
      <vt:lpstr>TUGAS praktikum Hasil output program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12</cp:revision>
  <dcterms:modified xsi:type="dcterms:W3CDTF">2024-03-19T11:43:47Z</dcterms:modified>
</cp:coreProperties>
</file>