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60" r:id="rId3"/>
    <p:sldId id="263" r:id="rId4"/>
    <p:sldId id="333" r:id="rId5"/>
    <p:sldId id="334" r:id="rId6"/>
    <p:sldId id="337" r:id="rId7"/>
    <p:sldId id="336" r:id="rId8"/>
    <p:sldId id="266" r:id="rId9"/>
    <p:sldId id="257" r:id="rId10"/>
    <p:sldId id="338" r:id="rId11"/>
    <p:sldId id="339" r:id="rId12"/>
    <p:sldId id="290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aleway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1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84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80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6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09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5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8" r:id="rId4"/>
    <p:sldLayoutId id="2147483679" r:id="rId5"/>
    <p:sldLayoutId id="2147483680" r:id="rId6"/>
    <p:sldLayoutId id="2147483684" r:id="rId7"/>
    <p:sldLayoutId id="2147483685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6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Kalimat</a:t>
            </a:r>
            <a:r>
              <a:rPr lang="en-ID" dirty="0">
                <a:solidFill>
                  <a:schemeClr val="accent1"/>
                </a:solidFill>
              </a:rPr>
              <a:t> 1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1FF17DA-3B43-4E61-BCCE-2E286AB5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5944" y="1129785"/>
            <a:ext cx="6912112" cy="34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Kalimat</a:t>
            </a:r>
            <a:r>
              <a:rPr lang="en-ID" dirty="0">
                <a:solidFill>
                  <a:schemeClr val="accent1"/>
                </a:solidFill>
              </a:rPr>
              <a:t> 2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07962C-0BA5-4F1A-9649-D347F5E2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845" y="993160"/>
            <a:ext cx="6420555" cy="3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Praktikum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Text </a:t>
            </a:r>
            <a:r>
              <a:rPr lang="en-ID" dirty="0" err="1">
                <a:solidFill>
                  <a:schemeClr val="accent1"/>
                </a:solidFill>
              </a:rPr>
              <a:t>berita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 idx="2"/>
          </p:nvPr>
        </p:nvSpPr>
        <p:spPr>
          <a:xfrm>
            <a:off x="3403800" y="2370900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valorant</a:t>
            </a:r>
            <a:endParaRPr dirty="0"/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872454" y="2993619"/>
            <a:ext cx="7465146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Valorant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game yang </a:t>
            </a:r>
            <a:r>
              <a:rPr lang="en-ID" dirty="0" err="1"/>
              <a:t>dikembangkan</a:t>
            </a:r>
            <a:r>
              <a:rPr lang="en-ID" dirty="0"/>
              <a:t> dan </a:t>
            </a:r>
            <a:r>
              <a:rPr lang="en-ID" dirty="0" err="1"/>
              <a:t>diterbitkan</a:t>
            </a:r>
            <a:r>
              <a:rPr lang="en-ID" dirty="0"/>
              <a:t> oleh Riot Games.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tembak-menembak</a:t>
            </a:r>
            <a:r>
              <a:rPr lang="en-ID" dirty="0"/>
              <a:t> </a:t>
            </a:r>
            <a:r>
              <a:rPr lang="en-ID" dirty="0" err="1"/>
              <a:t>taktis</a:t>
            </a:r>
            <a:r>
              <a:rPr lang="en-ID" dirty="0"/>
              <a:t> daring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para </a:t>
            </a:r>
            <a:r>
              <a:rPr lang="en-ID" dirty="0" err="1"/>
              <a:t>penggemar</a:t>
            </a:r>
            <a:r>
              <a:rPr lang="en-ID" dirty="0"/>
              <a:t> game di </a:t>
            </a:r>
            <a:r>
              <a:rPr lang="en-ID" dirty="0" err="1"/>
              <a:t>seluruh</a:t>
            </a:r>
            <a:r>
              <a:rPr lang="en-ID" dirty="0"/>
              <a:t> dunia. </a:t>
            </a:r>
            <a:r>
              <a:rPr lang="en-ID" dirty="0" err="1"/>
              <a:t>Valorant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game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dimainkan</a:t>
            </a:r>
            <a:r>
              <a:rPr lang="en-ID" dirty="0"/>
              <a:t> dan </a:t>
            </a:r>
            <a:r>
              <a:rPr lang="en-ID" dirty="0" err="1"/>
              <a:t>disukai</a:t>
            </a:r>
            <a:r>
              <a:rPr lang="en-ID" dirty="0"/>
              <a:t> di dunia e-sports.</a:t>
            </a:r>
            <a:endParaRPr dirty="0"/>
          </a:p>
        </p:txBody>
      </p:sp>
      <p:sp>
        <p:nvSpPr>
          <p:cNvPr id="528" name="Google Shape;528;p45"/>
          <p:cNvSpPr/>
          <p:nvPr/>
        </p:nvSpPr>
        <p:spPr>
          <a:xfrm>
            <a:off x="4297684" y="1601232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Tokenized word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872454" y="2993619"/>
            <a:ext cx="7465146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 Output : ['</a:t>
            </a:r>
            <a:r>
              <a:rPr lang="en-ID" dirty="0" err="1"/>
              <a:t>Valorant</a:t>
            </a:r>
            <a:r>
              <a:rPr lang="en-ID" dirty="0"/>
              <a:t>', '</a:t>
            </a:r>
            <a:r>
              <a:rPr lang="en-ID" dirty="0" err="1"/>
              <a:t>adalah</a:t>
            </a:r>
            <a:r>
              <a:rPr lang="en-ID" dirty="0"/>
              <a:t>', 'game', 'yang', '</a:t>
            </a:r>
            <a:r>
              <a:rPr lang="en-ID" dirty="0" err="1"/>
              <a:t>dikembangkan</a:t>
            </a:r>
            <a:r>
              <a:rPr lang="en-ID" dirty="0"/>
              <a:t>', 'dan', '</a:t>
            </a:r>
            <a:r>
              <a:rPr lang="en-ID" dirty="0" err="1"/>
              <a:t>diterbitkan</a:t>
            </a:r>
            <a:r>
              <a:rPr lang="en-ID" dirty="0"/>
              <a:t>', 'oleh', 'Riot', 'Games', '.', '</a:t>
            </a:r>
            <a:r>
              <a:rPr lang="en-ID" dirty="0" err="1"/>
              <a:t>Permainan</a:t>
            </a:r>
            <a:r>
              <a:rPr lang="en-ID" dirty="0"/>
              <a:t>', '</a:t>
            </a:r>
            <a:r>
              <a:rPr lang="en-ID" dirty="0" err="1"/>
              <a:t>tembak-menembak</a:t>
            </a:r>
            <a:r>
              <a:rPr lang="en-ID" dirty="0"/>
              <a:t>', '</a:t>
            </a:r>
            <a:r>
              <a:rPr lang="en-ID" dirty="0" err="1"/>
              <a:t>taktis</a:t>
            </a:r>
            <a:r>
              <a:rPr lang="en-ID" dirty="0"/>
              <a:t>', 'daring', 'yang', '</a:t>
            </a:r>
            <a:r>
              <a:rPr lang="en-ID" dirty="0" err="1"/>
              <a:t>telah</a:t>
            </a:r>
            <a:r>
              <a:rPr lang="en-ID" dirty="0"/>
              <a:t>', '</a:t>
            </a:r>
            <a:r>
              <a:rPr lang="en-ID" dirty="0" err="1"/>
              <a:t>menarik</a:t>
            </a:r>
            <a:r>
              <a:rPr lang="en-ID" dirty="0"/>
              <a:t>', '</a:t>
            </a:r>
            <a:r>
              <a:rPr lang="en-ID" dirty="0" err="1"/>
              <a:t>perhatian</a:t>
            </a:r>
            <a:r>
              <a:rPr lang="en-ID" dirty="0"/>
              <a:t>', 'para', '</a:t>
            </a:r>
            <a:r>
              <a:rPr lang="en-ID" dirty="0" err="1"/>
              <a:t>penggemar</a:t>
            </a:r>
            <a:r>
              <a:rPr lang="en-ID" dirty="0"/>
              <a:t>', 'game', 'di', '</a:t>
            </a:r>
            <a:r>
              <a:rPr lang="en-ID" dirty="0" err="1"/>
              <a:t>seluruh</a:t>
            </a:r>
            <a:r>
              <a:rPr lang="en-ID" dirty="0"/>
              <a:t>', 'dunia', '.', '</a:t>
            </a:r>
            <a:r>
              <a:rPr lang="en-ID" dirty="0" err="1"/>
              <a:t>Valorant</a:t>
            </a:r>
            <a:r>
              <a:rPr lang="en-ID" dirty="0"/>
              <a:t>', '</a:t>
            </a:r>
            <a:r>
              <a:rPr lang="en-ID" dirty="0" err="1"/>
              <a:t>telah</a:t>
            </a:r>
            <a:r>
              <a:rPr lang="en-ID" dirty="0"/>
              <a:t>', '</a:t>
            </a:r>
            <a:r>
              <a:rPr lang="en-ID" dirty="0" err="1"/>
              <a:t>menjadi</a:t>
            </a:r>
            <a:r>
              <a:rPr lang="en-ID" dirty="0"/>
              <a:t>', 'salah', '</a:t>
            </a:r>
            <a:r>
              <a:rPr lang="en-ID" dirty="0" err="1"/>
              <a:t>satu</a:t>
            </a:r>
            <a:r>
              <a:rPr lang="en-ID" dirty="0"/>
              <a:t>', 'game', 'yang', 'paling', '</a:t>
            </a:r>
            <a:r>
              <a:rPr lang="en-ID" dirty="0" err="1"/>
              <a:t>banyak</a:t>
            </a:r>
            <a:r>
              <a:rPr lang="en-ID" dirty="0"/>
              <a:t>', '</a:t>
            </a:r>
            <a:r>
              <a:rPr lang="en-ID" dirty="0" err="1"/>
              <a:t>dimainkan</a:t>
            </a:r>
            <a:r>
              <a:rPr lang="en-ID" dirty="0"/>
              <a:t>', 'dan', '</a:t>
            </a:r>
            <a:r>
              <a:rPr lang="en-ID" dirty="0" err="1"/>
              <a:t>disukai</a:t>
            </a:r>
            <a:r>
              <a:rPr lang="en-ID" dirty="0"/>
              <a:t>', 'di', 'dunia', 'e-sports', '.']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07962C-0BA5-4F1A-9649-D347F5E2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4" y="1790414"/>
            <a:ext cx="6846400" cy="8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Filtered list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541254" y="2831710"/>
            <a:ext cx="7465146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&lt;- Output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96CF324-BACD-4EDC-A131-5312581A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93020"/>
            <a:ext cx="2901393" cy="30773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C74F36-9BF2-40CF-9AB0-CACD2E32AF3E}"/>
              </a:ext>
            </a:extLst>
          </p:cNvPr>
          <p:cNvSpPr/>
          <p:nvPr/>
        </p:nvSpPr>
        <p:spPr>
          <a:xfrm>
            <a:off x="3800139" y="245449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Filter kata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Stopwords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Bahasa Indonesia yang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ada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di tokenized word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menggunakan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filtered list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seperti</a:t>
            </a:r>
            <a:endParaRPr lang="en-US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 algn="ctr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’di’ main ’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kan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’, 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73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stremmer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591654" y="2943219"/>
            <a:ext cx="7465146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&lt;- Output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E17A59-B9EB-4539-9B22-DFB2B767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1392100"/>
            <a:ext cx="2932764" cy="29607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DA9EFB-A45B-4117-A4D6-69D09E0B629E}"/>
              </a:ext>
            </a:extLst>
          </p:cNvPr>
          <p:cNvSpPr/>
          <p:nvPr/>
        </p:nvSpPr>
        <p:spPr>
          <a:xfrm>
            <a:off x="3852000" y="24199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Proses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Stremming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akan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mengurangi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kata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dari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parent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seperti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‘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ber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’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kembang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menjadi</a:t>
            </a:r>
            <a:r>
              <a:rPr lang="en-US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Medium"/>
                <a:sym typeface="Raleway Medium"/>
              </a:rPr>
              <a:t>kembang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36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Distribusi</a:t>
            </a:r>
            <a:r>
              <a:rPr lang="en-ID" dirty="0">
                <a:solidFill>
                  <a:schemeClr val="accent1"/>
                </a:solidFill>
              </a:rPr>
              <a:t> Stemmed word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872454" y="2993619"/>
            <a:ext cx="7465146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 Output : </a:t>
            </a:r>
            <a:r>
              <a:rPr lang="en-ID" dirty="0" err="1"/>
              <a:t>FreqDist</a:t>
            </a:r>
            <a:r>
              <a:rPr lang="en-ID" dirty="0"/>
              <a:t>({'game': 3, '.': 3, '</a:t>
            </a:r>
            <a:r>
              <a:rPr lang="en-ID" dirty="0" err="1"/>
              <a:t>Valorant</a:t>
            </a:r>
            <a:r>
              <a:rPr lang="en-ID" dirty="0"/>
              <a:t>': 2, 'dunia': 2, '</a:t>
            </a:r>
            <a:r>
              <a:rPr lang="en-ID" dirty="0" err="1"/>
              <a:t>dikembangkan</a:t>
            </a:r>
            <a:r>
              <a:rPr lang="en-ID" dirty="0"/>
              <a:t>': 1, '</a:t>
            </a:r>
            <a:r>
              <a:rPr lang="en-ID" dirty="0" err="1"/>
              <a:t>diterbitkan</a:t>
            </a:r>
            <a:r>
              <a:rPr lang="en-ID" dirty="0"/>
              <a:t>': 1, 'Riot': 1, 'Games': 1, '</a:t>
            </a:r>
            <a:r>
              <a:rPr lang="en-ID" dirty="0" err="1"/>
              <a:t>Permainan</a:t>
            </a:r>
            <a:r>
              <a:rPr lang="en-ID" dirty="0"/>
              <a:t>': 1, '</a:t>
            </a:r>
            <a:r>
              <a:rPr lang="en-ID" dirty="0" err="1"/>
              <a:t>tembak-menembak</a:t>
            </a:r>
            <a:r>
              <a:rPr lang="en-ID" dirty="0"/>
              <a:t>': 1, ...})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07962C-0BA5-4F1A-9649-D347F5E2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54" y="2043741"/>
            <a:ext cx="7377627" cy="8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3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praktikum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16196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penugasan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780306" y="2265453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Clr>
                <a:schemeClr val="dk1"/>
              </a:buClr>
              <a:buNone/>
            </a:pPr>
            <a:r>
              <a:rPr lang="en-US" sz="1100" dirty="0" err="1"/>
              <a:t>Rubah</a:t>
            </a:r>
            <a:r>
              <a:rPr lang="en-US" sz="1100" dirty="0"/>
              <a:t> CFG </a:t>
            </a:r>
            <a:r>
              <a:rPr lang="en-US" sz="1100" dirty="0" err="1"/>
              <a:t>menjadi</a:t>
            </a:r>
            <a:r>
              <a:rPr lang="en-US" sz="1100" dirty="0"/>
              <a:t> NLTK CFG </a:t>
            </a:r>
            <a:r>
              <a:rPr lang="en-US" sz="1100" dirty="0" err="1"/>
              <a:t>fromstring</a:t>
            </a:r>
            <a:r>
              <a:rPr lang="en-US" sz="1100" dirty="0"/>
              <a:t>:</a:t>
            </a:r>
          </a:p>
          <a:p>
            <a:pPr marL="139700" indent="0" algn="ctr">
              <a:buClr>
                <a:schemeClr val="dk1"/>
              </a:buClr>
              <a:buNone/>
            </a:pPr>
            <a:endParaRPr lang="en-US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Kalimat</a:t>
            </a:r>
            <a:r>
              <a:rPr lang="en-ID" sz="1100" dirty="0"/>
              <a:t> → </a:t>
            </a:r>
            <a:r>
              <a:rPr lang="en-ID" sz="1100" dirty="0" err="1"/>
              <a:t>Subyek</a:t>
            </a:r>
            <a:r>
              <a:rPr lang="en-ID" sz="1100" dirty="0"/>
              <a:t> </a:t>
            </a:r>
            <a:r>
              <a:rPr lang="en-ID" sz="1100" dirty="0" err="1"/>
              <a:t>Predikat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Kalimat</a:t>
            </a:r>
            <a:r>
              <a:rPr lang="en-ID" sz="1100" dirty="0"/>
              <a:t> → </a:t>
            </a:r>
            <a:r>
              <a:rPr lang="en-ID" sz="1100" dirty="0" err="1"/>
              <a:t>Subyek</a:t>
            </a:r>
            <a:r>
              <a:rPr lang="en-ID" sz="1100" dirty="0"/>
              <a:t> </a:t>
            </a:r>
            <a:r>
              <a:rPr lang="en-ID" sz="1100" dirty="0" err="1"/>
              <a:t>Predikat</a:t>
            </a:r>
            <a:r>
              <a:rPr lang="en-ID" sz="1100" dirty="0"/>
              <a:t> </a:t>
            </a:r>
            <a:r>
              <a:rPr lang="en-ID" sz="1100" dirty="0" err="1"/>
              <a:t>Keterangan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Subyek</a:t>
            </a:r>
            <a:r>
              <a:rPr lang="en-ID" sz="1100" dirty="0"/>
              <a:t> → </a:t>
            </a:r>
            <a:r>
              <a:rPr lang="en-ID" sz="1100" dirty="0" err="1"/>
              <a:t>Determinan</a:t>
            </a:r>
            <a:r>
              <a:rPr lang="en-ID" sz="1100" dirty="0"/>
              <a:t> </a:t>
            </a:r>
            <a:r>
              <a:rPr lang="en-ID" sz="1100" dirty="0" err="1"/>
              <a:t>KataBenda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Predikat</a:t>
            </a:r>
            <a:r>
              <a:rPr lang="en-ID" sz="1100" dirty="0"/>
              <a:t> → </a:t>
            </a:r>
            <a:r>
              <a:rPr lang="en-ID" sz="1100" dirty="0" err="1"/>
              <a:t>KataKerja</a:t>
            </a:r>
            <a:r>
              <a:rPr lang="en-ID" sz="1100" dirty="0"/>
              <a:t> </a:t>
            </a:r>
            <a:r>
              <a:rPr lang="en-ID" sz="1100" dirty="0" err="1"/>
              <a:t>KataBenda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Determinan</a:t>
            </a:r>
            <a:r>
              <a:rPr lang="en-ID" sz="1100" dirty="0"/>
              <a:t> → </a:t>
            </a:r>
            <a:r>
              <a:rPr lang="en-ID" sz="1100" dirty="0" err="1"/>
              <a:t>seorang</a:t>
            </a:r>
            <a:r>
              <a:rPr lang="en-ID" sz="1100" dirty="0"/>
              <a:t>, </a:t>
            </a:r>
            <a:r>
              <a:rPr lang="en-ID" sz="1100" dirty="0" err="1"/>
              <a:t>seekor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KataBenda</a:t>
            </a:r>
            <a:r>
              <a:rPr lang="en-ID" sz="1100" dirty="0"/>
              <a:t> → </a:t>
            </a:r>
            <a:r>
              <a:rPr lang="en-ID" sz="1100" dirty="0" err="1"/>
              <a:t>manusia</a:t>
            </a:r>
            <a:r>
              <a:rPr lang="en-ID" sz="1100" dirty="0"/>
              <a:t>, </a:t>
            </a:r>
            <a:r>
              <a:rPr lang="en-ID" sz="1100" dirty="0" err="1"/>
              <a:t>anjing</a:t>
            </a:r>
            <a:r>
              <a:rPr lang="en-ID" sz="1100" dirty="0"/>
              <a:t>, nasi, </a:t>
            </a:r>
            <a:r>
              <a:rPr lang="en-ID" sz="1100" dirty="0" err="1"/>
              <a:t>daging</a:t>
            </a:r>
            <a:r>
              <a:rPr lang="en-ID" sz="1100" dirty="0"/>
              <a:t>, air</a:t>
            </a:r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KataKerja</a:t>
            </a:r>
            <a:r>
              <a:rPr lang="en-ID" sz="1100" dirty="0"/>
              <a:t> → </a:t>
            </a:r>
            <a:r>
              <a:rPr lang="en-ID" sz="1100" dirty="0" err="1"/>
              <a:t>makan</a:t>
            </a:r>
            <a:r>
              <a:rPr lang="en-ID" sz="1100" dirty="0"/>
              <a:t>, </a:t>
            </a:r>
            <a:r>
              <a:rPr lang="en-ID" sz="1100" dirty="0" err="1"/>
              <a:t>minum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Keterangan</a:t>
            </a:r>
            <a:r>
              <a:rPr lang="en-ID" sz="1100" dirty="0"/>
              <a:t> → </a:t>
            </a:r>
            <a:r>
              <a:rPr lang="en-ID" sz="1100" dirty="0" err="1"/>
              <a:t>kemaren</a:t>
            </a:r>
            <a:r>
              <a:rPr lang="en-ID" sz="1100" dirty="0"/>
              <a:t>, </a:t>
            </a:r>
            <a:r>
              <a:rPr lang="en-ID" sz="1100" dirty="0" err="1"/>
              <a:t>tadi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/>
              <a:t>• </a:t>
            </a:r>
            <a:r>
              <a:rPr lang="en-ID" sz="1100" dirty="0" err="1"/>
              <a:t>lakukan</a:t>
            </a:r>
            <a:r>
              <a:rPr lang="en-ID" sz="1100" dirty="0"/>
              <a:t> </a:t>
            </a:r>
            <a:r>
              <a:rPr lang="en-ID" sz="1100" dirty="0" err="1"/>
              <a:t>percobaan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kalimat</a:t>
            </a:r>
            <a:r>
              <a:rPr lang="en-ID" sz="1100" dirty="0"/>
              <a:t> </a:t>
            </a:r>
            <a:r>
              <a:rPr lang="en-ID" sz="1100" dirty="0" err="1"/>
              <a:t>berikut</a:t>
            </a:r>
            <a:endParaRPr lang="en-ID" sz="1100" dirty="0"/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/>
              <a:t>“</a:t>
            </a:r>
            <a:r>
              <a:rPr lang="en-ID" sz="1100" dirty="0" err="1"/>
              <a:t>seekor</a:t>
            </a:r>
            <a:r>
              <a:rPr lang="en-ID" sz="1100" dirty="0"/>
              <a:t> </a:t>
            </a:r>
            <a:r>
              <a:rPr lang="en-ID" sz="1100" dirty="0" err="1"/>
              <a:t>anjing</a:t>
            </a:r>
            <a:r>
              <a:rPr lang="en-ID" sz="1100" dirty="0"/>
              <a:t> </a:t>
            </a:r>
            <a:r>
              <a:rPr lang="en-ID" sz="1100" dirty="0" err="1"/>
              <a:t>makan</a:t>
            </a:r>
            <a:r>
              <a:rPr lang="en-ID" sz="1100" dirty="0"/>
              <a:t> </a:t>
            </a:r>
            <a:r>
              <a:rPr lang="en-ID" sz="1100" dirty="0" err="1"/>
              <a:t>daging</a:t>
            </a:r>
            <a:r>
              <a:rPr lang="en-ID" sz="1100" dirty="0"/>
              <a:t> </a:t>
            </a:r>
            <a:r>
              <a:rPr lang="en-ID" sz="1100" dirty="0" err="1"/>
              <a:t>tadi</a:t>
            </a:r>
            <a:r>
              <a:rPr lang="en-ID" sz="1100" dirty="0"/>
              <a:t>” dan “</a:t>
            </a:r>
            <a:r>
              <a:rPr lang="en-ID" sz="1100" dirty="0" err="1"/>
              <a:t>seorang</a:t>
            </a:r>
            <a:r>
              <a:rPr lang="en-ID" sz="1100" dirty="0"/>
              <a:t> </a:t>
            </a:r>
            <a:r>
              <a:rPr lang="en-ID" sz="1100" dirty="0" err="1"/>
              <a:t>manusia</a:t>
            </a:r>
            <a:r>
              <a:rPr lang="en-ID" sz="1100" dirty="0"/>
              <a:t> </a:t>
            </a:r>
            <a:r>
              <a:rPr lang="en-ID" sz="1100" dirty="0" err="1"/>
              <a:t>minum</a:t>
            </a:r>
            <a:r>
              <a:rPr lang="en-ID" sz="1100" dirty="0"/>
              <a:t> air</a:t>
            </a:r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 err="1"/>
              <a:t>kemaren</a:t>
            </a:r>
            <a:r>
              <a:rPr lang="en-ID" sz="1100" dirty="0"/>
              <a:t>”</a:t>
            </a:r>
          </a:p>
          <a:p>
            <a:pPr marL="139700" indent="0" algn="ctr">
              <a:buClr>
                <a:schemeClr val="dk1"/>
              </a:buClr>
              <a:buNone/>
            </a:pPr>
            <a:r>
              <a:rPr lang="en-ID" sz="1100" dirty="0"/>
              <a:t>• </a:t>
            </a:r>
            <a:r>
              <a:rPr lang="en-ID" sz="1100" dirty="0" err="1"/>
              <a:t>Tampilkan</a:t>
            </a:r>
            <a:r>
              <a:rPr lang="en-ID" sz="1100" dirty="0"/>
              <a:t> tree-</a:t>
            </a:r>
            <a:r>
              <a:rPr lang="en-ID" sz="1100" dirty="0" err="1"/>
              <a:t>nya</a:t>
            </a:r>
            <a:r>
              <a:rPr lang="en-ID" sz="1100" dirty="0"/>
              <a:t> </a:t>
            </a:r>
            <a:r>
              <a:rPr lang="en-ID" sz="1100" dirty="0" err="1"/>
              <a:t>keduanya</a:t>
            </a:r>
            <a:endParaRPr lang="en-ID" sz="1100" dirty="0"/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338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Bebas Neue</vt:lpstr>
      <vt:lpstr>Nunito</vt:lpstr>
      <vt:lpstr>Raleway</vt:lpstr>
      <vt:lpstr>Raleway Medium</vt:lpstr>
      <vt:lpstr>Arial</vt:lpstr>
      <vt:lpstr>Artificial Intelligence (AI) Startup Business Plan by Slidesgo</vt:lpstr>
      <vt:lpstr>ARTIFICIAL INTELLIGENCE (AI)</vt:lpstr>
      <vt:lpstr>Praktikum</vt:lpstr>
      <vt:lpstr>Text berita</vt:lpstr>
      <vt:lpstr>Tokenized word</vt:lpstr>
      <vt:lpstr>Filtered list</vt:lpstr>
      <vt:lpstr>stremmer</vt:lpstr>
      <vt:lpstr>Distribusi Stemmed word</vt:lpstr>
      <vt:lpstr>praktikum</vt:lpstr>
      <vt:lpstr>penugasan</vt:lpstr>
      <vt:lpstr>Kalimat 1</vt:lpstr>
      <vt:lpstr>Kalimat 2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13</cp:revision>
  <dcterms:modified xsi:type="dcterms:W3CDTF">2024-03-30T13:07:13Z</dcterms:modified>
</cp:coreProperties>
</file>