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8"/>
  </p:notesMasterIdLst>
  <p:sldIdLst>
    <p:sldId id="256" r:id="rId2"/>
    <p:sldId id="260" r:id="rId3"/>
    <p:sldId id="263" r:id="rId4"/>
    <p:sldId id="266" r:id="rId5"/>
    <p:sldId id="361" r:id="rId6"/>
    <p:sldId id="271" r:id="rId7"/>
    <p:sldId id="362" r:id="rId8"/>
    <p:sldId id="278" r:id="rId9"/>
    <p:sldId id="363" r:id="rId10"/>
    <p:sldId id="282" r:id="rId11"/>
    <p:sldId id="364" r:id="rId12"/>
    <p:sldId id="285" r:id="rId13"/>
    <p:sldId id="365" r:id="rId14"/>
    <p:sldId id="353" r:id="rId15"/>
    <p:sldId id="366" r:id="rId16"/>
    <p:sldId id="290" r:id="rId17"/>
  </p:sldIdLst>
  <p:sldSz cx="9144000" cy="5143500" type="screen16x9"/>
  <p:notesSz cx="6858000" cy="9144000"/>
  <p:embeddedFontLst>
    <p:embeddedFont>
      <p:font typeface="Bebas Neue" panose="020B0604020202020204" charset="0"/>
      <p:regular r:id="rId19"/>
    </p:embeddedFont>
    <p:embeddedFont>
      <p:font typeface="Nuni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Raleway Medium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71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5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53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74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08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8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3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27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K9QM3g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9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/>
          </p:nvPr>
        </p:nvSpPr>
        <p:spPr>
          <a:xfrm>
            <a:off x="3887240" y="2503415"/>
            <a:ext cx="350930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datatest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343" name="Google Shape;1343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4" name="Google Shape;1344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49" name="Google Shape;1349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8" name="Google Shape;1358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datatest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54969"/>
              </p:ext>
            </p:extLst>
          </p:nvPr>
        </p:nvGraphicFramePr>
        <p:xfrm>
          <a:off x="720001" y="1388984"/>
          <a:ext cx="3175199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3175199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mendefinisikan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main()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mencetak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berupa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list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konsol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Fungsi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dijalankan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script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dieksekusi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langsung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diimpor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sebagai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modul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https://pastebin.com/V9wTREA2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20000" y="2068912"/>
            <a:ext cx="3930549" cy="15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7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2099550" y="2236422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datatest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hipotesa</a:t>
            </a:r>
            <a:endParaRPr dirty="0"/>
          </a:p>
        </p:txBody>
      </p:sp>
      <p:sp>
        <p:nvSpPr>
          <p:cNvPr id="1419" name="Google Shape;1419;p67"/>
          <p:cNvSpPr txBox="1">
            <a:spLocks noGrp="1"/>
          </p:cNvSpPr>
          <p:nvPr>
            <p:ph type="title" idx="2"/>
          </p:nvPr>
        </p:nvSpPr>
        <p:spPr>
          <a:xfrm>
            <a:off x="3733910" y="62573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cxnSp>
        <p:nvCxnSpPr>
          <p:cNvPr id="1421" name="Google Shape;1421;p67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67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7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1424" name="Google Shape;1424;p6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datatest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hipotesa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36226"/>
              </p:ext>
            </p:extLst>
          </p:nvPr>
        </p:nvGraphicFramePr>
        <p:xfrm>
          <a:off x="720001" y="1388984"/>
          <a:ext cx="3405599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3405599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apakah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seseorang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menikmati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olahraga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kecocokan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antara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Perlu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dicatat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keakuratan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bergantung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kualitas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https://pastebin.com/HB3JBhPu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0493" y="1693750"/>
            <a:ext cx="3757118" cy="23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89875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551412" y="2571750"/>
            <a:ext cx="40411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datatest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datatest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hipotesa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87911"/>
              </p:ext>
            </p:extLst>
          </p:nvPr>
        </p:nvGraphicFramePr>
        <p:xfrm>
          <a:off x="720001" y="1388984"/>
          <a:ext cx="3470399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3470399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mencoba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apakah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seseorang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menikmati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olahraga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percobaan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Namun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keakuratan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prediksi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diragukan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kondisi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cuaca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mungkin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terdefinisikan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https://pastebin.com/K9QM3gdU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06895" y="1723312"/>
            <a:ext cx="3878332" cy="230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Menampilkan</a:t>
            </a:r>
            <a:r>
              <a:rPr lang="en-ID" dirty="0"/>
              <a:t> dataset sport.csv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dataset sport.csv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1648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Python di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"sport.csv"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konsol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dataframe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struktur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mudah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dipahami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https://pastebin.com/tFE5rUda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839" y="2881163"/>
            <a:ext cx="2915947" cy="1195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Menampilkan</a:t>
            </a:r>
            <a:r>
              <a:rPr lang="en-ID" dirty="0"/>
              <a:t> data training 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Menampilkan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datatraining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65099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Python di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"sport.csv",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mengonversi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array NumPy,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array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konsol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Array NumPy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efisien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menyimpan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data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numerik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dibandingkan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dataframe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Pandas.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https://pastebin.com/KSMucYt4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839" y="2896236"/>
            <a:ext cx="2915947" cy="116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Menentukan</a:t>
            </a:r>
            <a:r>
              <a:rPr lang="en-ID" dirty="0"/>
              <a:t> target </a:t>
            </a:r>
            <a:r>
              <a:rPr lang="en-ID" dirty="0" err="1"/>
              <a:t>dari</a:t>
            </a:r>
            <a:r>
              <a:rPr lang="en-ID" dirty="0"/>
              <a:t> dataset</a:t>
            </a:r>
            <a:endParaRPr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Menentukan</a:t>
            </a:r>
            <a:r>
              <a:rPr lang="en-ID" dirty="0"/>
              <a:t> target </a:t>
            </a:r>
            <a:r>
              <a:rPr lang="en-ID" dirty="0" err="1"/>
              <a:t>dari</a:t>
            </a:r>
            <a:r>
              <a:rPr lang="en-ID" dirty="0"/>
              <a:t> dataset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878521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Python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dieksekusi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asumsi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dibaca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EnjoySport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".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mengekstrak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tersebut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array NumPy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menampilkan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isinya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konsol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https://pastebin.com/A8mcvrB7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839" y="2902116"/>
            <a:ext cx="2915947" cy="115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Algoritma</a:t>
            </a:r>
            <a:r>
              <a:rPr lang="en-ID" dirty="0"/>
              <a:t> find-s	</a:t>
            </a:r>
            <a:endParaRPr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dirty="0" err="1"/>
              <a:t>Algoritma</a:t>
            </a:r>
            <a:r>
              <a:rPr lang="en-ID" dirty="0"/>
              <a:t> find s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hipotesa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55498"/>
              </p:ext>
            </p:extLst>
          </p:nvPr>
        </p:nvGraphicFramePr>
        <p:xfrm>
          <a:off x="872454" y="1484950"/>
          <a:ext cx="3585599" cy="17504219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3585599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17504219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Analisis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: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Find-S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dimuat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file CSV. 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Hipotesis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mewakili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karakteristik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paling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mungkin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dimiliki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contoh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positif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'Yes' pada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kolom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'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EnjoySport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') di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dataset.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https://pastebin.com/LtpCX6fB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48838" y="1593470"/>
            <a:ext cx="3145711" cy="254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62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485</Words>
  <Application>Microsoft Office PowerPoint</Application>
  <PresentationFormat>On-screen Show (16:9)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Raleway</vt:lpstr>
      <vt:lpstr>Nunito</vt:lpstr>
      <vt:lpstr>Bebas Neue</vt:lpstr>
      <vt:lpstr>Raleway Medium</vt:lpstr>
      <vt:lpstr>Arial</vt:lpstr>
      <vt:lpstr>Artificial Intelligence (AI) Startup Business Plan by Slidesgo</vt:lpstr>
      <vt:lpstr>ARTIFICIAL INTELLIGENCE (AI)</vt:lpstr>
      <vt:lpstr>Menampilkan dataset sport.csv</vt:lpstr>
      <vt:lpstr>Menampilkan dataset sport.csv</vt:lpstr>
      <vt:lpstr>Menampilkan data training </vt:lpstr>
      <vt:lpstr>Menampilkan datatraining</vt:lpstr>
      <vt:lpstr>Menentukan target dari dataset</vt:lpstr>
      <vt:lpstr>Menentukan target dari dataset</vt:lpstr>
      <vt:lpstr>Algoritma find-s </vt:lpstr>
      <vt:lpstr>Algoritma find s mencari hipotesa</vt:lpstr>
      <vt:lpstr>Membuat datatest</vt:lpstr>
      <vt:lpstr>Membuat datatest</vt:lpstr>
      <vt:lpstr>Perbandingan antara datatest dengan hipotesa</vt:lpstr>
      <vt:lpstr>Perbandingan antara datatest dengan hipotesa</vt:lpstr>
      <vt:lpstr>Perubahan datatest</vt:lpstr>
      <vt:lpstr>Perbandingan antara datatest dengan hipotesa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32</cp:revision>
  <dcterms:modified xsi:type="dcterms:W3CDTF">2024-04-23T10:50:40Z</dcterms:modified>
</cp:coreProperties>
</file>