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4"/>
  </p:notesMasterIdLst>
  <p:sldIdLst>
    <p:sldId id="256" r:id="rId2"/>
    <p:sldId id="260" r:id="rId3"/>
    <p:sldId id="263" r:id="rId4"/>
    <p:sldId id="266" r:id="rId5"/>
    <p:sldId id="361" r:id="rId6"/>
    <p:sldId id="362" r:id="rId7"/>
    <p:sldId id="367" r:id="rId8"/>
    <p:sldId id="368" r:id="rId9"/>
    <p:sldId id="374" r:id="rId10"/>
    <p:sldId id="375" r:id="rId11"/>
    <p:sldId id="376" r:id="rId12"/>
    <p:sldId id="290" r:id="rId13"/>
  </p:sldIdLst>
  <p:sldSz cx="9144000" cy="5143500" type="screen16x9"/>
  <p:notesSz cx="6858000" cy="9144000"/>
  <p:embeddedFontLst>
    <p:embeddedFont>
      <p:font typeface="Bebas Neue" panose="020B0604020202020204" charset="0"/>
      <p:regular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  <p:embeddedFont>
      <p:font typeface="Raleway" panose="020B0604020202020204" charset="0"/>
      <p:regular r:id="rId20"/>
      <p:bold r:id="rId21"/>
      <p:italic r:id="rId22"/>
      <p:boldItalic r:id="rId23"/>
    </p:embeddedFont>
    <p:embeddedFont>
      <p:font typeface="Raleway Medium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085E68-6C1E-4142-8BCA-EE8D16ABF514}">
  <a:tblStyle styleId="{72085E68-6C1E-4142-8BCA-EE8D16ABF5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8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40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473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0a18aa2564_0_23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10a18aa2564_0_23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0a73ee225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0a73ee225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74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708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143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618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119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1958925" y="535000"/>
            <a:ext cx="5239800" cy="40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ctrTitle"/>
          </p:nvPr>
        </p:nvSpPr>
        <p:spPr>
          <a:xfrm>
            <a:off x="2429950" y="72334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1"/>
          </p:nvPr>
        </p:nvSpPr>
        <p:spPr>
          <a:xfrm>
            <a:off x="2687700" y="2227616"/>
            <a:ext cx="3778800" cy="12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2359091" y="3530100"/>
            <a:ext cx="44346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60" name="Google Shape;260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5" name="Google Shape;265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1" name="Google Shape;281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6" name="Google Shape;286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3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3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202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accen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 idx="2" hasCustomPrompt="1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/>
          <p:nvPr/>
        </p:nvSpPr>
        <p:spPr>
          <a:xfrm rot="5400000">
            <a:off x="7451475" y="3099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32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8" r:id="rId3"/>
    <p:sldLayoutId id="2147483679" r:id="rId4"/>
    <p:sldLayoutId id="2147483680" r:id="rId5"/>
    <p:sldLayoutId id="2147483684" r:id="rId6"/>
    <p:sldLayoutId id="2147483685" r:id="rId7"/>
    <p:sldLayoutId id="214748368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ctrTitle"/>
          </p:nvPr>
        </p:nvSpPr>
        <p:spPr>
          <a:xfrm>
            <a:off x="3319780" y="1098162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ARTIFICIAL INTELLIGENCE (AI)</a:t>
            </a:r>
            <a:endParaRPr dirty="0"/>
          </a:p>
        </p:txBody>
      </p:sp>
      <p:sp>
        <p:nvSpPr>
          <p:cNvPr id="301" name="Google Shape;301;p38"/>
          <p:cNvSpPr txBox="1">
            <a:spLocks noGrp="1"/>
          </p:cNvSpPr>
          <p:nvPr>
            <p:ph type="subTitle" idx="1"/>
          </p:nvPr>
        </p:nvSpPr>
        <p:spPr>
          <a:xfrm>
            <a:off x="3353180" y="2912963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PRAKTIKUM 10</a:t>
            </a:r>
            <a:endParaRPr dirty="0"/>
          </a:p>
        </p:txBody>
      </p:sp>
      <p:grpSp>
        <p:nvGrpSpPr>
          <p:cNvPr id="302" name="Google Shape;302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3" name="Google Shape;303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7" name="Google Shape;387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1" name="Google Shape;391;p38"/>
          <p:cNvCxnSpPr/>
          <p:nvPr/>
        </p:nvCxnSpPr>
        <p:spPr>
          <a:xfrm rot="10800000" flipH="1">
            <a:off x="3459250" y="370711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38"/>
          <p:cNvSpPr txBox="1">
            <a:spLocks noGrp="1"/>
          </p:cNvSpPr>
          <p:nvPr>
            <p:ph type="subTitle" idx="2"/>
          </p:nvPr>
        </p:nvSpPr>
        <p:spPr>
          <a:xfrm>
            <a:off x="3972675" y="3743493"/>
            <a:ext cx="4412100" cy="786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oleh : Dukhaan </a:t>
            </a:r>
            <a:r>
              <a:rPr lang="en-ID" dirty="0" err="1"/>
              <a:t>Kamimpangan</a:t>
            </a:r>
            <a:endParaRPr lang="en-ID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2 D4 IT 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3122600003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D4907-2532-4433-B76B-17F3B67FABDE}"/>
              </a:ext>
            </a:extLst>
          </p:cNvPr>
          <p:cNvSpPr/>
          <p:nvPr/>
        </p:nvSpPr>
        <p:spPr>
          <a:xfrm>
            <a:off x="3395246" y="3388657"/>
            <a:ext cx="45047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Dosen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Pengampu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: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Renovita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Edelani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S.ST.,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M.Tr.Kom</a:t>
            </a:r>
            <a:endParaRPr lang="en-ID" dirty="0">
              <a:solidFill>
                <a:schemeClr val="accent2"/>
              </a:solidFill>
              <a:latin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00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dirty="0" err="1"/>
              <a:t>Menampilkan</a:t>
            </a:r>
            <a:r>
              <a:rPr lang="en-ID" dirty="0"/>
              <a:t> dataset milk_testing.csv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19581" y="1388985"/>
            <a:ext cx="2085758" cy="29742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E57C7B-8EB8-4955-A6AA-F186DB5C7455}"/>
              </a:ext>
            </a:extLst>
          </p:cNvPr>
          <p:cNvSpPr/>
          <p:nvPr/>
        </p:nvSpPr>
        <p:spPr>
          <a:xfrm>
            <a:off x="1085629" y="2119918"/>
            <a:ext cx="43633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100" dirty="0" err="1"/>
              <a:t>Analisis</a:t>
            </a:r>
            <a:r>
              <a:rPr lang="en-ID" sz="1100" dirty="0"/>
              <a:t> :</a:t>
            </a:r>
          </a:p>
          <a:p>
            <a:endParaRPr lang="en-ID" sz="1100" dirty="0"/>
          </a:p>
          <a:p>
            <a:r>
              <a:rPr lang="en-ID" sz="1100" dirty="0" err="1"/>
              <a:t>train_data</a:t>
            </a:r>
            <a:r>
              <a:rPr lang="en-ID" sz="1100" dirty="0"/>
              <a:t>: Array 2D yang </a:t>
            </a:r>
            <a:r>
              <a:rPr lang="en-ID" sz="1100" dirty="0" err="1"/>
              <a:t>berisi</a:t>
            </a:r>
            <a:r>
              <a:rPr lang="en-ID" sz="1100" dirty="0"/>
              <a:t> </a:t>
            </a:r>
            <a:r>
              <a:rPr lang="en-ID" sz="1100" dirty="0" err="1"/>
              <a:t>fitur-fitur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dataset </a:t>
            </a:r>
            <a:r>
              <a:rPr lang="en-ID" sz="1100" dirty="0" err="1"/>
              <a:t>latih</a:t>
            </a:r>
            <a:r>
              <a:rPr lang="en-ID" sz="1100" dirty="0"/>
              <a:t>. </a:t>
            </a:r>
            <a:r>
              <a:rPr lang="en-ID" sz="1100" dirty="0" err="1"/>
              <a:t>Setiap</a:t>
            </a:r>
            <a:r>
              <a:rPr lang="en-ID" sz="1100" dirty="0"/>
              <a:t> </a:t>
            </a:r>
            <a:r>
              <a:rPr lang="en-ID" sz="1100" dirty="0" err="1"/>
              <a:t>baris</a:t>
            </a:r>
            <a:r>
              <a:rPr lang="en-ID" sz="1100" dirty="0"/>
              <a:t> </a:t>
            </a:r>
            <a:r>
              <a:rPr lang="en-ID" sz="1100" dirty="0" err="1"/>
              <a:t>mewakili</a:t>
            </a:r>
            <a:r>
              <a:rPr lang="en-ID" sz="1100" dirty="0"/>
              <a:t> </a:t>
            </a:r>
            <a:r>
              <a:rPr lang="en-ID" sz="1100" dirty="0" err="1"/>
              <a:t>satu</a:t>
            </a:r>
            <a:r>
              <a:rPr lang="en-ID" sz="1100" dirty="0"/>
              <a:t> </a:t>
            </a:r>
            <a:r>
              <a:rPr lang="en-ID" sz="1100" dirty="0" err="1"/>
              <a:t>sampel</a:t>
            </a:r>
            <a:r>
              <a:rPr lang="en-ID" sz="1100" dirty="0"/>
              <a:t>, dan </a:t>
            </a:r>
            <a:r>
              <a:rPr lang="en-ID" sz="1100" dirty="0" err="1"/>
              <a:t>setiap</a:t>
            </a:r>
            <a:r>
              <a:rPr lang="en-ID" sz="1100" dirty="0"/>
              <a:t> </a:t>
            </a:r>
            <a:r>
              <a:rPr lang="en-ID" sz="1100" dirty="0" err="1"/>
              <a:t>kolom</a:t>
            </a:r>
            <a:r>
              <a:rPr lang="en-ID" sz="1100" dirty="0"/>
              <a:t> </a:t>
            </a:r>
            <a:r>
              <a:rPr lang="en-ID" sz="1100" dirty="0" err="1"/>
              <a:t>mewakili</a:t>
            </a:r>
            <a:r>
              <a:rPr lang="en-ID" sz="1100" dirty="0"/>
              <a:t> </a:t>
            </a:r>
            <a:r>
              <a:rPr lang="en-ID" sz="1100" dirty="0" err="1"/>
              <a:t>satu</a:t>
            </a:r>
            <a:r>
              <a:rPr lang="en-ID" sz="1100" dirty="0"/>
              <a:t> </a:t>
            </a:r>
            <a:r>
              <a:rPr lang="en-ID" sz="1100" dirty="0" err="1"/>
              <a:t>fitur</a:t>
            </a:r>
            <a:r>
              <a:rPr lang="en-ID" sz="1100" dirty="0"/>
              <a:t>.</a:t>
            </a:r>
          </a:p>
          <a:p>
            <a:endParaRPr lang="en-ID" sz="1100" dirty="0"/>
          </a:p>
          <a:p>
            <a:r>
              <a:rPr lang="en-ID" sz="1100" dirty="0" err="1"/>
              <a:t>train_label</a:t>
            </a:r>
            <a:r>
              <a:rPr lang="en-ID" sz="1100" dirty="0"/>
              <a:t>: Array 1D yang </a:t>
            </a:r>
            <a:r>
              <a:rPr lang="en-ID" sz="1100" dirty="0" err="1"/>
              <a:t>berisi</a:t>
            </a:r>
            <a:r>
              <a:rPr lang="en-ID" sz="1100" dirty="0"/>
              <a:t> label </a:t>
            </a:r>
            <a:r>
              <a:rPr lang="en-ID" sz="1100" dirty="0" err="1"/>
              <a:t>dari</a:t>
            </a:r>
            <a:r>
              <a:rPr lang="en-ID" sz="1100" dirty="0"/>
              <a:t> dataset </a:t>
            </a:r>
            <a:r>
              <a:rPr lang="en-ID" sz="1100" dirty="0" err="1"/>
              <a:t>latih</a:t>
            </a:r>
            <a:r>
              <a:rPr lang="en-ID" sz="1100" dirty="0"/>
              <a:t>. </a:t>
            </a:r>
            <a:r>
              <a:rPr lang="en-ID" sz="1100" dirty="0" err="1"/>
              <a:t>Setiap</a:t>
            </a:r>
            <a:r>
              <a:rPr lang="en-ID" sz="1100" dirty="0"/>
              <a:t> </a:t>
            </a:r>
            <a:r>
              <a:rPr lang="en-ID" sz="1100" dirty="0" err="1"/>
              <a:t>elemen</a:t>
            </a:r>
            <a:r>
              <a:rPr lang="en-ID" sz="1100" dirty="0"/>
              <a:t> </a:t>
            </a:r>
            <a:r>
              <a:rPr lang="en-ID" sz="1100" dirty="0" err="1"/>
              <a:t>mewakili</a:t>
            </a:r>
            <a:r>
              <a:rPr lang="en-ID" sz="1100" dirty="0"/>
              <a:t> label </a:t>
            </a:r>
            <a:r>
              <a:rPr lang="en-ID" sz="1100" dirty="0" err="1"/>
              <a:t>dari</a:t>
            </a:r>
            <a:r>
              <a:rPr lang="en-ID" sz="1100" dirty="0"/>
              <a:t> </a:t>
            </a:r>
            <a:r>
              <a:rPr lang="en-ID" sz="1100" dirty="0" err="1"/>
              <a:t>satu</a:t>
            </a:r>
            <a:r>
              <a:rPr lang="en-ID" sz="1100" dirty="0"/>
              <a:t> </a:t>
            </a:r>
            <a:r>
              <a:rPr lang="en-ID" sz="1100" dirty="0" err="1"/>
              <a:t>sampel</a:t>
            </a:r>
            <a:r>
              <a:rPr lang="en-ID" sz="1100" dirty="0"/>
              <a:t> yang </a:t>
            </a:r>
            <a:r>
              <a:rPr lang="en-ID" sz="1100" dirty="0" err="1"/>
              <a:t>sesuai</a:t>
            </a:r>
            <a:r>
              <a:rPr lang="en-ID" sz="1100" dirty="0"/>
              <a:t> </a:t>
            </a:r>
            <a:r>
              <a:rPr lang="en-ID" sz="1100" dirty="0" err="1"/>
              <a:t>dalam</a:t>
            </a:r>
            <a:r>
              <a:rPr lang="en-ID" sz="1100" dirty="0"/>
              <a:t> </a:t>
            </a:r>
            <a:r>
              <a:rPr lang="en-ID" sz="1100" dirty="0" err="1"/>
              <a:t>train_data</a:t>
            </a:r>
            <a:r>
              <a:rPr lang="en-ID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0006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00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nn-NO" dirty="0"/>
              <a:t>klasifikasi menggunakan k-NN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48941" y="1745612"/>
            <a:ext cx="2920027" cy="21951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E57C7B-8EB8-4955-A6AA-F186DB5C7455}"/>
              </a:ext>
            </a:extLst>
          </p:cNvPr>
          <p:cNvSpPr/>
          <p:nvPr/>
        </p:nvSpPr>
        <p:spPr>
          <a:xfrm>
            <a:off x="989292" y="2119917"/>
            <a:ext cx="43633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100" dirty="0" err="1"/>
              <a:t>Analisis</a:t>
            </a:r>
            <a:r>
              <a:rPr lang="en-ID" sz="1100" dirty="0"/>
              <a:t> :</a:t>
            </a:r>
          </a:p>
          <a:p>
            <a:endParaRPr lang="en-ID" sz="1100" dirty="0"/>
          </a:p>
          <a:p>
            <a:r>
              <a:rPr lang="en-ID" sz="1100" dirty="0"/>
              <a:t>Hasil </a:t>
            </a:r>
            <a:r>
              <a:rPr lang="en-ID" sz="1100" dirty="0" err="1"/>
              <a:t>akurasi</a:t>
            </a:r>
            <a:r>
              <a:rPr lang="en-ID" sz="1100" dirty="0"/>
              <a:t> yang </a:t>
            </a:r>
            <a:r>
              <a:rPr lang="en-ID" sz="1100" dirty="0" err="1"/>
              <a:t>diperoleh</a:t>
            </a:r>
            <a:r>
              <a:rPr lang="en-ID" sz="1100" dirty="0"/>
              <a:t> </a:t>
            </a:r>
            <a:r>
              <a:rPr lang="en-ID" sz="1100" dirty="0" err="1"/>
              <a:t>adalah</a:t>
            </a:r>
            <a:r>
              <a:rPr lang="en-ID" sz="1100" dirty="0"/>
              <a:t> </a:t>
            </a:r>
            <a:r>
              <a:rPr lang="en-ID" sz="1100" dirty="0" err="1"/>
              <a:t>sekitar</a:t>
            </a:r>
            <a:r>
              <a:rPr lang="en-ID" sz="1100" dirty="0"/>
              <a:t> 99.37%, yang </a:t>
            </a:r>
            <a:r>
              <a:rPr lang="en-ID" sz="1100" dirty="0" err="1"/>
              <a:t>menunjukkan</a:t>
            </a:r>
            <a:r>
              <a:rPr lang="en-ID" sz="1100" dirty="0"/>
              <a:t> </a:t>
            </a:r>
            <a:r>
              <a:rPr lang="en-ID" sz="1100" dirty="0" err="1"/>
              <a:t>tingkat</a:t>
            </a:r>
            <a:r>
              <a:rPr lang="en-ID" sz="1100" dirty="0"/>
              <a:t> </a:t>
            </a:r>
            <a:r>
              <a:rPr lang="en-ID" sz="1100" dirty="0" err="1"/>
              <a:t>keberhasilan</a:t>
            </a:r>
            <a:r>
              <a:rPr lang="en-ID" sz="1100" dirty="0"/>
              <a:t> yang </a:t>
            </a:r>
            <a:r>
              <a:rPr lang="en-ID" sz="1100" dirty="0" err="1"/>
              <a:t>tinggi</a:t>
            </a:r>
            <a:r>
              <a:rPr lang="en-ID" sz="1100" dirty="0"/>
              <a:t> </a:t>
            </a:r>
            <a:r>
              <a:rPr lang="en-ID" sz="1100" dirty="0" err="1"/>
              <a:t>dalam</a:t>
            </a:r>
            <a:r>
              <a:rPr lang="en-ID" sz="1100" dirty="0"/>
              <a:t> </a:t>
            </a:r>
            <a:r>
              <a:rPr lang="en-ID" sz="1100" dirty="0" err="1"/>
              <a:t>klasifikasi</a:t>
            </a:r>
            <a:r>
              <a:rPr lang="en-ID" sz="1100" dirty="0"/>
              <a:t> </a:t>
            </a:r>
            <a:r>
              <a:rPr lang="en-ID" sz="1100" dirty="0" err="1"/>
              <a:t>menggunakan</a:t>
            </a:r>
            <a:r>
              <a:rPr lang="en-ID" sz="1100" dirty="0"/>
              <a:t> model k-NN </a:t>
            </a:r>
            <a:r>
              <a:rPr lang="en-ID" sz="1100" dirty="0" err="1"/>
              <a:t>dengan</a:t>
            </a:r>
            <a:r>
              <a:rPr lang="en-ID" sz="1100" dirty="0"/>
              <a:t> parameter yang </a:t>
            </a:r>
            <a:r>
              <a:rPr lang="en-ID" sz="1100" dirty="0" err="1"/>
              <a:t>telah</a:t>
            </a:r>
            <a:r>
              <a:rPr lang="en-ID" sz="1100" dirty="0"/>
              <a:t> </a:t>
            </a:r>
            <a:r>
              <a:rPr lang="en-ID" sz="1100" dirty="0" err="1"/>
              <a:t>ditentukan</a:t>
            </a:r>
            <a:r>
              <a:rPr lang="en-ID" sz="1100" dirty="0"/>
              <a:t>. </a:t>
            </a:r>
            <a:r>
              <a:rPr lang="en-ID" sz="1100" dirty="0" err="1"/>
              <a:t>Akurasi</a:t>
            </a:r>
            <a:r>
              <a:rPr lang="en-ID" sz="1100" dirty="0"/>
              <a:t> </a:t>
            </a:r>
            <a:r>
              <a:rPr lang="en-ID" sz="1100" dirty="0" err="1"/>
              <a:t>ini</a:t>
            </a:r>
            <a:r>
              <a:rPr lang="en-ID" sz="1100" dirty="0"/>
              <a:t> </a:t>
            </a:r>
            <a:r>
              <a:rPr lang="en-ID" sz="1100" dirty="0" err="1"/>
              <a:t>mengindikasikan</a:t>
            </a:r>
            <a:r>
              <a:rPr lang="en-ID" sz="1100" dirty="0"/>
              <a:t> </a:t>
            </a:r>
            <a:r>
              <a:rPr lang="en-ID" sz="1100" dirty="0" err="1"/>
              <a:t>bahwa</a:t>
            </a:r>
            <a:r>
              <a:rPr lang="en-ID" sz="1100" dirty="0"/>
              <a:t> model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baik</a:t>
            </a:r>
            <a:r>
              <a:rPr lang="en-ID" sz="1100" dirty="0"/>
              <a:t> </a:t>
            </a:r>
            <a:r>
              <a:rPr lang="en-ID" sz="1100" dirty="0" err="1"/>
              <a:t>dapat</a:t>
            </a:r>
            <a:r>
              <a:rPr lang="en-ID" sz="1100" dirty="0"/>
              <a:t> </a:t>
            </a:r>
            <a:r>
              <a:rPr lang="en-ID" sz="1100" dirty="0" err="1"/>
              <a:t>memprediksi</a:t>
            </a:r>
            <a:r>
              <a:rPr lang="en-ID" sz="1100" dirty="0"/>
              <a:t> label </a:t>
            </a:r>
            <a:r>
              <a:rPr lang="en-ID" sz="1100" dirty="0" err="1"/>
              <a:t>kategori</a:t>
            </a:r>
            <a:r>
              <a:rPr lang="en-ID" sz="1100" dirty="0"/>
              <a:t> </a:t>
            </a:r>
            <a:r>
              <a:rPr lang="en-ID" sz="1100" dirty="0" err="1"/>
              <a:t>untuk</a:t>
            </a:r>
            <a:r>
              <a:rPr lang="en-ID" sz="1100" dirty="0"/>
              <a:t> data uji yang </a:t>
            </a:r>
            <a:r>
              <a:rPr lang="en-ID" sz="1100" dirty="0" err="1"/>
              <a:t>belum</a:t>
            </a:r>
            <a:r>
              <a:rPr lang="en-ID" sz="1100" dirty="0"/>
              <a:t> </a:t>
            </a:r>
            <a:r>
              <a:rPr lang="en-ID" sz="1100" dirty="0" err="1"/>
              <a:t>pernah</a:t>
            </a:r>
            <a:r>
              <a:rPr lang="en-ID" sz="1100" dirty="0"/>
              <a:t> </a:t>
            </a:r>
            <a:r>
              <a:rPr lang="en-ID" sz="1100" dirty="0" err="1"/>
              <a:t>dilihat</a:t>
            </a:r>
            <a:r>
              <a:rPr lang="en-ID" sz="1100" dirty="0"/>
              <a:t> </a:t>
            </a:r>
            <a:r>
              <a:rPr lang="en-ID" sz="1100" dirty="0" err="1"/>
              <a:t>sebelumnya</a:t>
            </a:r>
            <a:r>
              <a:rPr lang="en-ID" sz="1100" dirty="0"/>
              <a:t>, </a:t>
            </a:r>
            <a:r>
              <a:rPr lang="en-ID" sz="1100" dirty="0" err="1"/>
              <a:t>berdasarkan</a:t>
            </a:r>
            <a:r>
              <a:rPr lang="en-ID" sz="1100" dirty="0"/>
              <a:t> pada data </a:t>
            </a:r>
            <a:r>
              <a:rPr lang="en-ID" sz="1100" dirty="0" err="1"/>
              <a:t>latih</a:t>
            </a:r>
            <a:r>
              <a:rPr lang="en-ID" sz="1100" dirty="0"/>
              <a:t> yang </a:t>
            </a:r>
            <a:r>
              <a:rPr lang="en-ID" sz="1100" dirty="0" err="1"/>
              <a:t>diberikan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393818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DFB87-A59B-491E-8CD6-AA3373E8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167" y="3501374"/>
            <a:ext cx="4492633" cy="996600"/>
          </a:xfrm>
          <a:prstGeom prst="rect">
            <a:avLst/>
          </a:prstGeom>
        </p:spPr>
      </p:pic>
      <p:sp>
        <p:nvSpPr>
          <p:cNvPr id="1517" name="Google Shape;1517;p72"/>
          <p:cNvSpPr/>
          <p:nvPr/>
        </p:nvSpPr>
        <p:spPr>
          <a:xfrm>
            <a:off x="2729700" y="374000"/>
            <a:ext cx="996600" cy="9966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72"/>
          <p:cNvSpPr txBox="1">
            <a:spLocks noGrp="1"/>
          </p:cNvSpPr>
          <p:nvPr>
            <p:ph type="ctrTitle"/>
          </p:nvPr>
        </p:nvSpPr>
        <p:spPr>
          <a:xfrm>
            <a:off x="3130675" y="2313980"/>
            <a:ext cx="299345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Terimakasih</a:t>
            </a:r>
            <a:endParaRPr dirty="0"/>
          </a:p>
        </p:txBody>
      </p:sp>
      <p:grpSp>
        <p:nvGrpSpPr>
          <p:cNvPr id="1532" name="Google Shape;1532;p72"/>
          <p:cNvGrpSpPr/>
          <p:nvPr/>
        </p:nvGrpSpPr>
        <p:grpSpPr>
          <a:xfrm>
            <a:off x="-267175" y="1108580"/>
            <a:ext cx="3397850" cy="187275"/>
            <a:chOff x="-3237675" y="-1132050"/>
            <a:chExt cx="3397850" cy="187275"/>
          </a:xfrm>
        </p:grpSpPr>
        <p:sp>
          <p:nvSpPr>
            <p:cNvPr id="1533" name="Google Shape;1533;p7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2099550" y="2547459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Dataset milk.csv</a:t>
            </a:r>
            <a:endParaRPr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accent1"/>
                </a:solidFill>
              </a:rPr>
              <a:t>Menampilkan</a:t>
            </a:r>
            <a:r>
              <a:rPr lang="en-ID" dirty="0">
                <a:solidFill>
                  <a:schemeClr val="accent1"/>
                </a:solidFill>
              </a:rPr>
              <a:t> dataset Milk.csv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24972"/>
              </p:ext>
            </p:extLst>
          </p:nvPr>
        </p:nvGraphicFramePr>
        <p:xfrm>
          <a:off x="720001" y="1388984"/>
          <a:ext cx="7587160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87160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pPr algn="ctr"/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Analisis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: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Kode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mengimpor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library pandas dan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numpy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analisis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data. Data set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file CSV 'milk.csv'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dibaca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menggunakan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pandas,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kemudian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dibagi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menjadi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train_data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fitur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 dan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train_label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(label)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0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hingga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-1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menggunakan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numpy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Hasilnya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ditampilkan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mencetak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train_data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train_label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89157" y="2175562"/>
            <a:ext cx="2448848" cy="18850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8"/>
          <p:cNvSpPr/>
          <p:nvPr/>
        </p:nvSpPr>
        <p:spPr>
          <a:xfrm>
            <a:off x="6145081" y="11643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8"/>
          <p:cNvSpPr/>
          <p:nvPr/>
        </p:nvSpPr>
        <p:spPr>
          <a:xfrm>
            <a:off x="380800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/>
          <p:cNvSpPr/>
          <p:nvPr/>
        </p:nvSpPr>
        <p:spPr>
          <a:xfrm>
            <a:off x="715100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8"/>
          <p:cNvSpPr txBox="1">
            <a:spLocks noGrp="1"/>
          </p:cNvSpPr>
          <p:nvPr>
            <p:ph type="title"/>
          </p:nvPr>
        </p:nvSpPr>
        <p:spPr>
          <a:xfrm>
            <a:off x="1039081" y="2475157"/>
            <a:ext cx="4144864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Klasifikasi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k-</a:t>
            </a:r>
            <a:r>
              <a:rPr lang="en-ID" dirty="0" err="1"/>
              <a:t>nn</a:t>
            </a:r>
            <a:endParaRPr dirty="0"/>
          </a:p>
        </p:txBody>
      </p:sp>
      <p:sp>
        <p:nvSpPr>
          <p:cNvPr id="604" name="Google Shape;604;p48"/>
          <p:cNvSpPr txBox="1">
            <a:spLocks noGrp="1"/>
          </p:cNvSpPr>
          <p:nvPr>
            <p:ph type="title" idx="2"/>
          </p:nvPr>
        </p:nvSpPr>
        <p:spPr>
          <a:xfrm>
            <a:off x="1039150" y="1729950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606" name="Google Shape;606;p48"/>
          <p:cNvGrpSpPr/>
          <p:nvPr/>
        </p:nvGrpSpPr>
        <p:grpSpPr>
          <a:xfrm rot="-5400000">
            <a:off x="328789" y="1830282"/>
            <a:ext cx="772605" cy="196301"/>
            <a:chOff x="2641350" y="846250"/>
            <a:chExt cx="413600" cy="105075"/>
          </a:xfrm>
        </p:grpSpPr>
        <p:sp>
          <p:nvSpPr>
            <p:cNvPr id="607" name="Google Shape;607;p4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1" name="Google Shape;611;p48"/>
          <p:cNvCxnSpPr/>
          <p:nvPr/>
        </p:nvCxnSpPr>
        <p:spPr>
          <a:xfrm>
            <a:off x="453675" y="4411950"/>
            <a:ext cx="5442600" cy="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accent1"/>
                </a:solidFill>
              </a:rPr>
              <a:t>Menampilkan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datatraining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553195"/>
              </p:ext>
            </p:extLst>
          </p:nvPr>
        </p:nvGraphicFramePr>
        <p:xfrm>
          <a:off x="720001" y="1388984"/>
          <a:ext cx="7587160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87160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Analisis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: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Dilakukan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percobaan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serupa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sebelumnya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tetapi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terdapat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baris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tambahan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mengimpor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kelas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KNeighborsClassifier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pustaka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scikit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-learn. Setelah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membaca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dataset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file 'milk.csv'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menggunakan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pandas,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kode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mengambil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fitur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dataset dan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memisahkan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labelnya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Kemudian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kedua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array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dicetak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ditampilkan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Kode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kemungkinan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diikuti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penggunaan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model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KNeighborsClassifier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melakukan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klasifikasi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berdasarkan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fitur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dan label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disediakan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52064" y="2312550"/>
            <a:ext cx="2323033" cy="17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00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dirty="0" err="1"/>
              <a:t>normalisasi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train_data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min-max(0-1)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94996"/>
              </p:ext>
            </p:extLst>
          </p:nvPr>
        </p:nvGraphicFramePr>
        <p:xfrm>
          <a:off x="720001" y="1388984"/>
          <a:ext cx="7587160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87160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Analisis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: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penambahan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library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MinMaxScaler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scikit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-learn. Setelah dataset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dibaca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menggunakan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pandas,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MinMaxScaler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digunakan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menormalkan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fitur-fitur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train_data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rentang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antara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0 dan 1.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Kemudian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normalisasi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disimpan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variabel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data. Hasil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normalisasi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fitur-fitur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dinormalisasi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kasus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normalisasi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berguna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memastikan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bahwa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semua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fitur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memiliki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skala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serupa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biasanya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diinginkan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banyak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algoritma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pembelajaran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mesin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04468" y="2571750"/>
            <a:ext cx="2519531" cy="150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7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00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dirty="0" err="1"/>
              <a:t>klasifikasi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k-NN </a:t>
            </a:r>
            <a:r>
              <a:rPr lang="en-ID" dirty="0" err="1"/>
              <a:t>untuk</a:t>
            </a:r>
            <a:r>
              <a:rPr lang="en-ID" dirty="0"/>
              <a:t> 1 input data test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45876"/>
              </p:ext>
            </p:extLst>
          </p:nvPr>
        </p:nvGraphicFramePr>
        <p:xfrm>
          <a:off x="720001" y="1388984"/>
          <a:ext cx="7587160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87160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Kode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melakukan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klasifikasi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menggunakan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algoritma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k-NN (k-Nearest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Neighbors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satu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data uji.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Langkah-langkahnya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sebagai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berikut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</a:p>
                    <a:p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1. Dataset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dibaca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file 'milk.csv'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menggunakan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pandas.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Fitur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dan label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dipisahkan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dataset.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Fitur-fitur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dinormalisasi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menggunakan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MinMaxScaler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scikit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-learn.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4. Model k-NN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diinisialisasi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dilatih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data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latih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dinormalisasi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5. Satu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contoh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data uji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disediakan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6. Data uji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dinormalisasi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menggunakan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MinMaxScaler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sama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7.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Klasifikasi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dilakukan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pada data uji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menggunakan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model k-NN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dilatih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8. Hasil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klasifikasi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(label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diprediksi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ditampilkan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31547" y="1952549"/>
            <a:ext cx="2508453" cy="178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0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00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dirty="0" err="1"/>
              <a:t>Menampilkan</a:t>
            </a:r>
            <a:r>
              <a:rPr lang="en-ID" dirty="0"/>
              <a:t> dataset milk_training.csv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12478" y="1388985"/>
            <a:ext cx="2299964" cy="29742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E57C7B-8EB8-4955-A6AA-F186DB5C7455}"/>
              </a:ext>
            </a:extLst>
          </p:cNvPr>
          <p:cNvSpPr/>
          <p:nvPr/>
        </p:nvSpPr>
        <p:spPr>
          <a:xfrm>
            <a:off x="1085629" y="2119918"/>
            <a:ext cx="43633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100" dirty="0" err="1"/>
              <a:t>Analisis</a:t>
            </a:r>
            <a:r>
              <a:rPr lang="en-ID" sz="1100" dirty="0"/>
              <a:t> :</a:t>
            </a:r>
          </a:p>
          <a:p>
            <a:endParaRPr lang="en-ID" sz="1100" dirty="0"/>
          </a:p>
          <a:p>
            <a:r>
              <a:rPr lang="en-ID" sz="1100" dirty="0" err="1"/>
              <a:t>train_data</a:t>
            </a:r>
            <a:r>
              <a:rPr lang="en-ID" sz="1100" dirty="0"/>
              <a:t>: Array 2D yang </a:t>
            </a:r>
            <a:r>
              <a:rPr lang="en-ID" sz="1100" dirty="0" err="1"/>
              <a:t>berisi</a:t>
            </a:r>
            <a:r>
              <a:rPr lang="en-ID" sz="1100" dirty="0"/>
              <a:t> </a:t>
            </a:r>
            <a:r>
              <a:rPr lang="en-ID" sz="1100" dirty="0" err="1"/>
              <a:t>fitur-fitur</a:t>
            </a:r>
            <a:r>
              <a:rPr lang="en-ID" sz="1100" dirty="0"/>
              <a:t> </a:t>
            </a:r>
            <a:r>
              <a:rPr lang="en-ID" sz="1100" dirty="0" err="1"/>
              <a:t>dari</a:t>
            </a:r>
            <a:r>
              <a:rPr lang="en-ID" sz="1100" dirty="0"/>
              <a:t> dataset </a:t>
            </a:r>
            <a:r>
              <a:rPr lang="en-ID" sz="1100" dirty="0" err="1"/>
              <a:t>latih</a:t>
            </a:r>
            <a:r>
              <a:rPr lang="en-ID" sz="1100" dirty="0"/>
              <a:t>. </a:t>
            </a:r>
            <a:r>
              <a:rPr lang="en-ID" sz="1100" dirty="0" err="1"/>
              <a:t>Setiap</a:t>
            </a:r>
            <a:r>
              <a:rPr lang="en-ID" sz="1100" dirty="0"/>
              <a:t> </a:t>
            </a:r>
            <a:r>
              <a:rPr lang="en-ID" sz="1100" dirty="0" err="1"/>
              <a:t>baris</a:t>
            </a:r>
            <a:r>
              <a:rPr lang="en-ID" sz="1100" dirty="0"/>
              <a:t> </a:t>
            </a:r>
            <a:r>
              <a:rPr lang="en-ID" sz="1100" dirty="0" err="1"/>
              <a:t>mewakili</a:t>
            </a:r>
            <a:r>
              <a:rPr lang="en-ID" sz="1100" dirty="0"/>
              <a:t> </a:t>
            </a:r>
            <a:r>
              <a:rPr lang="en-ID" sz="1100" dirty="0" err="1"/>
              <a:t>satu</a:t>
            </a:r>
            <a:r>
              <a:rPr lang="en-ID" sz="1100" dirty="0"/>
              <a:t> </a:t>
            </a:r>
            <a:r>
              <a:rPr lang="en-ID" sz="1100" dirty="0" err="1"/>
              <a:t>sampel</a:t>
            </a:r>
            <a:r>
              <a:rPr lang="en-ID" sz="1100" dirty="0"/>
              <a:t>, dan </a:t>
            </a:r>
            <a:r>
              <a:rPr lang="en-ID" sz="1100" dirty="0" err="1"/>
              <a:t>setiap</a:t>
            </a:r>
            <a:r>
              <a:rPr lang="en-ID" sz="1100" dirty="0"/>
              <a:t> </a:t>
            </a:r>
            <a:r>
              <a:rPr lang="en-ID" sz="1100" dirty="0" err="1"/>
              <a:t>kolom</a:t>
            </a:r>
            <a:r>
              <a:rPr lang="en-ID" sz="1100" dirty="0"/>
              <a:t> </a:t>
            </a:r>
            <a:r>
              <a:rPr lang="en-ID" sz="1100" dirty="0" err="1"/>
              <a:t>mewakili</a:t>
            </a:r>
            <a:r>
              <a:rPr lang="en-ID" sz="1100" dirty="0"/>
              <a:t> </a:t>
            </a:r>
            <a:r>
              <a:rPr lang="en-ID" sz="1100" dirty="0" err="1"/>
              <a:t>satu</a:t>
            </a:r>
            <a:r>
              <a:rPr lang="en-ID" sz="1100" dirty="0"/>
              <a:t> </a:t>
            </a:r>
            <a:r>
              <a:rPr lang="en-ID" sz="1100" dirty="0" err="1"/>
              <a:t>fitur</a:t>
            </a:r>
            <a:r>
              <a:rPr lang="en-ID" sz="1100" dirty="0"/>
              <a:t>.</a:t>
            </a:r>
          </a:p>
          <a:p>
            <a:endParaRPr lang="en-ID" sz="1100" dirty="0"/>
          </a:p>
          <a:p>
            <a:r>
              <a:rPr lang="en-ID" sz="1100" dirty="0" err="1"/>
              <a:t>train_label</a:t>
            </a:r>
            <a:r>
              <a:rPr lang="en-ID" sz="1100" dirty="0"/>
              <a:t>: Array 1D yang </a:t>
            </a:r>
            <a:r>
              <a:rPr lang="en-ID" sz="1100" dirty="0" err="1"/>
              <a:t>berisi</a:t>
            </a:r>
            <a:r>
              <a:rPr lang="en-ID" sz="1100" dirty="0"/>
              <a:t> label </a:t>
            </a:r>
            <a:r>
              <a:rPr lang="en-ID" sz="1100" dirty="0" err="1"/>
              <a:t>dari</a:t>
            </a:r>
            <a:r>
              <a:rPr lang="en-ID" sz="1100" dirty="0"/>
              <a:t> dataset </a:t>
            </a:r>
            <a:r>
              <a:rPr lang="en-ID" sz="1100" dirty="0" err="1"/>
              <a:t>latih</a:t>
            </a:r>
            <a:r>
              <a:rPr lang="en-ID" sz="1100" dirty="0"/>
              <a:t>. </a:t>
            </a:r>
            <a:r>
              <a:rPr lang="en-ID" sz="1100" dirty="0" err="1"/>
              <a:t>Setiap</a:t>
            </a:r>
            <a:r>
              <a:rPr lang="en-ID" sz="1100" dirty="0"/>
              <a:t> </a:t>
            </a:r>
            <a:r>
              <a:rPr lang="en-ID" sz="1100" dirty="0" err="1"/>
              <a:t>elemen</a:t>
            </a:r>
            <a:r>
              <a:rPr lang="en-ID" sz="1100" dirty="0"/>
              <a:t> </a:t>
            </a:r>
            <a:r>
              <a:rPr lang="en-ID" sz="1100" dirty="0" err="1"/>
              <a:t>mewakili</a:t>
            </a:r>
            <a:r>
              <a:rPr lang="en-ID" sz="1100" dirty="0"/>
              <a:t> label </a:t>
            </a:r>
            <a:r>
              <a:rPr lang="en-ID" sz="1100" dirty="0" err="1"/>
              <a:t>dari</a:t>
            </a:r>
            <a:r>
              <a:rPr lang="en-ID" sz="1100" dirty="0"/>
              <a:t> </a:t>
            </a:r>
            <a:r>
              <a:rPr lang="en-ID" sz="1100" dirty="0" err="1"/>
              <a:t>satu</a:t>
            </a:r>
            <a:r>
              <a:rPr lang="en-ID" sz="1100" dirty="0"/>
              <a:t> </a:t>
            </a:r>
            <a:r>
              <a:rPr lang="en-ID" sz="1100" dirty="0" err="1"/>
              <a:t>sampel</a:t>
            </a:r>
            <a:r>
              <a:rPr lang="en-ID" sz="1100" dirty="0"/>
              <a:t> yang </a:t>
            </a:r>
            <a:r>
              <a:rPr lang="en-ID" sz="1100" dirty="0" err="1"/>
              <a:t>sesuai</a:t>
            </a:r>
            <a:r>
              <a:rPr lang="en-ID" sz="1100" dirty="0"/>
              <a:t> </a:t>
            </a:r>
            <a:r>
              <a:rPr lang="en-ID" sz="1100" dirty="0" err="1"/>
              <a:t>dalam</a:t>
            </a:r>
            <a:r>
              <a:rPr lang="en-ID" sz="1100" dirty="0"/>
              <a:t> </a:t>
            </a:r>
            <a:r>
              <a:rPr lang="en-ID" sz="1100" dirty="0" err="1"/>
              <a:t>train_data</a:t>
            </a:r>
            <a:r>
              <a:rPr lang="en-ID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566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00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dirty="0" err="1"/>
              <a:t>Normalisasi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train_data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min-max(0-1)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94078" y="1953020"/>
            <a:ext cx="2897858" cy="17405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E57C7B-8EB8-4955-A6AA-F186DB5C7455}"/>
              </a:ext>
            </a:extLst>
          </p:cNvPr>
          <p:cNvSpPr/>
          <p:nvPr/>
        </p:nvSpPr>
        <p:spPr>
          <a:xfrm>
            <a:off x="1085629" y="2119918"/>
            <a:ext cx="430844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100" dirty="0" err="1"/>
              <a:t>Analisis</a:t>
            </a:r>
            <a:r>
              <a:rPr lang="en-ID" sz="1100" dirty="0"/>
              <a:t> :</a:t>
            </a:r>
          </a:p>
          <a:p>
            <a:endParaRPr lang="en-ID" sz="1100" dirty="0"/>
          </a:p>
          <a:p>
            <a:r>
              <a:rPr lang="en-ID" sz="1100" dirty="0"/>
              <a:t>Nilai-</a:t>
            </a:r>
            <a:r>
              <a:rPr lang="en-ID" sz="1100" dirty="0" err="1"/>
              <a:t>nilai</a:t>
            </a:r>
            <a:r>
              <a:rPr lang="en-ID" sz="1100" dirty="0"/>
              <a:t> </a:t>
            </a:r>
            <a:r>
              <a:rPr lang="en-ID" sz="1100" dirty="0" err="1"/>
              <a:t>dalam</a:t>
            </a:r>
            <a:r>
              <a:rPr lang="en-ID" sz="1100" dirty="0"/>
              <a:t> output </a:t>
            </a:r>
            <a:r>
              <a:rPr lang="en-ID" sz="1100" dirty="0" err="1"/>
              <a:t>telah</a:t>
            </a:r>
            <a:r>
              <a:rPr lang="en-ID" sz="1100" dirty="0"/>
              <a:t> </a:t>
            </a:r>
            <a:r>
              <a:rPr lang="en-ID" sz="1100" dirty="0" err="1"/>
              <a:t>dinormalisasi</a:t>
            </a:r>
            <a:r>
              <a:rPr lang="en-ID" sz="1100" dirty="0"/>
              <a:t> </a:t>
            </a:r>
            <a:r>
              <a:rPr lang="en-ID" sz="1100" dirty="0" err="1"/>
              <a:t>ke</a:t>
            </a:r>
            <a:r>
              <a:rPr lang="en-ID" sz="1100" dirty="0"/>
              <a:t> </a:t>
            </a:r>
            <a:r>
              <a:rPr lang="en-ID" sz="1100" dirty="0" err="1"/>
              <a:t>dalam</a:t>
            </a:r>
            <a:r>
              <a:rPr lang="en-ID" sz="1100" dirty="0"/>
              <a:t> </a:t>
            </a:r>
            <a:r>
              <a:rPr lang="en-ID" sz="1100" dirty="0" err="1"/>
              <a:t>rentang</a:t>
            </a:r>
            <a:r>
              <a:rPr lang="en-ID" sz="1100" dirty="0"/>
              <a:t> </a:t>
            </a:r>
            <a:r>
              <a:rPr lang="en-ID" sz="1100" dirty="0" err="1"/>
              <a:t>antara</a:t>
            </a:r>
            <a:r>
              <a:rPr lang="en-ID" sz="1100" dirty="0"/>
              <a:t> 0 dan 1, </a:t>
            </a:r>
            <a:r>
              <a:rPr lang="en-ID" sz="1100" dirty="0" err="1"/>
              <a:t>sesuai</a:t>
            </a:r>
            <a:r>
              <a:rPr lang="en-ID" sz="1100" dirty="0"/>
              <a:t> </a:t>
            </a:r>
            <a:r>
              <a:rPr lang="en-ID" sz="1100" dirty="0" err="1"/>
              <a:t>dengan</a:t>
            </a:r>
            <a:r>
              <a:rPr lang="en-ID" sz="1100" dirty="0"/>
              <a:t> parameter </a:t>
            </a:r>
            <a:r>
              <a:rPr lang="en-ID" sz="1100" dirty="0" err="1"/>
              <a:t>feature_range</a:t>
            </a:r>
            <a:r>
              <a:rPr lang="en-ID" sz="1100" dirty="0"/>
              <a:t>=(0, 1) yang </a:t>
            </a:r>
            <a:r>
              <a:rPr lang="en-ID" sz="1100" dirty="0" err="1"/>
              <a:t>diberikan</a:t>
            </a:r>
            <a:r>
              <a:rPr lang="en-ID" sz="1100" dirty="0"/>
              <a:t> </a:t>
            </a:r>
            <a:r>
              <a:rPr lang="en-ID" sz="1100" dirty="0" err="1"/>
              <a:t>saat</a:t>
            </a:r>
            <a:r>
              <a:rPr lang="en-ID" sz="1100" dirty="0"/>
              <a:t> </a:t>
            </a:r>
            <a:r>
              <a:rPr lang="en-ID" sz="1100" dirty="0" err="1"/>
              <a:t>inisialisasi</a:t>
            </a:r>
            <a:r>
              <a:rPr lang="en-ID" sz="1100" dirty="0"/>
              <a:t> </a:t>
            </a:r>
            <a:r>
              <a:rPr lang="en-ID" sz="1100" dirty="0" err="1"/>
              <a:t>MinMaxScaler</a:t>
            </a:r>
            <a:r>
              <a:rPr lang="en-ID" sz="1100" dirty="0"/>
              <a:t>. Hal </a:t>
            </a:r>
            <a:r>
              <a:rPr lang="en-ID" sz="1100" dirty="0" err="1"/>
              <a:t>ini</a:t>
            </a:r>
            <a:r>
              <a:rPr lang="en-ID" sz="1100" dirty="0"/>
              <a:t> </a:t>
            </a:r>
            <a:r>
              <a:rPr lang="en-ID" sz="1100" dirty="0" err="1"/>
              <a:t>dilakukan</a:t>
            </a:r>
            <a:r>
              <a:rPr lang="en-ID" sz="1100" dirty="0"/>
              <a:t>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memastikan</a:t>
            </a:r>
            <a:r>
              <a:rPr lang="en-ID" sz="1100" dirty="0"/>
              <a:t> </a:t>
            </a:r>
            <a:r>
              <a:rPr lang="en-ID" sz="1100" dirty="0" err="1"/>
              <a:t>bahwa</a:t>
            </a:r>
            <a:r>
              <a:rPr lang="en-ID" sz="1100" dirty="0"/>
              <a:t> </a:t>
            </a:r>
            <a:r>
              <a:rPr lang="en-ID" sz="1100" dirty="0" err="1"/>
              <a:t>semua</a:t>
            </a:r>
            <a:r>
              <a:rPr lang="en-ID" sz="1100" dirty="0"/>
              <a:t> </a:t>
            </a:r>
            <a:r>
              <a:rPr lang="en-ID" sz="1100" dirty="0" err="1"/>
              <a:t>fitur</a:t>
            </a:r>
            <a:r>
              <a:rPr lang="en-ID" sz="1100" dirty="0"/>
              <a:t> </a:t>
            </a:r>
            <a:r>
              <a:rPr lang="en-ID" sz="1100" dirty="0" err="1"/>
              <a:t>memiliki</a:t>
            </a:r>
            <a:r>
              <a:rPr lang="en-ID" sz="1100" dirty="0"/>
              <a:t> </a:t>
            </a:r>
            <a:r>
              <a:rPr lang="en-ID" sz="1100" dirty="0" err="1"/>
              <a:t>skala</a:t>
            </a:r>
            <a:r>
              <a:rPr lang="en-ID" sz="1100" dirty="0"/>
              <a:t> yang </a:t>
            </a:r>
            <a:r>
              <a:rPr lang="en-ID" sz="1100" dirty="0" err="1"/>
              <a:t>serupa</a:t>
            </a:r>
            <a:r>
              <a:rPr lang="en-ID" sz="1100" dirty="0"/>
              <a:t>, yang </a:t>
            </a:r>
            <a:r>
              <a:rPr lang="en-ID" sz="1100" dirty="0" err="1"/>
              <a:t>bisa</a:t>
            </a:r>
            <a:r>
              <a:rPr lang="en-ID" sz="1100" dirty="0"/>
              <a:t> </a:t>
            </a:r>
            <a:r>
              <a:rPr lang="en-ID" sz="1100" dirty="0" err="1"/>
              <a:t>meningkatkan</a:t>
            </a:r>
            <a:r>
              <a:rPr lang="en-ID" sz="1100" dirty="0"/>
              <a:t> </a:t>
            </a:r>
            <a:r>
              <a:rPr lang="en-ID" sz="1100" dirty="0" err="1"/>
              <a:t>performa</a:t>
            </a:r>
            <a:r>
              <a:rPr lang="en-ID" sz="1100" dirty="0"/>
              <a:t> </a:t>
            </a:r>
            <a:r>
              <a:rPr lang="en-ID" sz="1100" dirty="0" err="1"/>
              <a:t>algoritma</a:t>
            </a:r>
            <a:r>
              <a:rPr lang="en-ID" sz="1100" dirty="0"/>
              <a:t> </a:t>
            </a:r>
            <a:r>
              <a:rPr lang="en-ID" sz="1100" dirty="0" err="1"/>
              <a:t>pembelajaran</a:t>
            </a:r>
            <a:r>
              <a:rPr lang="en-ID" sz="1100" dirty="0"/>
              <a:t> </a:t>
            </a:r>
            <a:r>
              <a:rPr lang="en-ID" sz="1100" dirty="0" err="1"/>
              <a:t>mesin</a:t>
            </a:r>
            <a:r>
              <a:rPr lang="en-ID" sz="1100" dirty="0"/>
              <a:t> </a:t>
            </a:r>
            <a:r>
              <a:rPr lang="en-ID" sz="1100" dirty="0" err="1"/>
              <a:t>seperti</a:t>
            </a:r>
            <a:r>
              <a:rPr lang="en-ID" sz="1100" dirty="0"/>
              <a:t> k-NN.</a:t>
            </a:r>
          </a:p>
        </p:txBody>
      </p:sp>
    </p:spTree>
    <p:extLst>
      <p:ext uri="{BB962C8B-B14F-4D97-AF65-F5344CB8AC3E}">
        <p14:creationId xmlns:p14="http://schemas.microsoft.com/office/powerpoint/2010/main" val="2752419060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630</Words>
  <Application>Microsoft Office PowerPoint</Application>
  <PresentationFormat>On-screen Show (16:9)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Raleway Medium</vt:lpstr>
      <vt:lpstr>Nunito</vt:lpstr>
      <vt:lpstr>Bebas Neue</vt:lpstr>
      <vt:lpstr>Arial</vt:lpstr>
      <vt:lpstr>Raleway</vt:lpstr>
      <vt:lpstr>Artificial Intelligence (AI) Startup Business Plan by Slidesgo</vt:lpstr>
      <vt:lpstr>ARTIFICIAL INTELLIGENCE (AI)</vt:lpstr>
      <vt:lpstr>Dataset milk.csv</vt:lpstr>
      <vt:lpstr>Menampilkan dataset Milk.csv</vt:lpstr>
      <vt:lpstr>Klasifikasi dengan k-nn</vt:lpstr>
      <vt:lpstr>Menampilkan datatraining</vt:lpstr>
      <vt:lpstr>normalisasi terhadap train_data dengan metode min-max(0-1)</vt:lpstr>
      <vt:lpstr>klasifikasi menggunakan k-NN untuk 1 input data test</vt:lpstr>
      <vt:lpstr>Menampilkan dataset milk_training.csv</vt:lpstr>
      <vt:lpstr>Normalisasi terhadap train_data dengan metode min-max(0-1)</vt:lpstr>
      <vt:lpstr>Menampilkan dataset milk_testing.csv</vt:lpstr>
      <vt:lpstr>klasifikasi menggunakan k-NN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(AI)</dc:title>
  <dc:creator>Dukhaan</dc:creator>
  <cp:lastModifiedBy>dukhaank@outlook.com</cp:lastModifiedBy>
  <cp:revision>33</cp:revision>
  <dcterms:modified xsi:type="dcterms:W3CDTF">2024-05-04T14:49:54Z</dcterms:modified>
</cp:coreProperties>
</file>