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60" r:id="rId3"/>
    <p:sldId id="263" r:id="rId4"/>
    <p:sldId id="388" r:id="rId5"/>
    <p:sldId id="389" r:id="rId6"/>
    <p:sldId id="390" r:id="rId7"/>
    <p:sldId id="391" r:id="rId8"/>
    <p:sldId id="266" r:id="rId9"/>
    <p:sldId id="376" r:id="rId10"/>
    <p:sldId id="271" r:id="rId11"/>
    <p:sldId id="377" r:id="rId12"/>
    <p:sldId id="278" r:id="rId13"/>
    <p:sldId id="378" r:id="rId14"/>
    <p:sldId id="290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Raleway Medium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85E68-6C1E-4142-8BCA-EE8D16ABF514}">
  <a:tblStyle styleId="{72085E68-6C1E-4142-8BCA-EE8D16ABF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026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852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45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333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43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10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47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0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3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02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404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19780" y="1098162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(AI)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3180" y="2912963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PRAKTIKUM 13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972675" y="3743493"/>
            <a:ext cx="4412100" cy="786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 : Dukhaan </a:t>
            </a:r>
            <a:r>
              <a:rPr lang="en-ID" dirty="0" err="1"/>
              <a:t>Kamimpangan</a:t>
            </a:r>
            <a:endParaRPr lang="en-I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 D4 IT 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3122600003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D4907-2532-4433-B76B-17F3B67FABDE}"/>
              </a:ext>
            </a:extLst>
          </p:cNvPr>
          <p:cNvSpPr/>
          <p:nvPr/>
        </p:nvSpPr>
        <p:spPr>
          <a:xfrm>
            <a:off x="3395246" y="3388657"/>
            <a:ext cx="4504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Dosen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Pengampu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: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Renovita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Edelani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S.ST.,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M.Tr.Kom</a:t>
            </a:r>
            <a:endParaRPr lang="en-ID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3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Multiplayer perceptron </a:t>
            </a:r>
            <a:r>
              <a:rPr lang="en-ID" dirty="0" err="1"/>
              <a:t>xor</a:t>
            </a:r>
            <a:endParaRPr dirty="0"/>
          </a:p>
        </p:txBody>
      </p:sp>
      <p:sp>
        <p:nvSpPr>
          <p:cNvPr id="837" name="Google Shape;837;p53"/>
          <p:cNvSpPr txBox="1">
            <a:spLocks noGrp="1"/>
          </p:cNvSpPr>
          <p:nvPr>
            <p:ph type="title" idx="2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cxnSp>
        <p:nvCxnSpPr>
          <p:cNvPr id="839" name="Google Shape;839;p53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0" name="Google Shape;840;p53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841" name="Google Shape;841;p5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53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846" name="Google Shape;846;p5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5" name="Google Shape;855;p53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/>
              <a:t>Multiplayer perceptron </a:t>
            </a:r>
            <a:r>
              <a:rPr lang="en-ID" dirty="0" err="1"/>
              <a:t>xor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parameter yang </a:t>
            </a:r>
            <a:r>
              <a:rPr lang="en-ID" dirty="0" err="1"/>
              <a:t>tepat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22800" y="1828334"/>
            <a:ext cx="4017072" cy="21748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872454" y="1952950"/>
            <a:ext cx="32299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berhasil</a:t>
            </a:r>
            <a:r>
              <a:rPr lang="en-ID" sz="1100" dirty="0"/>
              <a:t> </a:t>
            </a:r>
            <a:r>
              <a:rPr lang="en-ID" sz="1100" dirty="0" err="1"/>
              <a:t>melatih</a:t>
            </a:r>
            <a:r>
              <a:rPr lang="en-ID" sz="1100" dirty="0"/>
              <a:t> model MLP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memprediksi</a:t>
            </a:r>
            <a:r>
              <a:rPr lang="en-ID" sz="1100" dirty="0"/>
              <a:t> dataset XOR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akurasi</a:t>
            </a:r>
            <a:r>
              <a:rPr lang="en-ID" sz="1100" dirty="0"/>
              <a:t> 100%. </a:t>
            </a:r>
            <a:r>
              <a:rPr lang="en-ID" sz="1100" dirty="0" err="1"/>
              <a:t>Penyesuaian</a:t>
            </a:r>
            <a:r>
              <a:rPr lang="en-ID" sz="1100" dirty="0"/>
              <a:t> </a:t>
            </a:r>
            <a:r>
              <a:rPr lang="en-ID" sz="1100" dirty="0" err="1"/>
              <a:t>jumlah</a:t>
            </a:r>
            <a:r>
              <a:rPr lang="en-ID" sz="1100" dirty="0"/>
              <a:t> neuron di </a:t>
            </a:r>
            <a:r>
              <a:rPr lang="en-ID" sz="1100" dirty="0" err="1"/>
              <a:t>lapisan</a:t>
            </a:r>
            <a:r>
              <a:rPr lang="en-ID" sz="1100" dirty="0"/>
              <a:t> </a:t>
            </a:r>
            <a:r>
              <a:rPr lang="en-ID" sz="1100" dirty="0" err="1"/>
              <a:t>tersembunyi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10 dan </a:t>
            </a:r>
            <a:r>
              <a:rPr lang="en-ID" sz="1100" dirty="0" err="1"/>
              <a:t>peningkatan</a:t>
            </a:r>
            <a:r>
              <a:rPr lang="en-ID" sz="1100" dirty="0"/>
              <a:t> </a:t>
            </a:r>
            <a:r>
              <a:rPr lang="en-ID" sz="1100" dirty="0" err="1"/>
              <a:t>jumlah</a:t>
            </a:r>
            <a:r>
              <a:rPr lang="en-ID" sz="1100" dirty="0"/>
              <a:t> </a:t>
            </a:r>
            <a:r>
              <a:rPr lang="en-ID" sz="1100" dirty="0" err="1"/>
              <a:t>iterasi</a:t>
            </a:r>
            <a:r>
              <a:rPr lang="en-ID" sz="1100" dirty="0"/>
              <a:t> </a:t>
            </a:r>
            <a:r>
              <a:rPr lang="en-ID" sz="1100" dirty="0" err="1"/>
              <a:t>hingga</a:t>
            </a:r>
            <a:r>
              <a:rPr lang="en-ID" sz="1100" dirty="0"/>
              <a:t> 1000 </a:t>
            </a:r>
            <a:r>
              <a:rPr lang="en-ID" sz="1100" dirty="0" err="1"/>
              <a:t>memungkinkan</a:t>
            </a:r>
            <a:r>
              <a:rPr lang="en-ID" sz="1100" dirty="0"/>
              <a:t> model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menangkap</a:t>
            </a:r>
            <a:r>
              <a:rPr lang="en-ID" sz="1100" dirty="0"/>
              <a:t> </a:t>
            </a:r>
            <a:r>
              <a:rPr lang="en-ID" sz="1100" dirty="0" err="1"/>
              <a:t>pola</a:t>
            </a:r>
            <a:r>
              <a:rPr lang="en-ID" sz="1100" dirty="0"/>
              <a:t> non-linear </a:t>
            </a:r>
            <a:r>
              <a:rPr lang="en-ID" sz="1100" dirty="0" err="1"/>
              <a:t>dalam</a:t>
            </a:r>
            <a:r>
              <a:rPr lang="en-ID" sz="1100" dirty="0"/>
              <a:t> dataset XOR. Hasil </a:t>
            </a:r>
            <a:r>
              <a:rPr lang="en-ID" sz="1100" dirty="0" err="1"/>
              <a:t>prediksi</a:t>
            </a:r>
            <a:r>
              <a:rPr lang="en-ID" sz="1100" dirty="0"/>
              <a:t> model </a:t>
            </a:r>
            <a:r>
              <a:rPr lang="en-ID" sz="1100" dirty="0" err="1"/>
              <a:t>sesuai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label yang </a:t>
            </a:r>
            <a:r>
              <a:rPr lang="en-ID" sz="1100" dirty="0" err="1"/>
              <a:t>diharapkan</a:t>
            </a:r>
            <a:r>
              <a:rPr lang="en-ID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43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0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0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60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0"/>
          <p:cNvSpPr txBox="1">
            <a:spLocks noGrp="1"/>
          </p:cNvSpPr>
          <p:nvPr>
            <p:ph type="title"/>
          </p:nvPr>
        </p:nvSpPr>
        <p:spPr>
          <a:xfrm>
            <a:off x="2280450" y="2531634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/>
              <a:t>Analisa </a:t>
            </a:r>
            <a:r>
              <a:rPr lang="en-ID" dirty="0" err="1"/>
              <a:t>jaringan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/>
              <a:t>dan </a:t>
            </a:r>
            <a:r>
              <a:rPr lang="en-ID" dirty="0" err="1"/>
              <a:t>skore</a:t>
            </a:r>
            <a:r>
              <a:rPr lang="en-ID" dirty="0"/>
              <a:t> </a:t>
            </a:r>
            <a:r>
              <a:rPr lang="en-ID" dirty="0" err="1"/>
              <a:t>terbaik</a:t>
            </a:r>
            <a:endParaRPr lang="en-ID" dirty="0"/>
          </a:p>
        </p:txBody>
      </p:sp>
      <p:sp>
        <p:nvSpPr>
          <p:cNvPr id="1106" name="Google Shape;1106;p60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1108" name="Google Shape;1108;p60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1109" name="Google Shape;1109;p6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8" name="Google Shape;1118;p6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9" name="Google Shape;1119;p60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1120" name="Google Shape;1120;p6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1511888" y="4882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/>
              <a:t>Cluster data </a:t>
            </a:r>
            <a:r>
              <a:rPr lang="en-ID" dirty="0" err="1"/>
              <a:t>menggunakan</a:t>
            </a:r>
            <a:r>
              <a:rPr lang="en-ID" dirty="0"/>
              <a:t> k-means</a:t>
            </a: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00654" y="1388985"/>
            <a:ext cx="4546194" cy="2974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764454" y="1814263"/>
            <a:ext cx="3028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/>
              <a:t>Model MLP di </a:t>
            </a:r>
            <a:r>
              <a:rPr lang="en-ID" sz="1100" dirty="0" err="1"/>
              <a:t>atas</a:t>
            </a:r>
            <a:r>
              <a:rPr lang="en-ID" sz="1100" dirty="0"/>
              <a:t> </a:t>
            </a:r>
            <a:r>
              <a:rPr lang="en-ID" sz="1100" dirty="0" err="1"/>
              <a:t>berhasil</a:t>
            </a:r>
            <a:r>
              <a:rPr lang="en-ID" sz="1100" dirty="0"/>
              <a:t> </a:t>
            </a:r>
            <a:r>
              <a:rPr lang="en-ID" sz="1100" dirty="0" err="1"/>
              <a:t>memprediksi</a:t>
            </a:r>
            <a:r>
              <a:rPr lang="en-ID" sz="1100" dirty="0"/>
              <a:t> dataset "Angka"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akurasi</a:t>
            </a:r>
            <a:r>
              <a:rPr lang="en-ID" sz="1100" dirty="0"/>
              <a:t> 100%.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</a:t>
            </a:r>
            <a:r>
              <a:rPr lang="en-ID" sz="1100" dirty="0" err="1"/>
              <a:t>konfigurasi</a:t>
            </a:r>
            <a:r>
              <a:rPr lang="en-ID" sz="1100" dirty="0"/>
              <a:t> </a:t>
            </a:r>
            <a:r>
              <a:rPr lang="en-ID" sz="1100" dirty="0" err="1"/>
              <a:t>lapisan</a:t>
            </a:r>
            <a:r>
              <a:rPr lang="en-ID" sz="1100" dirty="0"/>
              <a:t> </a:t>
            </a:r>
            <a:r>
              <a:rPr lang="en-ID" sz="1100" dirty="0" err="1"/>
              <a:t>tersembunyi</a:t>
            </a:r>
            <a:r>
              <a:rPr lang="en-ID" sz="1100" dirty="0"/>
              <a:t> yang </a:t>
            </a:r>
            <a:r>
              <a:rPr lang="en-ID" sz="1100" dirty="0" err="1"/>
              <a:t>memiliki</a:t>
            </a:r>
            <a:r>
              <a:rPr lang="en-ID" sz="1100" dirty="0"/>
              <a:t> 6 neuron dan </a:t>
            </a:r>
            <a:r>
              <a:rPr lang="en-ID" sz="1100" dirty="0" err="1"/>
              <a:t>menjalankan</a:t>
            </a:r>
            <a:r>
              <a:rPr lang="en-ID" sz="1100" dirty="0"/>
              <a:t> 1000 </a:t>
            </a:r>
            <a:r>
              <a:rPr lang="en-ID" sz="1100" dirty="0" err="1"/>
              <a:t>iterasi</a:t>
            </a:r>
            <a:r>
              <a:rPr lang="en-ID" sz="1100" dirty="0"/>
              <a:t>, model </a:t>
            </a:r>
            <a:r>
              <a:rPr lang="en-ID" sz="1100" dirty="0" err="1"/>
              <a:t>mampu</a:t>
            </a:r>
            <a:r>
              <a:rPr lang="en-ID" sz="1100" dirty="0"/>
              <a:t> </a:t>
            </a:r>
            <a:r>
              <a:rPr lang="en-ID" sz="1100" dirty="0" err="1"/>
              <a:t>mempelajari</a:t>
            </a:r>
            <a:r>
              <a:rPr lang="en-ID" sz="1100" dirty="0"/>
              <a:t> dan </a:t>
            </a:r>
            <a:r>
              <a:rPr lang="en-ID" sz="1100" dirty="0" err="1"/>
              <a:t>mengenali</a:t>
            </a:r>
            <a:r>
              <a:rPr lang="en-ID" sz="1100" dirty="0"/>
              <a:t> </a:t>
            </a:r>
            <a:r>
              <a:rPr lang="en-ID" sz="1100" dirty="0" err="1"/>
              <a:t>pola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data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sangat</a:t>
            </a:r>
            <a:r>
              <a:rPr lang="en-ID" sz="1100" dirty="0"/>
              <a:t> </a:t>
            </a:r>
            <a:r>
              <a:rPr lang="en-ID" sz="1100" dirty="0" err="1"/>
              <a:t>baik</a:t>
            </a:r>
            <a:r>
              <a:rPr lang="en-ID" sz="1100" dirty="0"/>
              <a:t>. Hasil </a:t>
            </a:r>
            <a:r>
              <a:rPr lang="en-ID" sz="1100" dirty="0" err="1"/>
              <a:t>prediksi</a:t>
            </a:r>
            <a:r>
              <a:rPr lang="en-ID" sz="1100" dirty="0"/>
              <a:t> model </a:t>
            </a:r>
            <a:r>
              <a:rPr lang="en-ID" sz="1100" dirty="0" err="1"/>
              <a:t>sepenuhnya</a:t>
            </a:r>
            <a:r>
              <a:rPr lang="en-ID" sz="1100" dirty="0"/>
              <a:t> </a:t>
            </a:r>
            <a:r>
              <a:rPr lang="en-ID" sz="1100" dirty="0" err="1"/>
              <a:t>sesuai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label yang </a:t>
            </a:r>
            <a:r>
              <a:rPr lang="en-ID" sz="1100" dirty="0" err="1"/>
              <a:t>diharapkan</a:t>
            </a:r>
            <a:r>
              <a:rPr lang="en-ID" sz="1100" dirty="0"/>
              <a:t>,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performa</a:t>
            </a:r>
            <a:r>
              <a:rPr lang="en-ID" sz="1100" dirty="0"/>
              <a:t> yang optimal.</a:t>
            </a:r>
          </a:p>
        </p:txBody>
      </p:sp>
    </p:spTree>
    <p:extLst>
      <p:ext uri="{BB962C8B-B14F-4D97-AF65-F5344CB8AC3E}">
        <p14:creationId xmlns:p14="http://schemas.microsoft.com/office/powerpoint/2010/main" val="412250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DFB87-A59B-491E-8CD6-AA3373E8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67" y="3501374"/>
            <a:ext cx="4492633" cy="996600"/>
          </a:xfrm>
          <a:prstGeom prst="rect">
            <a:avLst/>
          </a:prstGeom>
        </p:spPr>
      </p:pic>
      <p:sp>
        <p:nvSpPr>
          <p:cNvPr id="1517" name="Google Shape;1517;p72"/>
          <p:cNvSpPr/>
          <p:nvPr/>
        </p:nvSpPr>
        <p:spPr>
          <a:xfrm>
            <a:off x="2729700" y="374000"/>
            <a:ext cx="996600" cy="996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ctrTitle"/>
          </p:nvPr>
        </p:nvSpPr>
        <p:spPr>
          <a:xfrm>
            <a:off x="3130675" y="2313980"/>
            <a:ext cx="299345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Terimakasih</a:t>
            </a:r>
            <a:endParaRPr dirty="0"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099550" y="2547459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Single </a:t>
            </a:r>
            <a:r>
              <a:rPr lang="en-ID" dirty="0" err="1"/>
              <a:t>preceptron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Data and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63616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Model Perceptron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mencapai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akurasi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100% pada dataset AND,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menghasilkan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prediksi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[0, 0, 0, 1].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menunjukkan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bahwa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model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mempelajari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fungsi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logika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benar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Dataset AND,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bersifat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linier,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cocok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model Perceptron yang juga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model linier.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78855" y="2347548"/>
            <a:ext cx="3788335" cy="16412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Data or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0006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Model Perceptron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mencapai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akurasi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100% pada dataset OR,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menghasilkan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prediksi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[0, 1, 1, 1].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menunjukkan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bahwa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model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mempelajari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fungsi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logika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OR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benar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Dataset OR,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bersifat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linier,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cocok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model Perceptron yang juga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model linier.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5827" y="2319746"/>
            <a:ext cx="3692345" cy="16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6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Data AND_NOT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7881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Model Perceptron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mencapai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akurasi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100% pada dataset AND-NOT,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menghasilkan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prediksi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[0, 0, 1, 0].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menunjukkan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bahwa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model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mempelajari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fungsi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logika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AND-NOT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benar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Dataset AND-NOT,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bersifat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linier,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cocok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model Perceptron yang juga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merupakan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model linier.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1361" y="2321328"/>
            <a:ext cx="3801278" cy="17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1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Data Angka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53272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Model Perceptron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gagal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mempelajari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fungsi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mencapai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akurasi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66% pada dataset AND.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karena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Angka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dipisahkan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linier,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sedangkan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Perceptron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memecahkan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masalah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diselesaikan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linier.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9975" y="2220648"/>
            <a:ext cx="3744050" cy="17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8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Data </a:t>
            </a:r>
            <a:r>
              <a:rPr lang="en-ID" dirty="0" err="1">
                <a:solidFill>
                  <a:schemeClr val="accent1"/>
                </a:solidFill>
              </a:rPr>
              <a:t>xor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9643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Model Perceptron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gagal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mempelajari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fungsi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mencapai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akurasi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50%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prediksi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[0, 0, 0, 0] pada dataset XOR.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karena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XOR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dipisahkan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linier,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sedangkan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Perceptron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memecahkan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masalah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diselesaikan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linier.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66855" y="2440310"/>
            <a:ext cx="3183139" cy="14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1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/>
          </p:nvPr>
        </p:nvSpPr>
        <p:spPr>
          <a:xfrm>
            <a:off x="1039081" y="2475157"/>
            <a:ext cx="4144864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Analisa grade </a:t>
            </a:r>
            <a:br>
              <a:rPr lang="en-ID" dirty="0"/>
            </a:br>
            <a:r>
              <a:rPr lang="en-ID" dirty="0" err="1"/>
              <a:t>xor</a:t>
            </a:r>
            <a:r>
              <a:rPr lang="en-ID" dirty="0"/>
              <a:t> &lt;1.0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title" idx="2"/>
          </p:nvPr>
        </p:nvSpPr>
        <p:spPr>
          <a:xfrm>
            <a:off x="1039150" y="1729950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606" name="Google Shape;606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7" name="Google Shape;607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/>
              <a:t>Get data </a:t>
            </a:r>
            <a:r>
              <a:rPr lang="en-ID" dirty="0" err="1"/>
              <a:t>semua</a:t>
            </a:r>
            <a:r>
              <a:rPr lang="en-ID" dirty="0"/>
              <a:t> attribute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74357" y="2582812"/>
            <a:ext cx="4950770" cy="23185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770400" y="1474816"/>
            <a:ext cx="75011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/>
              <a:t>Perceptron </a:t>
            </a:r>
            <a:r>
              <a:rPr lang="en-ID" sz="1100" dirty="0" err="1"/>
              <a:t>adalah</a:t>
            </a:r>
            <a:r>
              <a:rPr lang="en-ID" sz="1100" dirty="0"/>
              <a:t> model linier yang </a:t>
            </a:r>
            <a:r>
              <a:rPr lang="en-ID" sz="1100" dirty="0" err="1"/>
              <a:t>hanya</a:t>
            </a:r>
            <a:r>
              <a:rPr lang="en-ID" sz="1100" dirty="0"/>
              <a:t>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memisahkan</a:t>
            </a:r>
            <a:r>
              <a:rPr lang="en-ID" sz="1100" dirty="0"/>
              <a:t> data yang </a:t>
            </a:r>
            <a:r>
              <a:rPr lang="en-ID" sz="1100" dirty="0" err="1"/>
              <a:t>bisa</a:t>
            </a:r>
            <a:r>
              <a:rPr lang="en-ID" sz="1100" dirty="0"/>
              <a:t> </a:t>
            </a:r>
            <a:r>
              <a:rPr lang="en-ID" sz="1100" dirty="0" err="1"/>
              <a:t>dipisahkan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garis</a:t>
            </a:r>
            <a:r>
              <a:rPr lang="en-ID" sz="1100" dirty="0"/>
              <a:t> </a:t>
            </a:r>
            <a:r>
              <a:rPr lang="en-ID" sz="1100" dirty="0" err="1"/>
              <a:t>lurus</a:t>
            </a:r>
            <a:r>
              <a:rPr lang="en-ID" sz="1100" dirty="0"/>
              <a:t>. </a:t>
            </a:r>
            <a:r>
              <a:rPr lang="en-ID" sz="1100" dirty="0" err="1"/>
              <a:t>Namun</a:t>
            </a:r>
            <a:r>
              <a:rPr lang="en-ID" sz="1100" dirty="0"/>
              <a:t>, </a:t>
            </a:r>
            <a:r>
              <a:rPr lang="en-ID" sz="1100" dirty="0" err="1"/>
              <a:t>operasi</a:t>
            </a:r>
            <a:r>
              <a:rPr lang="en-ID" sz="1100" dirty="0"/>
              <a:t> XOR (exclusive OR)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bisa</a:t>
            </a:r>
            <a:r>
              <a:rPr lang="en-ID" sz="1100" dirty="0"/>
              <a:t> </a:t>
            </a:r>
            <a:r>
              <a:rPr lang="en-ID" sz="1100" dirty="0" err="1"/>
              <a:t>dipisahkan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garis</a:t>
            </a:r>
            <a:r>
              <a:rPr lang="en-ID" sz="1100" dirty="0"/>
              <a:t> </a:t>
            </a:r>
            <a:r>
              <a:rPr lang="en-ID" sz="1100" dirty="0" err="1"/>
              <a:t>lurus</a:t>
            </a:r>
            <a:r>
              <a:rPr lang="en-ID" sz="1100" dirty="0"/>
              <a:t>, yang </a:t>
            </a:r>
            <a:r>
              <a:rPr lang="en-ID" sz="1100" dirty="0" err="1"/>
              <a:t>berarti</a:t>
            </a:r>
            <a:r>
              <a:rPr lang="en-ID" sz="1100" dirty="0"/>
              <a:t>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ada</a:t>
            </a:r>
            <a:r>
              <a:rPr lang="en-ID" sz="1100" dirty="0"/>
              <a:t> </a:t>
            </a:r>
            <a:r>
              <a:rPr lang="en-ID" sz="1100" dirty="0" err="1"/>
              <a:t>garis</a:t>
            </a:r>
            <a:r>
              <a:rPr lang="en-ID" sz="1100" dirty="0"/>
              <a:t> </a:t>
            </a:r>
            <a:r>
              <a:rPr lang="en-ID" sz="1100" dirty="0" err="1"/>
              <a:t>lurus</a:t>
            </a:r>
            <a:r>
              <a:rPr lang="en-ID" sz="1100" dirty="0"/>
              <a:t> yang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memisahkan</a:t>
            </a:r>
            <a:r>
              <a:rPr lang="en-ID" sz="1100" dirty="0"/>
              <a:t> </a:t>
            </a:r>
            <a:r>
              <a:rPr lang="en-ID" sz="1100" dirty="0" err="1"/>
              <a:t>kelas-kelasnya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ruang</a:t>
            </a:r>
            <a:r>
              <a:rPr lang="en-ID" sz="1100" dirty="0"/>
              <a:t> </a:t>
            </a:r>
            <a:r>
              <a:rPr lang="en-ID" sz="1100" dirty="0" err="1"/>
              <a:t>dua</a:t>
            </a:r>
            <a:r>
              <a:rPr lang="en-ID" sz="1100" dirty="0"/>
              <a:t> </a:t>
            </a:r>
            <a:r>
              <a:rPr lang="en-ID" sz="1100" dirty="0" err="1"/>
              <a:t>dimensi</a:t>
            </a:r>
            <a:r>
              <a:rPr lang="en-ID" sz="1100" dirty="0"/>
              <a:t>. Oleh </a:t>
            </a:r>
            <a:r>
              <a:rPr lang="en-ID" sz="1100" dirty="0" err="1"/>
              <a:t>karena</a:t>
            </a:r>
            <a:r>
              <a:rPr lang="en-ID" sz="1100" dirty="0"/>
              <a:t> </a:t>
            </a:r>
            <a:r>
              <a:rPr lang="en-ID" sz="1100" dirty="0" err="1"/>
              <a:t>itu</a:t>
            </a:r>
            <a:r>
              <a:rPr lang="en-ID" sz="1100" dirty="0"/>
              <a:t>, Perceptron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mampu</a:t>
            </a:r>
            <a:r>
              <a:rPr lang="en-ID" sz="1100" dirty="0"/>
              <a:t> </a:t>
            </a:r>
            <a:r>
              <a:rPr lang="en-ID" sz="1100" dirty="0" err="1"/>
              <a:t>mempelajari</a:t>
            </a:r>
            <a:r>
              <a:rPr lang="en-ID" sz="1100" dirty="0"/>
              <a:t> </a:t>
            </a:r>
            <a:r>
              <a:rPr lang="en-ID" sz="1100" dirty="0" err="1"/>
              <a:t>pola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dataset XOR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benar</a:t>
            </a:r>
            <a:r>
              <a:rPr lang="en-ID" sz="1100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3938188766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497</Words>
  <Application>Microsoft Office PowerPoint</Application>
  <PresentationFormat>On-screen Show (16:9)</PresentationFormat>
  <Paragraphs>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Bebas Neue</vt:lpstr>
      <vt:lpstr>Raleway Medium</vt:lpstr>
      <vt:lpstr>Raleway</vt:lpstr>
      <vt:lpstr>Arial</vt:lpstr>
      <vt:lpstr>Nunito</vt:lpstr>
      <vt:lpstr>Artificial Intelligence (AI) Startup Business Plan by Slidesgo</vt:lpstr>
      <vt:lpstr>ARTIFICIAL INTELLIGENCE (AI)</vt:lpstr>
      <vt:lpstr>Single preceptron</vt:lpstr>
      <vt:lpstr>Data and</vt:lpstr>
      <vt:lpstr>Data or</vt:lpstr>
      <vt:lpstr>Data AND_NOT</vt:lpstr>
      <vt:lpstr>Data Angka</vt:lpstr>
      <vt:lpstr>Data xor</vt:lpstr>
      <vt:lpstr>Analisa grade  xor &lt;1.0</vt:lpstr>
      <vt:lpstr>Get data semua attribute</vt:lpstr>
      <vt:lpstr>Multiplayer perceptron xor</vt:lpstr>
      <vt:lpstr>Multiplayer perceptron xor dengan parameter yang tepat</vt:lpstr>
      <vt:lpstr>Analisa jaringan  dan skore terbaik</vt:lpstr>
      <vt:lpstr>Cluster data menggunakan k-means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Dukhaan</dc:creator>
  <cp:lastModifiedBy>dukhaank@outlook.com</cp:lastModifiedBy>
  <cp:revision>40</cp:revision>
  <dcterms:modified xsi:type="dcterms:W3CDTF">2024-05-21T12:14:41Z</dcterms:modified>
</cp:coreProperties>
</file>