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Lato"/>
      <p:regular r:id="rId16"/>
      <p:bold r:id="rId17"/>
      <p:italic r:id="rId18"/>
      <p:boldItalic r:id="rId19"/>
    </p:embeddedFont>
    <p:embeddedFont>
      <p:font typeface="Poppins"/>
      <p:regular r:id="rId20"/>
      <p:bold r:id="rId21"/>
      <p:italic r:id="rId22"/>
      <p:boldItalic r:id="rId23"/>
    </p:embeddedFont>
    <p:embeddedFont>
      <p:font typeface="Bebas Neue"/>
      <p:regular r:id="rId24"/>
    </p:embeddedFont>
    <p:embeddedFont>
      <p:font typeface="Days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BebasNeue-regular.fntdata"/><Relationship Id="rId23" Type="http://schemas.openxmlformats.org/officeDocument/2006/relationships/font" Target="fonts/Poppins-boldItalic.fntdata"/><Relationship Id="rId25" Type="http://schemas.openxmlformats.org/officeDocument/2006/relationships/font" Target="fonts/Days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62abd7f6a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62abd7f6a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9da4163c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9da4163c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2f776b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2f776b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f2f776b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f2f776b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4fac2157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4fac2157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3476ef1bd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3476ef1bd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3476ef1bd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3476ef1b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62abd7f6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62abd7f6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62abd7f6a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62abd7f6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62abd7f6a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62abd7f6a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79000">
              <a:schemeClr val="lt1"/>
            </a:gs>
            <a:gs pos="100000">
              <a:schemeClr val="accent6"/>
            </a:gs>
          </a:gsLst>
          <a:lin ang="2700006" scaled="0"/>
        </a:gradFill>
      </p:bgPr>
    </p:bg>
    <p:spTree>
      <p:nvGrpSpPr>
        <p:cNvPr id="8" name="Shape 8"/>
        <p:cNvGrpSpPr/>
        <p:nvPr/>
      </p:nvGrpSpPr>
      <p:grpSpPr>
        <a:xfrm>
          <a:off x="0" y="0"/>
          <a:ext cx="0" cy="0"/>
          <a:chOff x="0" y="0"/>
          <a:chExt cx="0" cy="0"/>
        </a:xfrm>
      </p:grpSpPr>
      <p:sp>
        <p:nvSpPr>
          <p:cNvPr id="9" name="Google Shape;9;p2"/>
          <p:cNvSpPr/>
          <p:nvPr/>
        </p:nvSpPr>
        <p:spPr>
          <a:xfrm>
            <a:off x="6858200" y="2750225"/>
            <a:ext cx="4489411" cy="450716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400000">
            <a:off x="225387" y="-225388"/>
            <a:ext cx="2863929" cy="3314700"/>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496699" y="-622887"/>
            <a:ext cx="1864389" cy="1853864"/>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15100" y="1937500"/>
            <a:ext cx="5838300" cy="17973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15100" y="4214900"/>
            <a:ext cx="5838300" cy="393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1"/>
            </a:gs>
            <a:gs pos="79000">
              <a:schemeClr val="lt1"/>
            </a:gs>
            <a:gs pos="100000">
              <a:schemeClr val="accent6"/>
            </a:gs>
          </a:gsLst>
          <a:lin ang="18900044" scaled="0"/>
        </a:gradFill>
      </p:bgPr>
    </p:bg>
    <p:spTree>
      <p:nvGrpSpPr>
        <p:cNvPr id="62" name="Shape 62"/>
        <p:cNvGrpSpPr/>
        <p:nvPr/>
      </p:nvGrpSpPr>
      <p:grpSpPr>
        <a:xfrm>
          <a:off x="0" y="0"/>
          <a:ext cx="0" cy="0"/>
          <a:chOff x="0" y="0"/>
          <a:chExt cx="0" cy="0"/>
        </a:xfrm>
      </p:grpSpPr>
      <p:sp>
        <p:nvSpPr>
          <p:cNvPr id="63" name="Google Shape;63;p11"/>
          <p:cNvSpPr/>
          <p:nvPr/>
        </p:nvSpPr>
        <p:spPr>
          <a:xfrm>
            <a:off x="7221950" y="2819400"/>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0800000">
            <a:off x="-188500" y="-133350"/>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rot="-5400000">
            <a:off x="-923181" y="3487138"/>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5400000">
            <a:off x="7382544" y="-903874"/>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lt2"/>
                </a:solidFill>
                <a:latin typeface="Days One"/>
                <a:ea typeface="Days One"/>
                <a:cs typeface="Days One"/>
                <a:sym typeface="Days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1"/>
            </a:gs>
            <a:gs pos="79000">
              <a:schemeClr val="lt1"/>
            </a:gs>
            <a:gs pos="100000">
              <a:schemeClr val="accent6"/>
            </a:gs>
          </a:gsLst>
          <a:lin ang="8099331" scaled="0"/>
        </a:gradFill>
      </p:bgPr>
    </p:bg>
    <p:spTree>
      <p:nvGrpSpPr>
        <p:cNvPr id="70" name="Shape 70"/>
        <p:cNvGrpSpPr/>
        <p:nvPr/>
      </p:nvGrpSpPr>
      <p:grpSpPr>
        <a:xfrm>
          <a:off x="0" y="0"/>
          <a:ext cx="0" cy="0"/>
          <a:chOff x="0" y="0"/>
          <a:chExt cx="0" cy="0"/>
        </a:xfrm>
      </p:grpSpPr>
      <p:sp>
        <p:nvSpPr>
          <p:cNvPr id="71" name="Google Shape;71;p13"/>
          <p:cNvSpPr/>
          <p:nvPr/>
        </p:nvSpPr>
        <p:spPr>
          <a:xfrm>
            <a:off x="-1788525" y="1325945"/>
            <a:ext cx="2680775" cy="269145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4243771">
            <a:off x="7521125" y="-325063"/>
            <a:ext cx="1815550" cy="20961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type="title"/>
          </p:nvPr>
        </p:nvSpPr>
        <p:spPr>
          <a:xfrm>
            <a:off x="1760916" y="1576755"/>
            <a:ext cx="2594700" cy="55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hasCustomPrompt="1" idx="2" type="title"/>
          </p:nvPr>
        </p:nvSpPr>
        <p:spPr>
          <a:xfrm>
            <a:off x="892278" y="15992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p:nvPr>
            <p:ph idx="1" type="subTitle"/>
          </p:nvPr>
        </p:nvSpPr>
        <p:spPr>
          <a:xfrm>
            <a:off x="1760903" y="22620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3"/>
          <p:cNvSpPr txBox="1"/>
          <p:nvPr>
            <p:ph idx="3" type="title"/>
          </p:nvPr>
        </p:nvSpPr>
        <p:spPr>
          <a:xfrm>
            <a:off x="1760916" y="3372696"/>
            <a:ext cx="2336400" cy="559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3"/>
          <p:cNvSpPr txBox="1"/>
          <p:nvPr>
            <p:ph hasCustomPrompt="1" idx="4" type="title"/>
          </p:nvPr>
        </p:nvSpPr>
        <p:spPr>
          <a:xfrm>
            <a:off x="892278" y="3404550"/>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5" type="subTitle"/>
          </p:nvPr>
        </p:nvSpPr>
        <p:spPr>
          <a:xfrm>
            <a:off x="1760903" y="405947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3"/>
          <p:cNvSpPr txBox="1"/>
          <p:nvPr>
            <p:ph idx="6" type="title"/>
          </p:nvPr>
        </p:nvSpPr>
        <p:spPr>
          <a:xfrm>
            <a:off x="5570917" y="1567475"/>
            <a:ext cx="2680800" cy="550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3"/>
          <p:cNvSpPr txBox="1"/>
          <p:nvPr>
            <p:ph hasCustomPrompt="1" idx="7" type="title"/>
          </p:nvPr>
        </p:nvSpPr>
        <p:spPr>
          <a:xfrm>
            <a:off x="4697103" y="15903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8" type="subTitle"/>
          </p:nvPr>
        </p:nvSpPr>
        <p:spPr>
          <a:xfrm>
            <a:off x="5570903" y="2253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3"/>
          <p:cNvSpPr txBox="1"/>
          <p:nvPr>
            <p:ph idx="9" type="title"/>
          </p:nvPr>
        </p:nvSpPr>
        <p:spPr>
          <a:xfrm>
            <a:off x="5570922" y="3372696"/>
            <a:ext cx="2680800" cy="559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3"/>
          <p:cNvSpPr txBox="1"/>
          <p:nvPr>
            <p:ph hasCustomPrompt="1" idx="13" type="title"/>
          </p:nvPr>
        </p:nvSpPr>
        <p:spPr>
          <a:xfrm>
            <a:off x="4697103" y="3379775"/>
            <a:ext cx="817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4" type="subTitle"/>
          </p:nvPr>
        </p:nvSpPr>
        <p:spPr>
          <a:xfrm>
            <a:off x="5570903" y="405947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5" name="Google Shape;85;p13"/>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bg>
      <p:bgPr>
        <a:gradFill>
          <a:gsLst>
            <a:gs pos="0">
              <a:schemeClr val="accent1"/>
            </a:gs>
            <a:gs pos="79000">
              <a:schemeClr val="lt1"/>
            </a:gs>
            <a:gs pos="100000">
              <a:schemeClr val="accent6"/>
            </a:gs>
          </a:gsLst>
          <a:lin ang="13500032" scaled="0"/>
        </a:gradFill>
      </p:bgPr>
    </p:bg>
    <p:spTree>
      <p:nvGrpSpPr>
        <p:cNvPr id="86" name="Shape 86"/>
        <p:cNvGrpSpPr/>
        <p:nvPr/>
      </p:nvGrpSpPr>
      <p:grpSpPr>
        <a:xfrm>
          <a:off x="0" y="0"/>
          <a:ext cx="0" cy="0"/>
          <a:chOff x="0" y="0"/>
          <a:chExt cx="0" cy="0"/>
        </a:xfrm>
      </p:grpSpPr>
      <p:sp>
        <p:nvSpPr>
          <p:cNvPr id="87" name="Google Shape;87;p14"/>
          <p:cNvSpPr/>
          <p:nvPr/>
        </p:nvSpPr>
        <p:spPr>
          <a:xfrm rot="-5400000">
            <a:off x="7679875" y="3482370"/>
            <a:ext cx="2680775" cy="269145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rot="4243771">
            <a:off x="-194550" y="-392963"/>
            <a:ext cx="1815550" cy="20961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a:hlinkClick/>
          </p:cNvPr>
          <p:cNvSpPr txBox="1"/>
          <p:nvPr>
            <p:ph type="title"/>
          </p:nvPr>
        </p:nvSpPr>
        <p:spPr>
          <a:xfrm>
            <a:off x="2437975" y="1491400"/>
            <a:ext cx="2510400" cy="720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4">
            <a:hlinkClick/>
          </p:cNvPr>
          <p:cNvSpPr txBox="1"/>
          <p:nvPr>
            <p:ph hasCustomPrompt="1" idx="2" type="title"/>
          </p:nvPr>
        </p:nvSpPr>
        <p:spPr>
          <a:xfrm>
            <a:off x="1491503" y="1599275"/>
            <a:ext cx="817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a:hlinkClick/>
          </p:cNvPr>
          <p:cNvSpPr txBox="1"/>
          <p:nvPr>
            <p:ph idx="1" type="subTitle"/>
          </p:nvPr>
        </p:nvSpPr>
        <p:spPr>
          <a:xfrm>
            <a:off x="5084091" y="159927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a:hlinkClick/>
          </p:cNvPr>
          <p:cNvSpPr txBox="1"/>
          <p:nvPr>
            <p:ph idx="3" type="title"/>
          </p:nvPr>
        </p:nvSpPr>
        <p:spPr>
          <a:xfrm>
            <a:off x="2437975" y="2583425"/>
            <a:ext cx="2514600" cy="720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4">
            <a:hlinkClick/>
          </p:cNvPr>
          <p:cNvSpPr txBox="1"/>
          <p:nvPr>
            <p:ph hasCustomPrompt="1" idx="4" type="title"/>
          </p:nvPr>
        </p:nvSpPr>
        <p:spPr>
          <a:xfrm>
            <a:off x="1491503" y="2685563"/>
            <a:ext cx="817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a:hlinkClick/>
          </p:cNvPr>
          <p:cNvSpPr txBox="1"/>
          <p:nvPr>
            <p:ph idx="5" type="subTitle"/>
          </p:nvPr>
        </p:nvSpPr>
        <p:spPr>
          <a:xfrm>
            <a:off x="5084091" y="2701382"/>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4">
            <a:hlinkClick/>
          </p:cNvPr>
          <p:cNvSpPr txBox="1"/>
          <p:nvPr>
            <p:ph idx="6" type="title"/>
          </p:nvPr>
        </p:nvSpPr>
        <p:spPr>
          <a:xfrm>
            <a:off x="2437975" y="3675300"/>
            <a:ext cx="2514600" cy="720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4">
            <a:hlinkClick/>
          </p:cNvPr>
          <p:cNvSpPr txBox="1"/>
          <p:nvPr>
            <p:ph hasCustomPrompt="1" idx="7" type="title"/>
          </p:nvPr>
        </p:nvSpPr>
        <p:spPr>
          <a:xfrm>
            <a:off x="1491503" y="3783550"/>
            <a:ext cx="817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4">
            <a:hlinkClick/>
          </p:cNvPr>
          <p:cNvSpPr txBox="1"/>
          <p:nvPr>
            <p:ph idx="8" type="subTitle"/>
          </p:nvPr>
        </p:nvSpPr>
        <p:spPr>
          <a:xfrm>
            <a:off x="5084091" y="378612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4"/>
          <p:cNvSpPr txBox="1"/>
          <p:nvPr>
            <p:ph idx="9"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gradFill>
          <a:gsLst>
            <a:gs pos="0">
              <a:schemeClr val="accent1"/>
            </a:gs>
            <a:gs pos="79000">
              <a:schemeClr val="lt1"/>
            </a:gs>
            <a:gs pos="100000">
              <a:schemeClr val="accent6"/>
            </a:gs>
          </a:gsLst>
          <a:lin ang="2698631" scaled="0"/>
        </a:gradFill>
      </p:bgPr>
    </p:bg>
    <p:spTree>
      <p:nvGrpSpPr>
        <p:cNvPr id="99" name="Shape 99"/>
        <p:cNvGrpSpPr/>
        <p:nvPr/>
      </p:nvGrpSpPr>
      <p:grpSpPr>
        <a:xfrm>
          <a:off x="0" y="0"/>
          <a:ext cx="0" cy="0"/>
          <a:chOff x="0" y="0"/>
          <a:chExt cx="0" cy="0"/>
        </a:xfrm>
      </p:grpSpPr>
      <p:sp>
        <p:nvSpPr>
          <p:cNvPr id="100" name="Google Shape;100;p15"/>
          <p:cNvSpPr/>
          <p:nvPr/>
        </p:nvSpPr>
        <p:spPr>
          <a:xfrm rot="10800000">
            <a:off x="-2132275"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7131150"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type="title"/>
          </p:nvPr>
        </p:nvSpPr>
        <p:spPr>
          <a:xfrm>
            <a:off x="1262100" y="1307100"/>
            <a:ext cx="6619800" cy="252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8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gradFill>
          <a:gsLst>
            <a:gs pos="0">
              <a:schemeClr val="accent1"/>
            </a:gs>
            <a:gs pos="79000">
              <a:schemeClr val="lt1"/>
            </a:gs>
            <a:gs pos="100000">
              <a:schemeClr val="accent6"/>
            </a:gs>
          </a:gsLst>
          <a:lin ang="8099331" scaled="0"/>
        </a:gradFill>
      </p:bgPr>
    </p:bg>
    <p:spTree>
      <p:nvGrpSpPr>
        <p:cNvPr id="103" name="Shape 103"/>
        <p:cNvGrpSpPr/>
        <p:nvPr/>
      </p:nvGrpSpPr>
      <p:grpSpPr>
        <a:xfrm>
          <a:off x="0" y="0"/>
          <a:ext cx="0" cy="0"/>
          <a:chOff x="0" y="0"/>
          <a:chExt cx="0" cy="0"/>
        </a:xfrm>
      </p:grpSpPr>
      <p:sp>
        <p:nvSpPr>
          <p:cNvPr id="104" name="Google Shape;104;p16"/>
          <p:cNvSpPr/>
          <p:nvPr/>
        </p:nvSpPr>
        <p:spPr>
          <a:xfrm flipH="1" rot="10800000">
            <a:off x="7221950" y="-193881"/>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flipH="1">
            <a:off x="-188500" y="2758869"/>
            <a:ext cx="2065727" cy="241307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flipH="1" rot="-5400000">
            <a:off x="-923181" y="-1135774"/>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rot="5400000">
            <a:off x="7382544" y="3255238"/>
            <a:ext cx="2702570" cy="2687231"/>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hasCustomPrompt="1" type="title"/>
          </p:nvPr>
        </p:nvSpPr>
        <p:spPr>
          <a:xfrm>
            <a:off x="713225" y="1558475"/>
            <a:ext cx="4629900" cy="15111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9600">
                <a:solidFill>
                  <a:schemeClr val="lt2"/>
                </a:solidFill>
                <a:latin typeface="Days One"/>
                <a:ea typeface="Days One"/>
                <a:cs typeface="Days One"/>
                <a:sym typeface="Days One"/>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9" name="Google Shape;109;p16"/>
          <p:cNvSpPr txBox="1"/>
          <p:nvPr>
            <p:ph idx="1" type="subTitle"/>
          </p:nvPr>
        </p:nvSpPr>
        <p:spPr>
          <a:xfrm>
            <a:off x="713225" y="3069625"/>
            <a:ext cx="46299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gradFill>
          <a:gsLst>
            <a:gs pos="0">
              <a:schemeClr val="accent1"/>
            </a:gs>
            <a:gs pos="79000">
              <a:schemeClr val="lt1"/>
            </a:gs>
            <a:gs pos="100000">
              <a:schemeClr val="accent6"/>
            </a:gs>
          </a:gsLst>
          <a:lin ang="18900732" scaled="0"/>
        </a:gra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720000" y="3173850"/>
            <a:ext cx="4979400" cy="1434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chemeClr val="accent1"/>
            </a:gs>
            <a:gs pos="79000">
              <a:schemeClr val="lt1"/>
            </a:gs>
            <a:gs pos="100000">
              <a:schemeClr val="accent6"/>
            </a:gs>
          </a:gsLst>
          <a:lin ang="8099331" scaled="0"/>
        </a:gradFill>
      </p:bgPr>
    </p:bg>
    <p:spTree>
      <p:nvGrpSpPr>
        <p:cNvPr id="112" name="Shape 112"/>
        <p:cNvGrpSpPr/>
        <p:nvPr/>
      </p:nvGrpSpPr>
      <p:grpSpPr>
        <a:xfrm>
          <a:off x="0" y="0"/>
          <a:ext cx="0" cy="0"/>
          <a:chOff x="0" y="0"/>
          <a:chExt cx="0" cy="0"/>
        </a:xfrm>
      </p:grpSpPr>
      <p:sp>
        <p:nvSpPr>
          <p:cNvPr id="113" name="Google Shape;113;p18"/>
          <p:cNvSpPr/>
          <p:nvPr/>
        </p:nvSpPr>
        <p:spPr>
          <a:xfrm>
            <a:off x="-1350375" y="-177165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5400000">
            <a:off x="-556707" y="2728814"/>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3719961">
            <a:off x="6125789" y="-1513239"/>
            <a:ext cx="3066313" cy="304891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type="title"/>
          </p:nvPr>
        </p:nvSpPr>
        <p:spPr>
          <a:xfrm>
            <a:off x="3865000" y="4076600"/>
            <a:ext cx="45639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800">
                <a:solidFill>
                  <a:schemeClr val="lt2"/>
                </a:solidFill>
                <a:latin typeface="Days One"/>
                <a:ea typeface="Days One"/>
                <a:cs typeface="Days One"/>
                <a:sym typeface="Days 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7" name="Google Shape;117;p18"/>
          <p:cNvSpPr txBox="1"/>
          <p:nvPr>
            <p:ph idx="1" type="subTitle"/>
          </p:nvPr>
        </p:nvSpPr>
        <p:spPr>
          <a:xfrm>
            <a:off x="3314700" y="1886950"/>
            <a:ext cx="5114400" cy="2114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900">
                <a:solidFill>
                  <a:schemeClr val="lt2"/>
                </a:solidFill>
                <a:latin typeface="Lato"/>
                <a:ea typeface="Lato"/>
                <a:cs typeface="Lato"/>
                <a:sym typeface="Lato"/>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bg>
      <p:bgPr>
        <a:gradFill>
          <a:gsLst>
            <a:gs pos="0">
              <a:schemeClr val="accent1"/>
            </a:gs>
            <a:gs pos="79000">
              <a:schemeClr val="lt1"/>
            </a:gs>
            <a:gs pos="100000">
              <a:schemeClr val="accent6"/>
            </a:gs>
          </a:gsLst>
          <a:lin ang="2698631" scaled="0"/>
        </a:gradFill>
      </p:bgPr>
    </p:bg>
    <p:spTree>
      <p:nvGrpSpPr>
        <p:cNvPr id="118" name="Shape 118"/>
        <p:cNvGrpSpPr/>
        <p:nvPr/>
      </p:nvGrpSpPr>
      <p:grpSpPr>
        <a:xfrm>
          <a:off x="0" y="0"/>
          <a:ext cx="0" cy="0"/>
          <a:chOff x="0" y="0"/>
          <a:chExt cx="0" cy="0"/>
        </a:xfrm>
      </p:grpSpPr>
      <p:sp>
        <p:nvSpPr>
          <p:cNvPr id="119" name="Google Shape;119;p19"/>
          <p:cNvSpPr/>
          <p:nvPr/>
        </p:nvSpPr>
        <p:spPr>
          <a:xfrm flipH="1">
            <a:off x="6832100" y="-177165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flipH="1" rot="-5400000">
            <a:off x="6827226" y="2728814"/>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flipH="1" rot="-3719961">
            <a:off x="-158812" y="-1513239"/>
            <a:ext cx="3066313" cy="304891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type="title"/>
          </p:nvPr>
        </p:nvSpPr>
        <p:spPr>
          <a:xfrm>
            <a:off x="713225" y="3452425"/>
            <a:ext cx="31368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latin typeface="Days One"/>
                <a:ea typeface="Days One"/>
                <a:cs typeface="Days One"/>
                <a:sym typeface="Days 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3" name="Google Shape;123;p19"/>
          <p:cNvSpPr txBox="1"/>
          <p:nvPr>
            <p:ph idx="1" type="subTitle"/>
          </p:nvPr>
        </p:nvSpPr>
        <p:spPr>
          <a:xfrm>
            <a:off x="713225" y="1262775"/>
            <a:ext cx="5114400" cy="211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900">
                <a:solidFill>
                  <a:schemeClr val="lt2"/>
                </a:solidFill>
                <a:latin typeface="Lato"/>
                <a:ea typeface="Lato"/>
                <a:cs typeface="Lato"/>
                <a:sym typeface="Lato"/>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gradFill>
          <a:gsLst>
            <a:gs pos="0">
              <a:schemeClr val="accent1"/>
            </a:gs>
            <a:gs pos="79000">
              <a:schemeClr val="lt1"/>
            </a:gs>
            <a:gs pos="100000">
              <a:schemeClr val="accent6"/>
            </a:gs>
          </a:gsLst>
          <a:lin ang="18900044" scaled="0"/>
        </a:gradFill>
      </p:bgPr>
    </p:bg>
    <p:spTree>
      <p:nvGrpSpPr>
        <p:cNvPr id="124" name="Shape 124"/>
        <p:cNvGrpSpPr/>
        <p:nvPr/>
      </p:nvGrpSpPr>
      <p:grpSpPr>
        <a:xfrm>
          <a:off x="0" y="0"/>
          <a:ext cx="0" cy="0"/>
          <a:chOff x="0" y="0"/>
          <a:chExt cx="0" cy="0"/>
        </a:xfrm>
      </p:grpSpPr>
      <p:sp>
        <p:nvSpPr>
          <p:cNvPr id="125" name="Google Shape;125;p20"/>
          <p:cNvSpPr/>
          <p:nvPr/>
        </p:nvSpPr>
        <p:spPr>
          <a:xfrm>
            <a:off x="7131150"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2132275"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1700207">
            <a:off x="6864111"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9454994">
            <a:off x="-323737"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idx="1" type="subTitle"/>
          </p:nvPr>
        </p:nvSpPr>
        <p:spPr>
          <a:xfrm>
            <a:off x="1844550" y="3190638"/>
            <a:ext cx="5454900" cy="61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0"/>
          <p:cNvSpPr txBox="1"/>
          <p:nvPr>
            <p:ph type="title"/>
          </p:nvPr>
        </p:nvSpPr>
        <p:spPr>
          <a:xfrm>
            <a:off x="720000" y="1337263"/>
            <a:ext cx="7704000" cy="154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79000">
              <a:schemeClr val="lt1"/>
            </a:gs>
            <a:gs pos="100000">
              <a:schemeClr val="accent6"/>
            </a:gs>
          </a:gsLst>
          <a:lin ang="2700006" scaled="0"/>
        </a:gradFill>
      </p:bgPr>
    </p:bg>
    <p:spTree>
      <p:nvGrpSpPr>
        <p:cNvPr id="14" name="Shape 14"/>
        <p:cNvGrpSpPr/>
        <p:nvPr/>
      </p:nvGrpSpPr>
      <p:grpSpPr>
        <a:xfrm>
          <a:off x="0" y="0"/>
          <a:ext cx="0" cy="0"/>
          <a:chOff x="0" y="0"/>
          <a:chExt cx="0" cy="0"/>
        </a:xfrm>
      </p:grpSpPr>
      <p:sp>
        <p:nvSpPr>
          <p:cNvPr id="15" name="Google Shape;15;p3"/>
          <p:cNvSpPr/>
          <p:nvPr/>
        </p:nvSpPr>
        <p:spPr>
          <a:xfrm>
            <a:off x="-1351900" y="3948325"/>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3516704">
            <a:off x="6716946" y="-554629"/>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2126950">
            <a:off x="41639" y="-1384093"/>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036975"/>
            <a:ext cx="4205100" cy="1226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1195175"/>
            <a:ext cx="4205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20000" y="3554725"/>
            <a:ext cx="43602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bg>
      <p:bgPr>
        <a:gradFill>
          <a:gsLst>
            <a:gs pos="0">
              <a:schemeClr val="accent1"/>
            </a:gs>
            <a:gs pos="79000">
              <a:schemeClr val="lt1"/>
            </a:gs>
            <a:gs pos="100000">
              <a:schemeClr val="accent6"/>
            </a:gs>
          </a:gsLst>
          <a:lin ang="2698631" scaled="0"/>
        </a:gradFill>
      </p:bgPr>
    </p:bg>
    <p:spTree>
      <p:nvGrpSpPr>
        <p:cNvPr id="131" name="Shape 131"/>
        <p:cNvGrpSpPr/>
        <p:nvPr/>
      </p:nvGrpSpPr>
      <p:grpSpPr>
        <a:xfrm>
          <a:off x="0" y="0"/>
          <a:ext cx="0" cy="0"/>
          <a:chOff x="0" y="0"/>
          <a:chExt cx="0" cy="0"/>
        </a:xfrm>
      </p:grpSpPr>
      <p:sp>
        <p:nvSpPr>
          <p:cNvPr id="132" name="Google Shape;132;p21"/>
          <p:cNvSpPr txBox="1"/>
          <p:nvPr>
            <p:ph idx="1" type="subTitle"/>
          </p:nvPr>
        </p:nvSpPr>
        <p:spPr>
          <a:xfrm>
            <a:off x="713225" y="3190650"/>
            <a:ext cx="4356300" cy="61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1"/>
          <p:cNvSpPr txBox="1"/>
          <p:nvPr>
            <p:ph type="title"/>
          </p:nvPr>
        </p:nvSpPr>
        <p:spPr>
          <a:xfrm>
            <a:off x="720000" y="1337275"/>
            <a:ext cx="5179500" cy="1549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6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4" name="Google Shape;134;p21"/>
          <p:cNvSpPr/>
          <p:nvPr/>
        </p:nvSpPr>
        <p:spPr>
          <a:xfrm rot="5400000">
            <a:off x="6067275" y="-1569762"/>
            <a:ext cx="4954084" cy="497382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21"/>
          <p:cNvGrpSpPr/>
          <p:nvPr/>
        </p:nvGrpSpPr>
        <p:grpSpPr>
          <a:xfrm rot="10800000">
            <a:off x="4894308" y="3283225"/>
            <a:ext cx="2856778" cy="2850819"/>
            <a:chOff x="7193640" y="535000"/>
            <a:chExt cx="1450362" cy="1447410"/>
          </a:xfrm>
        </p:grpSpPr>
        <p:sp>
          <p:nvSpPr>
            <p:cNvPr id="136" name="Google Shape;136;p21"/>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gradFill>
          <a:gsLst>
            <a:gs pos="0">
              <a:schemeClr val="accent1"/>
            </a:gs>
            <a:gs pos="79000">
              <a:schemeClr val="lt1"/>
            </a:gs>
            <a:gs pos="100000">
              <a:schemeClr val="accent6"/>
            </a:gs>
          </a:gsLst>
          <a:lin ang="18900732" scaled="0"/>
        </a:gradFill>
      </p:bgPr>
    </p:bg>
    <p:spTree>
      <p:nvGrpSpPr>
        <p:cNvPr id="142" name="Shape 142"/>
        <p:cNvGrpSpPr/>
        <p:nvPr/>
      </p:nvGrpSpPr>
      <p:grpSpPr>
        <a:xfrm>
          <a:off x="0" y="0"/>
          <a:ext cx="0" cy="0"/>
          <a:chOff x="0" y="0"/>
          <a:chExt cx="0" cy="0"/>
        </a:xfrm>
      </p:grpSpPr>
      <p:sp>
        <p:nvSpPr>
          <p:cNvPr id="143" name="Google Shape;143;p22"/>
          <p:cNvSpPr/>
          <p:nvPr/>
        </p:nvSpPr>
        <p:spPr>
          <a:xfrm>
            <a:off x="6620650" y="2409026"/>
            <a:ext cx="2593954" cy="3030123"/>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1040500" y="-991125"/>
            <a:ext cx="3074884" cy="3087133"/>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22"/>
          <p:cNvSpPr txBox="1"/>
          <p:nvPr>
            <p:ph idx="1" type="subTitle"/>
          </p:nvPr>
        </p:nvSpPr>
        <p:spPr>
          <a:xfrm>
            <a:off x="1844950" y="2682250"/>
            <a:ext cx="4966200" cy="114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bg>
      <p:bgPr>
        <a:gradFill>
          <a:gsLst>
            <a:gs pos="0">
              <a:schemeClr val="accent1"/>
            </a:gs>
            <a:gs pos="79000">
              <a:schemeClr val="lt1"/>
            </a:gs>
            <a:gs pos="100000">
              <a:schemeClr val="accent6"/>
            </a:gs>
          </a:gsLst>
          <a:lin ang="13500032" scaled="0"/>
        </a:gradFill>
      </p:bgPr>
    </p:bg>
    <p:spTree>
      <p:nvGrpSpPr>
        <p:cNvPr id="147" name="Shape 147"/>
        <p:cNvGrpSpPr/>
        <p:nvPr/>
      </p:nvGrpSpPr>
      <p:grpSpPr>
        <a:xfrm>
          <a:off x="0" y="0"/>
          <a:ext cx="0" cy="0"/>
          <a:chOff x="0" y="0"/>
          <a:chExt cx="0" cy="0"/>
        </a:xfrm>
      </p:grpSpPr>
      <p:sp>
        <p:nvSpPr>
          <p:cNvPr id="148" name="Google Shape;148;p23"/>
          <p:cNvSpPr/>
          <p:nvPr/>
        </p:nvSpPr>
        <p:spPr>
          <a:xfrm>
            <a:off x="7131150"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2132275"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rot="1700207">
            <a:off x="6864111"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rot="-9454994">
            <a:off x="-323737"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4650250" y="1738325"/>
            <a:ext cx="3783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3"/>
          <p:cNvSpPr txBox="1"/>
          <p:nvPr>
            <p:ph idx="1" type="subTitle"/>
          </p:nvPr>
        </p:nvSpPr>
        <p:spPr>
          <a:xfrm>
            <a:off x="4650250" y="2347500"/>
            <a:ext cx="3154800" cy="120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bg>
      <p:bgPr>
        <a:gradFill>
          <a:gsLst>
            <a:gs pos="0">
              <a:schemeClr val="accent1"/>
            </a:gs>
            <a:gs pos="79000">
              <a:schemeClr val="lt1"/>
            </a:gs>
            <a:gs pos="100000">
              <a:schemeClr val="accent6"/>
            </a:gs>
          </a:gsLst>
          <a:lin ang="18900044" scaled="0"/>
        </a:gradFill>
      </p:bgPr>
    </p:bg>
    <p:spTree>
      <p:nvGrpSpPr>
        <p:cNvPr id="154" name="Shape 154"/>
        <p:cNvGrpSpPr/>
        <p:nvPr/>
      </p:nvGrpSpPr>
      <p:grpSpPr>
        <a:xfrm>
          <a:off x="0" y="0"/>
          <a:ext cx="0" cy="0"/>
          <a:chOff x="0" y="0"/>
          <a:chExt cx="0" cy="0"/>
        </a:xfrm>
      </p:grpSpPr>
      <p:sp>
        <p:nvSpPr>
          <p:cNvPr id="155" name="Google Shape;155;p24"/>
          <p:cNvSpPr/>
          <p:nvPr/>
        </p:nvSpPr>
        <p:spPr>
          <a:xfrm flipH="1">
            <a:off x="-2132275"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flipH="1">
            <a:off x="7131150"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flipH="1" rot="-1700207">
            <a:off x="-446487" y="2679832"/>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flipH="1" rot="9454994">
            <a:off x="6052955" y="-1234466"/>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type="title"/>
          </p:nvPr>
        </p:nvSpPr>
        <p:spPr>
          <a:xfrm flipH="1">
            <a:off x="761950" y="1770075"/>
            <a:ext cx="328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4"/>
          <p:cNvSpPr txBox="1"/>
          <p:nvPr>
            <p:ph idx="1" type="subTitle"/>
          </p:nvPr>
        </p:nvSpPr>
        <p:spPr>
          <a:xfrm flipH="1">
            <a:off x="762000" y="2369325"/>
            <a:ext cx="30774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gradFill>
          <a:gsLst>
            <a:gs pos="0">
              <a:schemeClr val="accent1"/>
            </a:gs>
            <a:gs pos="79000">
              <a:schemeClr val="lt1"/>
            </a:gs>
            <a:gs pos="100000">
              <a:schemeClr val="accent6"/>
            </a:gs>
          </a:gsLst>
          <a:lin ang="8099331" scaled="0"/>
        </a:gra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4191862" y="1745250"/>
            <a:ext cx="315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5"/>
          <p:cNvSpPr txBox="1"/>
          <p:nvPr>
            <p:ph idx="1" type="subTitle"/>
          </p:nvPr>
        </p:nvSpPr>
        <p:spPr>
          <a:xfrm>
            <a:off x="4191862" y="2420700"/>
            <a:ext cx="3151500" cy="111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5"/>
          <p:cNvSpPr/>
          <p:nvPr/>
        </p:nvSpPr>
        <p:spPr>
          <a:xfrm flipH="1">
            <a:off x="6173175" y="-177165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flipH="1" rot="-5400000">
            <a:off x="6168301" y="2728814"/>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flipH="1" rot="-3719961">
            <a:off x="-817737" y="-1513239"/>
            <a:ext cx="3066313" cy="304891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4">
    <p:bg>
      <p:bgPr>
        <a:gradFill>
          <a:gsLst>
            <a:gs pos="0">
              <a:schemeClr val="accent1"/>
            </a:gs>
            <a:gs pos="79000">
              <a:schemeClr val="lt1"/>
            </a:gs>
            <a:gs pos="100000">
              <a:schemeClr val="accent6"/>
            </a:gs>
          </a:gsLst>
          <a:lin ang="8099331" scaled="0"/>
        </a:gradFill>
      </p:bgPr>
    </p:bg>
    <p:spTree>
      <p:nvGrpSpPr>
        <p:cNvPr id="167" name="Shape 167"/>
        <p:cNvGrpSpPr/>
        <p:nvPr/>
      </p:nvGrpSpPr>
      <p:grpSpPr>
        <a:xfrm>
          <a:off x="0" y="0"/>
          <a:ext cx="0" cy="0"/>
          <a:chOff x="0" y="0"/>
          <a:chExt cx="0" cy="0"/>
        </a:xfrm>
      </p:grpSpPr>
      <p:sp>
        <p:nvSpPr>
          <p:cNvPr id="168" name="Google Shape;168;p26"/>
          <p:cNvSpPr/>
          <p:nvPr/>
        </p:nvSpPr>
        <p:spPr>
          <a:xfrm flipH="1">
            <a:off x="6820875" y="3467100"/>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flipH="1" rot="10800000">
            <a:off x="6567576" y="-203836"/>
            <a:ext cx="2762771" cy="322747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flipH="1" rot="-5400000">
            <a:off x="-472898" y="-569852"/>
            <a:ext cx="2222321" cy="2209708"/>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715100" y="1549000"/>
            <a:ext cx="4587600" cy="1916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6"/>
          <p:cNvSpPr txBox="1"/>
          <p:nvPr>
            <p:ph idx="1" type="subTitle"/>
          </p:nvPr>
        </p:nvSpPr>
        <p:spPr>
          <a:xfrm>
            <a:off x="715100" y="3634200"/>
            <a:ext cx="4587600" cy="9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4_1">
    <p:bg>
      <p:bgPr>
        <a:gradFill>
          <a:gsLst>
            <a:gs pos="0">
              <a:schemeClr val="accent1"/>
            </a:gs>
            <a:gs pos="79000">
              <a:schemeClr val="lt1"/>
            </a:gs>
            <a:gs pos="100000">
              <a:schemeClr val="accent6"/>
            </a:gs>
          </a:gsLst>
          <a:lin ang="18900732" scaled="0"/>
        </a:gradFill>
      </p:bgPr>
    </p:bg>
    <p:spTree>
      <p:nvGrpSpPr>
        <p:cNvPr id="173" name="Shape 173"/>
        <p:cNvGrpSpPr/>
        <p:nvPr/>
      </p:nvGrpSpPr>
      <p:grpSpPr>
        <a:xfrm>
          <a:off x="0" y="0"/>
          <a:ext cx="0" cy="0"/>
          <a:chOff x="0" y="0"/>
          <a:chExt cx="0" cy="0"/>
        </a:xfrm>
      </p:grpSpPr>
      <p:sp>
        <p:nvSpPr>
          <p:cNvPr id="174" name="Google Shape;174;p27"/>
          <p:cNvSpPr txBox="1"/>
          <p:nvPr>
            <p:ph type="title"/>
          </p:nvPr>
        </p:nvSpPr>
        <p:spPr>
          <a:xfrm>
            <a:off x="4178100" y="1188275"/>
            <a:ext cx="4233000" cy="1699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2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5" name="Google Shape;175;p27"/>
          <p:cNvSpPr txBox="1"/>
          <p:nvPr>
            <p:ph idx="1" type="subTitle"/>
          </p:nvPr>
        </p:nvSpPr>
        <p:spPr>
          <a:xfrm>
            <a:off x="3823500" y="2981025"/>
            <a:ext cx="4587600" cy="974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7"/>
          <p:cNvSpPr/>
          <p:nvPr/>
        </p:nvSpPr>
        <p:spPr>
          <a:xfrm flipH="1">
            <a:off x="7102475" y="-1704875"/>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flipH="1" rot="5400000">
            <a:off x="-1580725" y="3077025"/>
            <a:ext cx="3551565" cy="356571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1_2">
    <p:bg>
      <p:bgPr>
        <a:gradFill>
          <a:gsLst>
            <a:gs pos="0">
              <a:schemeClr val="accent1"/>
            </a:gs>
            <a:gs pos="79000">
              <a:schemeClr val="lt1"/>
            </a:gs>
            <a:gs pos="100000">
              <a:schemeClr val="accent6"/>
            </a:gs>
          </a:gsLst>
          <a:lin ang="8099331" scaled="0"/>
        </a:gradFill>
      </p:bgPr>
    </p:bg>
    <p:spTree>
      <p:nvGrpSpPr>
        <p:cNvPr id="178" name="Shape 178"/>
        <p:cNvGrpSpPr/>
        <p:nvPr/>
      </p:nvGrpSpPr>
      <p:grpSpPr>
        <a:xfrm>
          <a:off x="0" y="0"/>
          <a:ext cx="0" cy="0"/>
          <a:chOff x="0" y="0"/>
          <a:chExt cx="0" cy="0"/>
        </a:xfrm>
      </p:grpSpPr>
      <p:sp>
        <p:nvSpPr>
          <p:cNvPr id="179" name="Google Shape;179;p28"/>
          <p:cNvSpPr/>
          <p:nvPr/>
        </p:nvSpPr>
        <p:spPr>
          <a:xfrm flipH="1">
            <a:off x="7926154" y="3948325"/>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3516704">
            <a:off x="-845983" y="-554629"/>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rot="-2126950">
            <a:off x="6889570" y="-1384093"/>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ph type="title"/>
          </p:nvPr>
        </p:nvSpPr>
        <p:spPr>
          <a:xfrm flipH="1">
            <a:off x="4151700" y="2036975"/>
            <a:ext cx="4205100" cy="122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3" name="Google Shape;183;p28"/>
          <p:cNvSpPr txBox="1"/>
          <p:nvPr>
            <p:ph hasCustomPrompt="1" idx="2" type="title"/>
          </p:nvPr>
        </p:nvSpPr>
        <p:spPr>
          <a:xfrm>
            <a:off x="3996600" y="1195175"/>
            <a:ext cx="4205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4" name="Google Shape;184;p28"/>
          <p:cNvSpPr txBox="1"/>
          <p:nvPr>
            <p:ph idx="1" type="subTitle"/>
          </p:nvPr>
        </p:nvSpPr>
        <p:spPr>
          <a:xfrm flipH="1">
            <a:off x="3996600" y="3554725"/>
            <a:ext cx="43602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_1_2_1">
    <p:bg>
      <p:bgPr>
        <a:gradFill>
          <a:gsLst>
            <a:gs pos="0">
              <a:schemeClr val="accent1"/>
            </a:gs>
            <a:gs pos="79000">
              <a:schemeClr val="lt1"/>
            </a:gs>
            <a:gs pos="100000">
              <a:schemeClr val="accent6"/>
            </a:gs>
          </a:gsLst>
          <a:lin ang="8099331" scaled="0"/>
        </a:gradFill>
      </p:bgPr>
    </p:bg>
    <p:spTree>
      <p:nvGrpSpPr>
        <p:cNvPr id="185" name="Shape 185"/>
        <p:cNvGrpSpPr/>
        <p:nvPr/>
      </p:nvGrpSpPr>
      <p:grpSpPr>
        <a:xfrm>
          <a:off x="0" y="0"/>
          <a:ext cx="0" cy="0"/>
          <a:chOff x="0" y="0"/>
          <a:chExt cx="0" cy="0"/>
        </a:xfrm>
      </p:grpSpPr>
      <p:sp>
        <p:nvSpPr>
          <p:cNvPr id="186" name="Google Shape;186;p29"/>
          <p:cNvSpPr/>
          <p:nvPr/>
        </p:nvSpPr>
        <p:spPr>
          <a:xfrm rot="10800000">
            <a:off x="7468954" y="-1260302"/>
            <a:ext cx="3101598" cy="3113954"/>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rot="7283296">
            <a:off x="-1092095" y="1690045"/>
            <a:ext cx="3423889" cy="399981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673050">
            <a:off x="6889570" y="3790254"/>
            <a:ext cx="2744644" cy="2729065"/>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ph type="title"/>
          </p:nvPr>
        </p:nvSpPr>
        <p:spPr>
          <a:xfrm>
            <a:off x="2469450" y="2036975"/>
            <a:ext cx="4205100" cy="122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0" name="Google Shape;190;p29"/>
          <p:cNvSpPr txBox="1"/>
          <p:nvPr>
            <p:ph hasCustomPrompt="1" idx="2" type="title"/>
          </p:nvPr>
        </p:nvSpPr>
        <p:spPr>
          <a:xfrm>
            <a:off x="2469450" y="1195175"/>
            <a:ext cx="4205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1" name="Google Shape;191;p29"/>
          <p:cNvSpPr txBox="1"/>
          <p:nvPr>
            <p:ph idx="1" type="subTitle"/>
          </p:nvPr>
        </p:nvSpPr>
        <p:spPr>
          <a:xfrm>
            <a:off x="2391900" y="3554725"/>
            <a:ext cx="43602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_2_1_1">
    <p:bg>
      <p:bgPr>
        <a:gradFill>
          <a:gsLst>
            <a:gs pos="0">
              <a:schemeClr val="accent1"/>
            </a:gs>
            <a:gs pos="79000">
              <a:schemeClr val="lt1"/>
            </a:gs>
            <a:gs pos="100000">
              <a:schemeClr val="accent6"/>
            </a:gs>
          </a:gsLst>
          <a:lin ang="13500032" scaled="0"/>
        </a:gradFill>
      </p:bgPr>
    </p:bg>
    <p:spTree>
      <p:nvGrpSpPr>
        <p:cNvPr id="192" name="Shape 192"/>
        <p:cNvGrpSpPr/>
        <p:nvPr/>
      </p:nvGrpSpPr>
      <p:grpSpPr>
        <a:xfrm>
          <a:off x="0" y="0"/>
          <a:ext cx="0" cy="0"/>
          <a:chOff x="0" y="0"/>
          <a:chExt cx="0" cy="0"/>
        </a:xfrm>
      </p:grpSpPr>
      <p:sp>
        <p:nvSpPr>
          <p:cNvPr id="193" name="Google Shape;193;p30"/>
          <p:cNvSpPr txBox="1"/>
          <p:nvPr>
            <p:ph type="title"/>
          </p:nvPr>
        </p:nvSpPr>
        <p:spPr>
          <a:xfrm>
            <a:off x="3220850" y="1744763"/>
            <a:ext cx="4205100" cy="1226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4" name="Google Shape;194;p30"/>
          <p:cNvSpPr txBox="1"/>
          <p:nvPr>
            <p:ph hasCustomPrompt="1" idx="2" type="title"/>
          </p:nvPr>
        </p:nvSpPr>
        <p:spPr>
          <a:xfrm>
            <a:off x="1483500" y="1912563"/>
            <a:ext cx="1419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5" name="Google Shape;195;p30"/>
          <p:cNvSpPr txBox="1"/>
          <p:nvPr>
            <p:ph idx="1" type="subTitle"/>
          </p:nvPr>
        </p:nvSpPr>
        <p:spPr>
          <a:xfrm>
            <a:off x="3143300" y="3005138"/>
            <a:ext cx="4360200" cy="39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30"/>
          <p:cNvSpPr/>
          <p:nvPr/>
        </p:nvSpPr>
        <p:spPr>
          <a:xfrm rot="5400000">
            <a:off x="7595675" y="683113"/>
            <a:ext cx="4954084" cy="497382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30"/>
          <p:cNvGrpSpPr/>
          <p:nvPr/>
        </p:nvGrpSpPr>
        <p:grpSpPr>
          <a:xfrm rot="10800000">
            <a:off x="4867808" y="-847050"/>
            <a:ext cx="2856778" cy="2850819"/>
            <a:chOff x="7193640" y="535000"/>
            <a:chExt cx="1450362" cy="1447410"/>
          </a:xfrm>
        </p:grpSpPr>
        <p:sp>
          <p:nvSpPr>
            <p:cNvPr id="198" name="Google Shape;198;p30"/>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rot="5400000">
            <a:off x="-1711750" y="2995288"/>
            <a:ext cx="4954084" cy="497382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79000">
              <a:schemeClr val="lt1"/>
            </a:gs>
            <a:gs pos="100000">
              <a:schemeClr val="accent6"/>
            </a:gs>
          </a:gsLst>
          <a:lin ang="13500032" scaled="0"/>
        </a:gradFill>
      </p:bgPr>
    </p:bg>
    <p:spTree>
      <p:nvGrpSpPr>
        <p:cNvPr id="21" name="Shape 21"/>
        <p:cNvGrpSpPr/>
        <p:nvPr/>
      </p:nvGrpSpPr>
      <p:grpSpPr>
        <a:xfrm>
          <a:off x="0" y="0"/>
          <a:ext cx="0" cy="0"/>
          <a:chOff x="0" y="0"/>
          <a:chExt cx="0" cy="0"/>
        </a:xfrm>
      </p:grpSpPr>
      <p:sp>
        <p:nvSpPr>
          <p:cNvPr id="22" name="Google Shape;22;p4"/>
          <p:cNvSpPr/>
          <p:nvPr/>
        </p:nvSpPr>
        <p:spPr>
          <a:xfrm>
            <a:off x="7931250" y="3963375"/>
            <a:ext cx="2222443" cy="2231297"/>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5400000">
            <a:off x="209843" y="-229299"/>
            <a:ext cx="2666386" cy="30860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6299994">
            <a:off x="-164356" y="3847089"/>
            <a:ext cx="2214873" cy="2202369"/>
          </a:xfrm>
          <a:custGeom>
            <a:rect b="b" l="l" r="r" t="t"/>
            <a:pathLst>
              <a:path extrusionOk="0" h="40861" w="41093">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076325"/>
            <a:ext cx="7704000" cy="3492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AutoNum type="arabicPeriod"/>
              <a:defRPr sz="1150">
                <a:solidFill>
                  <a:schemeClr val="lt2"/>
                </a:solidFill>
                <a:latin typeface="Lato"/>
                <a:ea typeface="Lato"/>
                <a:cs typeface="Lato"/>
                <a:sym typeface="Lato"/>
              </a:defRPr>
            </a:lvl1pPr>
            <a:lvl2pPr indent="-304800" lvl="1" marL="9144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indent="-304800" lvl="2" marL="13716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indent="-304800" lvl="3" marL="1828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indent="-304800" lvl="4" marL="22860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indent="-304800" lvl="5" marL="27432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indent="-304800" lvl="6" marL="32004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indent="-304800" lvl="7" marL="36576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indent="-304800" lvl="8" marL="411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bg>
      <p:bgPr>
        <a:gradFill>
          <a:gsLst>
            <a:gs pos="0">
              <a:schemeClr val="accent1"/>
            </a:gs>
            <a:gs pos="79000">
              <a:schemeClr val="lt1"/>
            </a:gs>
            <a:gs pos="100000">
              <a:schemeClr val="accent6"/>
            </a:gs>
          </a:gsLst>
          <a:lin ang="8099331" scaled="0"/>
        </a:gradFill>
      </p:bgPr>
    </p:bg>
    <p:spTree>
      <p:nvGrpSpPr>
        <p:cNvPr id="205" name="Shape 205"/>
        <p:cNvGrpSpPr/>
        <p:nvPr/>
      </p:nvGrpSpPr>
      <p:grpSpPr>
        <a:xfrm>
          <a:off x="0" y="0"/>
          <a:ext cx="0" cy="0"/>
          <a:chOff x="0" y="0"/>
          <a:chExt cx="0" cy="0"/>
        </a:xfrm>
      </p:grpSpPr>
      <p:sp>
        <p:nvSpPr>
          <p:cNvPr id="206" name="Google Shape;206;p31"/>
          <p:cNvSpPr/>
          <p:nvPr/>
        </p:nvSpPr>
        <p:spPr>
          <a:xfrm rot="10800000">
            <a:off x="11" y="0"/>
            <a:ext cx="2950735" cy="34468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rot="-4500015">
            <a:off x="6665037" y="2969778"/>
            <a:ext cx="4401935" cy="441947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txBox="1"/>
          <p:nvPr>
            <p:ph idx="1" type="subTitle"/>
          </p:nvPr>
        </p:nvSpPr>
        <p:spPr>
          <a:xfrm>
            <a:off x="1595563" y="1921413"/>
            <a:ext cx="29076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9" name="Google Shape;209;p31"/>
          <p:cNvSpPr txBox="1"/>
          <p:nvPr>
            <p:ph idx="2" type="subTitle"/>
          </p:nvPr>
        </p:nvSpPr>
        <p:spPr>
          <a:xfrm>
            <a:off x="4650375" y="3121750"/>
            <a:ext cx="2907600" cy="377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10" name="Google Shape;210;p31"/>
          <p:cNvSpPr txBox="1"/>
          <p:nvPr>
            <p:ph idx="3" type="subTitle"/>
          </p:nvPr>
        </p:nvSpPr>
        <p:spPr>
          <a:xfrm>
            <a:off x="1595575" y="2443438"/>
            <a:ext cx="2907600" cy="96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31"/>
          <p:cNvSpPr txBox="1"/>
          <p:nvPr>
            <p:ph idx="4" type="subTitle"/>
          </p:nvPr>
        </p:nvSpPr>
        <p:spPr>
          <a:xfrm>
            <a:off x="4818775" y="3643775"/>
            <a:ext cx="2739300" cy="96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31"/>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3" name="Google Shape;213;p31"/>
          <p:cNvGrpSpPr/>
          <p:nvPr/>
        </p:nvGrpSpPr>
        <p:grpSpPr>
          <a:xfrm rot="-5400000">
            <a:off x="-221739" y="3717172"/>
            <a:ext cx="2316373" cy="2311659"/>
            <a:chOff x="7193640" y="535000"/>
            <a:chExt cx="1450362" cy="1447410"/>
          </a:xfrm>
        </p:grpSpPr>
        <p:sp>
          <p:nvSpPr>
            <p:cNvPr id="214" name="Google Shape;214;p31"/>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chemeClr val="accent1"/>
            </a:gs>
            <a:gs pos="79000">
              <a:schemeClr val="lt1"/>
            </a:gs>
            <a:gs pos="100000">
              <a:schemeClr val="accent6"/>
            </a:gs>
          </a:gsLst>
          <a:lin ang="8099331" scaled="0"/>
        </a:gradFill>
      </p:bgPr>
    </p:bg>
    <p:spTree>
      <p:nvGrpSpPr>
        <p:cNvPr id="220" name="Shape 220"/>
        <p:cNvGrpSpPr/>
        <p:nvPr/>
      </p:nvGrpSpPr>
      <p:grpSpPr>
        <a:xfrm>
          <a:off x="0" y="0"/>
          <a:ext cx="0" cy="0"/>
          <a:chOff x="0" y="0"/>
          <a:chExt cx="0" cy="0"/>
        </a:xfrm>
      </p:grpSpPr>
      <p:sp>
        <p:nvSpPr>
          <p:cNvPr id="221" name="Google Shape;221;p32"/>
          <p:cNvSpPr/>
          <p:nvPr/>
        </p:nvSpPr>
        <p:spPr>
          <a:xfrm>
            <a:off x="-1250850" y="-1219975"/>
            <a:ext cx="2660537" cy="267113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rot="5400000">
            <a:off x="6397228" y="2666143"/>
            <a:ext cx="2724116" cy="3152880"/>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rot="5953737">
            <a:off x="7473467" y="-1211609"/>
            <a:ext cx="2669559" cy="2654407"/>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txBox="1"/>
          <p:nvPr>
            <p:ph type="title"/>
          </p:nvPr>
        </p:nvSpPr>
        <p:spPr>
          <a:xfrm>
            <a:off x="7200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32"/>
          <p:cNvSpPr txBox="1"/>
          <p:nvPr>
            <p:ph idx="1" type="subTitle"/>
          </p:nvPr>
        </p:nvSpPr>
        <p:spPr>
          <a:xfrm>
            <a:off x="7200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32"/>
          <p:cNvSpPr txBox="1"/>
          <p:nvPr>
            <p:ph idx="2" type="title"/>
          </p:nvPr>
        </p:nvSpPr>
        <p:spPr>
          <a:xfrm>
            <a:off x="34038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32"/>
          <p:cNvSpPr txBox="1"/>
          <p:nvPr>
            <p:ph idx="3" type="subTitle"/>
          </p:nvPr>
        </p:nvSpPr>
        <p:spPr>
          <a:xfrm>
            <a:off x="34038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32"/>
          <p:cNvSpPr txBox="1"/>
          <p:nvPr>
            <p:ph idx="4" type="title"/>
          </p:nvPr>
        </p:nvSpPr>
        <p:spPr>
          <a:xfrm>
            <a:off x="6087600" y="28043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32"/>
          <p:cNvSpPr txBox="1"/>
          <p:nvPr>
            <p:ph idx="5" type="subTitle"/>
          </p:nvPr>
        </p:nvSpPr>
        <p:spPr>
          <a:xfrm>
            <a:off x="6087600" y="34670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32"/>
          <p:cNvSpPr txBox="1"/>
          <p:nvPr>
            <p:ph idx="6"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2">
    <p:bg>
      <p:bgPr>
        <a:gradFill>
          <a:gsLst>
            <a:gs pos="0">
              <a:schemeClr val="accent1"/>
            </a:gs>
            <a:gs pos="79000">
              <a:schemeClr val="lt1"/>
            </a:gs>
            <a:gs pos="100000">
              <a:schemeClr val="accent6"/>
            </a:gs>
          </a:gsLst>
          <a:lin ang="18900732" scaled="0"/>
        </a:gradFill>
      </p:bgPr>
    </p:bg>
    <p:spTree>
      <p:nvGrpSpPr>
        <p:cNvPr id="231" name="Shape 231"/>
        <p:cNvGrpSpPr/>
        <p:nvPr/>
      </p:nvGrpSpPr>
      <p:grpSpPr>
        <a:xfrm>
          <a:off x="0" y="0"/>
          <a:ext cx="0" cy="0"/>
          <a:chOff x="0" y="0"/>
          <a:chExt cx="0" cy="0"/>
        </a:xfrm>
      </p:grpSpPr>
      <p:sp>
        <p:nvSpPr>
          <p:cNvPr id="232" name="Google Shape;232;p33"/>
          <p:cNvSpPr/>
          <p:nvPr/>
        </p:nvSpPr>
        <p:spPr>
          <a:xfrm rot="-4499937">
            <a:off x="-1176120" y="2258305"/>
            <a:ext cx="2660537" cy="267113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txBox="1"/>
          <p:nvPr>
            <p:ph type="title"/>
          </p:nvPr>
        </p:nvSpPr>
        <p:spPr>
          <a:xfrm>
            <a:off x="1753663" y="1498263"/>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3"/>
          <p:cNvSpPr txBox="1"/>
          <p:nvPr>
            <p:ph idx="1" type="subTitle"/>
          </p:nvPr>
        </p:nvSpPr>
        <p:spPr>
          <a:xfrm>
            <a:off x="1753675" y="2161005"/>
            <a:ext cx="2336400" cy="69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3"/>
          <p:cNvSpPr txBox="1"/>
          <p:nvPr>
            <p:ph idx="2" type="title"/>
          </p:nvPr>
        </p:nvSpPr>
        <p:spPr>
          <a:xfrm>
            <a:off x="3767657" y="3226950"/>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6" name="Google Shape;236;p33"/>
          <p:cNvSpPr txBox="1"/>
          <p:nvPr>
            <p:ph idx="3" type="subTitle"/>
          </p:nvPr>
        </p:nvSpPr>
        <p:spPr>
          <a:xfrm>
            <a:off x="3767672" y="3889680"/>
            <a:ext cx="2336400" cy="69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33"/>
          <p:cNvSpPr txBox="1"/>
          <p:nvPr>
            <p:ph idx="4" type="title"/>
          </p:nvPr>
        </p:nvSpPr>
        <p:spPr>
          <a:xfrm>
            <a:off x="5764765" y="1498263"/>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33"/>
          <p:cNvSpPr txBox="1"/>
          <p:nvPr>
            <p:ph idx="5" type="subTitle"/>
          </p:nvPr>
        </p:nvSpPr>
        <p:spPr>
          <a:xfrm>
            <a:off x="5764782" y="2161023"/>
            <a:ext cx="2340900" cy="69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33"/>
          <p:cNvSpPr txBox="1"/>
          <p:nvPr>
            <p:ph idx="6"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 name="Google Shape;240;p33"/>
          <p:cNvSpPr/>
          <p:nvPr/>
        </p:nvSpPr>
        <p:spPr>
          <a:xfrm rot="2700000">
            <a:off x="7633372" y="246562"/>
            <a:ext cx="2660453" cy="267105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bg>
      <p:bgPr>
        <a:gradFill>
          <a:gsLst>
            <a:gs pos="0">
              <a:schemeClr val="accent1"/>
            </a:gs>
            <a:gs pos="79000">
              <a:schemeClr val="lt1"/>
            </a:gs>
            <a:gs pos="100000">
              <a:schemeClr val="accent6"/>
            </a:gs>
          </a:gsLst>
          <a:lin ang="2698631" scaled="0"/>
        </a:gradFill>
      </p:bgPr>
    </p:bg>
    <p:spTree>
      <p:nvGrpSpPr>
        <p:cNvPr id="241" name="Shape 241"/>
        <p:cNvGrpSpPr/>
        <p:nvPr/>
      </p:nvGrpSpPr>
      <p:grpSpPr>
        <a:xfrm>
          <a:off x="0" y="0"/>
          <a:ext cx="0" cy="0"/>
          <a:chOff x="0" y="0"/>
          <a:chExt cx="0" cy="0"/>
        </a:xfrm>
      </p:grpSpPr>
      <p:sp>
        <p:nvSpPr>
          <p:cNvPr id="242" name="Google Shape;242;p34"/>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243" name="Google Shape;243;p34"/>
          <p:cNvSpPr/>
          <p:nvPr/>
        </p:nvSpPr>
        <p:spPr>
          <a:xfrm>
            <a:off x="6745700" y="2525038"/>
            <a:ext cx="2969757" cy="346911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rot="-5955114">
            <a:off x="-29940" y="-420075"/>
            <a:ext cx="2067456" cy="2392849"/>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2">
    <p:bg>
      <p:bgPr>
        <a:gradFill>
          <a:gsLst>
            <a:gs pos="0">
              <a:schemeClr val="accent1"/>
            </a:gs>
            <a:gs pos="79000">
              <a:schemeClr val="lt1"/>
            </a:gs>
            <a:gs pos="100000">
              <a:schemeClr val="accent6"/>
            </a:gs>
          </a:gsLst>
          <a:lin ang="2698631" scaled="0"/>
        </a:gradFill>
      </p:bgPr>
    </p:bg>
    <p:spTree>
      <p:nvGrpSpPr>
        <p:cNvPr id="245" name="Shape 245"/>
        <p:cNvGrpSpPr/>
        <p:nvPr/>
      </p:nvGrpSpPr>
      <p:grpSpPr>
        <a:xfrm>
          <a:off x="0" y="0"/>
          <a:ext cx="0" cy="0"/>
          <a:chOff x="0" y="0"/>
          <a:chExt cx="0" cy="0"/>
        </a:xfrm>
      </p:grpSpPr>
      <p:sp>
        <p:nvSpPr>
          <p:cNvPr id="246" name="Google Shape;246;p35"/>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247" name="Google Shape;247;p35"/>
          <p:cNvSpPr/>
          <p:nvPr/>
        </p:nvSpPr>
        <p:spPr>
          <a:xfrm>
            <a:off x="6745700" y="2525038"/>
            <a:ext cx="2969757" cy="346911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p:nvPr/>
        </p:nvSpPr>
        <p:spPr>
          <a:xfrm rot="-5955114">
            <a:off x="-29940" y="-420075"/>
            <a:ext cx="2067456" cy="2392849"/>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35"/>
          <p:cNvGrpSpPr/>
          <p:nvPr/>
        </p:nvGrpSpPr>
        <p:grpSpPr>
          <a:xfrm>
            <a:off x="-152539" y="3626319"/>
            <a:ext cx="9144330" cy="3345285"/>
            <a:chOff x="238125" y="1550500"/>
            <a:chExt cx="7143450" cy="2613300"/>
          </a:xfrm>
        </p:grpSpPr>
        <p:sp>
          <p:nvSpPr>
            <p:cNvPr id="250" name="Google Shape;250;p35"/>
            <p:cNvSpPr/>
            <p:nvPr/>
          </p:nvSpPr>
          <p:spPr>
            <a:xfrm>
              <a:off x="238125" y="1550500"/>
              <a:ext cx="7143450" cy="2613300"/>
            </a:xfrm>
            <a:custGeom>
              <a:rect b="b" l="l" r="r" t="t"/>
              <a:pathLst>
                <a:path extrusionOk="0" h="104532" w="285738">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4085150" y="1913650"/>
              <a:ext cx="484900" cy="696450"/>
            </a:xfrm>
            <a:custGeom>
              <a:rect b="b" l="l" r="r" t="t"/>
              <a:pathLst>
                <a:path extrusionOk="0" h="27858" w="19396">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p:nvPr/>
          </p:nvSpPr>
          <p:spPr>
            <a:xfrm>
              <a:off x="564175" y="1913650"/>
              <a:ext cx="485225" cy="696450"/>
            </a:xfrm>
            <a:custGeom>
              <a:rect b="b" l="l" r="r" t="t"/>
              <a:pathLst>
                <a:path extrusionOk="0" h="27858" w="19409">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
            <p:cNvSpPr/>
            <p:nvPr/>
          </p:nvSpPr>
          <p:spPr>
            <a:xfrm>
              <a:off x="6838500" y="1610050"/>
              <a:ext cx="485200" cy="696500"/>
            </a:xfrm>
            <a:custGeom>
              <a:rect b="b" l="l" r="r" t="t"/>
              <a:pathLst>
                <a:path extrusionOk="0" h="27860" w="19408">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bg>
      <p:bgPr>
        <a:gradFill>
          <a:gsLst>
            <a:gs pos="0">
              <a:schemeClr val="accent1"/>
            </a:gs>
            <a:gs pos="79000">
              <a:schemeClr val="lt1"/>
            </a:gs>
            <a:gs pos="100000">
              <a:schemeClr val="accent6"/>
            </a:gs>
          </a:gsLst>
          <a:lin ang="13500032" scaled="0"/>
        </a:gradFill>
      </p:bgPr>
    </p:bg>
    <p:spTree>
      <p:nvGrpSpPr>
        <p:cNvPr id="254" name="Shape 254"/>
        <p:cNvGrpSpPr/>
        <p:nvPr/>
      </p:nvGrpSpPr>
      <p:grpSpPr>
        <a:xfrm>
          <a:off x="0" y="0"/>
          <a:ext cx="0" cy="0"/>
          <a:chOff x="0" y="0"/>
          <a:chExt cx="0" cy="0"/>
        </a:xfrm>
      </p:grpSpPr>
      <p:sp>
        <p:nvSpPr>
          <p:cNvPr id="255" name="Google Shape;255;p36"/>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256" name="Google Shape;256;p36"/>
          <p:cNvSpPr/>
          <p:nvPr/>
        </p:nvSpPr>
        <p:spPr>
          <a:xfrm>
            <a:off x="-831750" y="-80317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rot="5400000">
            <a:off x="6938425" y="320618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rot="-5971517">
            <a:off x="-891810" y="3970807"/>
            <a:ext cx="2255102" cy="2242303"/>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txBox="1"/>
          <p:nvPr>
            <p:ph idx="1" type="subTitle"/>
          </p:nvPr>
        </p:nvSpPr>
        <p:spPr>
          <a:xfrm>
            <a:off x="1794275" y="1531225"/>
            <a:ext cx="3009000" cy="7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36"/>
          <p:cNvSpPr txBox="1"/>
          <p:nvPr>
            <p:ph idx="2" type="subTitle"/>
          </p:nvPr>
        </p:nvSpPr>
        <p:spPr>
          <a:xfrm>
            <a:off x="5662225" y="3027125"/>
            <a:ext cx="3009000" cy="77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1" name="Google Shape;261;p36"/>
          <p:cNvSpPr txBox="1"/>
          <p:nvPr>
            <p:ph idx="3" type="subTitle"/>
          </p:nvPr>
        </p:nvSpPr>
        <p:spPr>
          <a:xfrm>
            <a:off x="1794275" y="2393925"/>
            <a:ext cx="2754300" cy="54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36"/>
          <p:cNvSpPr txBox="1"/>
          <p:nvPr>
            <p:ph idx="4" type="subTitle"/>
          </p:nvPr>
        </p:nvSpPr>
        <p:spPr>
          <a:xfrm>
            <a:off x="5662225" y="3945975"/>
            <a:ext cx="2754300" cy="54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bg>
      <p:bgPr>
        <a:gradFill>
          <a:gsLst>
            <a:gs pos="0">
              <a:schemeClr val="accent1"/>
            </a:gs>
            <a:gs pos="79000">
              <a:schemeClr val="lt1"/>
            </a:gs>
            <a:gs pos="100000">
              <a:schemeClr val="accent6"/>
            </a:gs>
          </a:gsLst>
          <a:lin ang="8099331" scaled="0"/>
        </a:gradFill>
      </p:bgPr>
    </p:bg>
    <p:spTree>
      <p:nvGrpSpPr>
        <p:cNvPr id="263" name="Shape 263"/>
        <p:cNvGrpSpPr/>
        <p:nvPr/>
      </p:nvGrpSpPr>
      <p:grpSpPr>
        <a:xfrm>
          <a:off x="0" y="0"/>
          <a:ext cx="0" cy="0"/>
          <a:chOff x="0" y="0"/>
          <a:chExt cx="0" cy="0"/>
        </a:xfrm>
      </p:grpSpPr>
      <p:sp>
        <p:nvSpPr>
          <p:cNvPr id="264" name="Google Shape;264;p37"/>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265" name="Google Shape;265;p37"/>
          <p:cNvSpPr/>
          <p:nvPr/>
        </p:nvSpPr>
        <p:spPr>
          <a:xfrm>
            <a:off x="-1915550" y="746263"/>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7912200" y="4110938"/>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_1">
    <p:bg>
      <p:bgPr>
        <a:gradFill>
          <a:gsLst>
            <a:gs pos="0">
              <a:schemeClr val="accent1"/>
            </a:gs>
            <a:gs pos="79000">
              <a:schemeClr val="lt1"/>
            </a:gs>
            <a:gs pos="100000">
              <a:schemeClr val="accent6"/>
            </a:gs>
          </a:gsLst>
          <a:lin ang="13500032" scaled="0"/>
        </a:gradFill>
      </p:bgPr>
    </p:bg>
    <p:spTree>
      <p:nvGrpSpPr>
        <p:cNvPr id="267" name="Shape 267"/>
        <p:cNvGrpSpPr/>
        <p:nvPr/>
      </p:nvGrpSpPr>
      <p:grpSpPr>
        <a:xfrm>
          <a:off x="0" y="0"/>
          <a:ext cx="0" cy="0"/>
          <a:chOff x="0" y="0"/>
          <a:chExt cx="0" cy="0"/>
        </a:xfrm>
      </p:grpSpPr>
      <p:sp>
        <p:nvSpPr>
          <p:cNvPr id="268" name="Google Shape;268;p38"/>
          <p:cNvSpPr txBox="1"/>
          <p:nvPr>
            <p:ph type="title"/>
          </p:nvPr>
        </p:nvSpPr>
        <p:spPr>
          <a:xfrm>
            <a:off x="715100" y="535000"/>
            <a:ext cx="7713900" cy="48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p:txBody>
      </p:sp>
      <p:sp>
        <p:nvSpPr>
          <p:cNvPr id="269" name="Google Shape;269;p38"/>
          <p:cNvSpPr/>
          <p:nvPr/>
        </p:nvSpPr>
        <p:spPr>
          <a:xfrm>
            <a:off x="-1260625" y="2994538"/>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8004075" y="253338"/>
            <a:ext cx="2412819" cy="242243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bg>
      <p:bgPr>
        <a:gradFill>
          <a:gsLst>
            <a:gs pos="0">
              <a:schemeClr val="accent1"/>
            </a:gs>
            <a:gs pos="79000">
              <a:schemeClr val="lt1"/>
            </a:gs>
            <a:gs pos="100000">
              <a:schemeClr val="accent6"/>
            </a:gs>
          </a:gsLst>
          <a:lin ang="2700006" scaled="0"/>
        </a:gradFill>
      </p:bgPr>
    </p:bg>
    <p:spTree>
      <p:nvGrpSpPr>
        <p:cNvPr id="271" name="Shape 271"/>
        <p:cNvGrpSpPr/>
        <p:nvPr/>
      </p:nvGrpSpPr>
      <p:grpSpPr>
        <a:xfrm>
          <a:off x="0" y="0"/>
          <a:ext cx="0" cy="0"/>
          <a:chOff x="0" y="0"/>
          <a:chExt cx="0" cy="0"/>
        </a:xfrm>
      </p:grpSpPr>
      <p:sp>
        <p:nvSpPr>
          <p:cNvPr id="272" name="Google Shape;272;p39"/>
          <p:cNvSpPr txBox="1"/>
          <p:nvPr>
            <p:ph type="title"/>
          </p:nvPr>
        </p:nvSpPr>
        <p:spPr>
          <a:xfrm>
            <a:off x="1199400" y="2956725"/>
            <a:ext cx="2613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3" name="Google Shape;273;p39"/>
          <p:cNvSpPr txBox="1"/>
          <p:nvPr>
            <p:ph idx="1" type="subTitle"/>
          </p:nvPr>
        </p:nvSpPr>
        <p:spPr>
          <a:xfrm>
            <a:off x="1199400" y="3619450"/>
            <a:ext cx="2613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39"/>
          <p:cNvSpPr txBox="1"/>
          <p:nvPr>
            <p:ph idx="2" type="title"/>
          </p:nvPr>
        </p:nvSpPr>
        <p:spPr>
          <a:xfrm>
            <a:off x="5331000" y="2956725"/>
            <a:ext cx="26136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5" name="Google Shape;275;p39"/>
          <p:cNvSpPr txBox="1"/>
          <p:nvPr>
            <p:ph idx="3" type="subTitle"/>
          </p:nvPr>
        </p:nvSpPr>
        <p:spPr>
          <a:xfrm>
            <a:off x="5331000" y="3619450"/>
            <a:ext cx="2613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39"/>
          <p:cNvSpPr txBox="1"/>
          <p:nvPr>
            <p:ph idx="4"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7" name="Google Shape;277;p39"/>
          <p:cNvSpPr/>
          <p:nvPr/>
        </p:nvSpPr>
        <p:spPr>
          <a:xfrm>
            <a:off x="-1555350" y="-1353700"/>
            <a:ext cx="2755792" cy="276677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rot="5400000">
            <a:off x="-370313" y="3023340"/>
            <a:ext cx="2713840" cy="3170314"/>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rot="6267529">
            <a:off x="7619869" y="-652654"/>
            <a:ext cx="2593712" cy="2578865"/>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accent1"/>
            </a:gs>
            <a:gs pos="79000">
              <a:schemeClr val="lt1"/>
            </a:gs>
            <a:gs pos="100000">
              <a:schemeClr val="accent6"/>
            </a:gs>
          </a:gsLst>
          <a:lin ang="2700006" scaled="0"/>
        </a:gradFill>
      </p:bgPr>
    </p:bg>
    <p:spTree>
      <p:nvGrpSpPr>
        <p:cNvPr id="280" name="Shape 280"/>
        <p:cNvGrpSpPr/>
        <p:nvPr/>
      </p:nvGrpSpPr>
      <p:grpSpPr>
        <a:xfrm>
          <a:off x="0" y="0"/>
          <a:ext cx="0" cy="0"/>
          <a:chOff x="0" y="0"/>
          <a:chExt cx="0" cy="0"/>
        </a:xfrm>
      </p:grpSpPr>
      <p:sp>
        <p:nvSpPr>
          <p:cNvPr id="281" name="Google Shape;281;p40"/>
          <p:cNvSpPr/>
          <p:nvPr/>
        </p:nvSpPr>
        <p:spPr>
          <a:xfrm rot="10800000">
            <a:off x="-386221" y="-511177"/>
            <a:ext cx="2202633" cy="257300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8255100" y="4249475"/>
            <a:ext cx="1841422" cy="184875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rot="-925259">
            <a:off x="6800108" y="-524600"/>
            <a:ext cx="2784680" cy="3222977"/>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txBox="1"/>
          <p:nvPr>
            <p:ph type="title"/>
          </p:nvPr>
        </p:nvSpPr>
        <p:spPr>
          <a:xfrm>
            <a:off x="1431142" y="15304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5" name="Google Shape;285;p40"/>
          <p:cNvSpPr txBox="1"/>
          <p:nvPr>
            <p:ph idx="1" type="subTitle"/>
          </p:nvPr>
        </p:nvSpPr>
        <p:spPr>
          <a:xfrm>
            <a:off x="1431143" y="21169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40"/>
          <p:cNvSpPr txBox="1"/>
          <p:nvPr>
            <p:ph idx="2" type="title"/>
          </p:nvPr>
        </p:nvSpPr>
        <p:spPr>
          <a:xfrm>
            <a:off x="5568333" y="1530450"/>
            <a:ext cx="27894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7" name="Google Shape;287;p40"/>
          <p:cNvSpPr txBox="1"/>
          <p:nvPr>
            <p:ph idx="3" type="subTitle"/>
          </p:nvPr>
        </p:nvSpPr>
        <p:spPr>
          <a:xfrm>
            <a:off x="5568333" y="21169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40"/>
          <p:cNvSpPr txBox="1"/>
          <p:nvPr>
            <p:ph idx="4" type="title"/>
          </p:nvPr>
        </p:nvSpPr>
        <p:spPr>
          <a:xfrm>
            <a:off x="1431143" y="32686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9" name="Google Shape;289;p40"/>
          <p:cNvSpPr txBox="1"/>
          <p:nvPr>
            <p:ph idx="5" type="subTitle"/>
          </p:nvPr>
        </p:nvSpPr>
        <p:spPr>
          <a:xfrm>
            <a:off x="1431143" y="38551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40"/>
          <p:cNvSpPr txBox="1"/>
          <p:nvPr>
            <p:ph idx="6" type="title"/>
          </p:nvPr>
        </p:nvSpPr>
        <p:spPr>
          <a:xfrm>
            <a:off x="5568333" y="3268650"/>
            <a:ext cx="27849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40"/>
          <p:cNvSpPr txBox="1"/>
          <p:nvPr>
            <p:ph idx="7" type="subTitle"/>
          </p:nvPr>
        </p:nvSpPr>
        <p:spPr>
          <a:xfrm>
            <a:off x="5568333" y="3855175"/>
            <a:ext cx="2789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40"/>
          <p:cNvSpPr txBox="1"/>
          <p:nvPr>
            <p:ph idx="8"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79000">
              <a:schemeClr val="lt1"/>
            </a:gs>
            <a:gs pos="100000">
              <a:schemeClr val="accent6"/>
            </a:gs>
          </a:gsLst>
          <a:lin ang="18900044" scaled="0"/>
        </a:gradFill>
      </p:bgPr>
    </p:bg>
    <p:spTree>
      <p:nvGrpSpPr>
        <p:cNvPr id="27" name="Shape 27"/>
        <p:cNvGrpSpPr/>
        <p:nvPr/>
      </p:nvGrpSpPr>
      <p:grpSpPr>
        <a:xfrm>
          <a:off x="0" y="0"/>
          <a:ext cx="0" cy="0"/>
          <a:chOff x="0" y="0"/>
          <a:chExt cx="0" cy="0"/>
        </a:xfrm>
      </p:grpSpPr>
      <p:sp>
        <p:nvSpPr>
          <p:cNvPr id="28" name="Google Shape;28;p5"/>
          <p:cNvSpPr/>
          <p:nvPr/>
        </p:nvSpPr>
        <p:spPr>
          <a:xfrm rot="9133652">
            <a:off x="-991215" y="-200730"/>
            <a:ext cx="2950761" cy="344692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7855050" y="3735125"/>
            <a:ext cx="2736768" cy="274767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rot="5590127">
            <a:off x="7435755" y="-1031003"/>
            <a:ext cx="2766701" cy="2750998"/>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idx="1" type="subTitle"/>
          </p:nvPr>
        </p:nvSpPr>
        <p:spPr>
          <a:xfrm>
            <a:off x="1181425" y="2852325"/>
            <a:ext cx="2907600" cy="377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 name="Google Shape;32;p5"/>
          <p:cNvSpPr txBox="1"/>
          <p:nvPr>
            <p:ph idx="2" type="subTitle"/>
          </p:nvPr>
        </p:nvSpPr>
        <p:spPr>
          <a:xfrm>
            <a:off x="4836300" y="2852325"/>
            <a:ext cx="2907600" cy="3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idx="3" type="subTitle"/>
          </p:nvPr>
        </p:nvSpPr>
        <p:spPr>
          <a:xfrm>
            <a:off x="1181425" y="33743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5"/>
          <p:cNvSpPr txBox="1"/>
          <p:nvPr>
            <p:ph idx="4" type="subTitle"/>
          </p:nvPr>
        </p:nvSpPr>
        <p:spPr>
          <a:xfrm>
            <a:off x="4836300" y="33743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5"/>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bg>
      <p:bgPr>
        <a:gradFill>
          <a:gsLst>
            <a:gs pos="0">
              <a:schemeClr val="accent1"/>
            </a:gs>
            <a:gs pos="79000">
              <a:schemeClr val="lt1"/>
            </a:gs>
            <a:gs pos="100000">
              <a:schemeClr val="accent6"/>
            </a:gs>
          </a:gsLst>
          <a:lin ang="8099331" scaled="0"/>
        </a:gradFill>
      </p:bgPr>
    </p:bg>
    <p:spTree>
      <p:nvGrpSpPr>
        <p:cNvPr id="293" name="Shape 293"/>
        <p:cNvGrpSpPr/>
        <p:nvPr/>
      </p:nvGrpSpPr>
      <p:grpSpPr>
        <a:xfrm>
          <a:off x="0" y="0"/>
          <a:ext cx="0" cy="0"/>
          <a:chOff x="0" y="0"/>
          <a:chExt cx="0" cy="0"/>
        </a:xfrm>
      </p:grpSpPr>
      <p:sp>
        <p:nvSpPr>
          <p:cNvPr id="294" name="Google Shape;294;p41"/>
          <p:cNvSpPr/>
          <p:nvPr/>
        </p:nvSpPr>
        <p:spPr>
          <a:xfrm>
            <a:off x="7827701" y="719300"/>
            <a:ext cx="2387589" cy="239710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txBox="1"/>
          <p:nvPr>
            <p:ph type="title"/>
          </p:nvPr>
        </p:nvSpPr>
        <p:spPr>
          <a:xfrm>
            <a:off x="1475517" y="1712475"/>
            <a:ext cx="2784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41"/>
          <p:cNvSpPr txBox="1"/>
          <p:nvPr>
            <p:ph idx="1" type="subTitle"/>
          </p:nvPr>
        </p:nvSpPr>
        <p:spPr>
          <a:xfrm>
            <a:off x="1475518" y="2299000"/>
            <a:ext cx="2789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41"/>
          <p:cNvSpPr txBox="1"/>
          <p:nvPr>
            <p:ph idx="2" type="title"/>
          </p:nvPr>
        </p:nvSpPr>
        <p:spPr>
          <a:xfrm>
            <a:off x="4879083" y="1712475"/>
            <a:ext cx="27894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41"/>
          <p:cNvSpPr txBox="1"/>
          <p:nvPr>
            <p:ph idx="3" type="subTitle"/>
          </p:nvPr>
        </p:nvSpPr>
        <p:spPr>
          <a:xfrm>
            <a:off x="4879083" y="2299000"/>
            <a:ext cx="2789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41"/>
          <p:cNvSpPr txBox="1"/>
          <p:nvPr>
            <p:ph idx="4" type="title"/>
          </p:nvPr>
        </p:nvSpPr>
        <p:spPr>
          <a:xfrm>
            <a:off x="1425575" y="3537250"/>
            <a:ext cx="2889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41"/>
          <p:cNvSpPr txBox="1"/>
          <p:nvPr>
            <p:ph idx="5" type="subTitle"/>
          </p:nvPr>
        </p:nvSpPr>
        <p:spPr>
          <a:xfrm>
            <a:off x="1475518" y="4123775"/>
            <a:ext cx="2789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41"/>
          <p:cNvSpPr txBox="1"/>
          <p:nvPr>
            <p:ph idx="6" type="title"/>
          </p:nvPr>
        </p:nvSpPr>
        <p:spPr>
          <a:xfrm>
            <a:off x="4879083" y="3537250"/>
            <a:ext cx="27849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41"/>
          <p:cNvSpPr txBox="1"/>
          <p:nvPr>
            <p:ph idx="7" type="subTitle"/>
          </p:nvPr>
        </p:nvSpPr>
        <p:spPr>
          <a:xfrm>
            <a:off x="4879083" y="4123775"/>
            <a:ext cx="2789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41"/>
          <p:cNvSpPr txBox="1"/>
          <p:nvPr>
            <p:ph idx="8"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4" name="Google Shape;304;p41"/>
          <p:cNvSpPr/>
          <p:nvPr/>
        </p:nvSpPr>
        <p:spPr>
          <a:xfrm>
            <a:off x="-1069574" y="2352600"/>
            <a:ext cx="2387589" cy="239710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2_1">
    <p:bg>
      <p:bgPr>
        <a:gradFill>
          <a:gsLst>
            <a:gs pos="0">
              <a:schemeClr val="accent1"/>
            </a:gs>
            <a:gs pos="79000">
              <a:schemeClr val="lt1"/>
            </a:gs>
            <a:gs pos="100000">
              <a:schemeClr val="accent6"/>
            </a:gs>
          </a:gsLst>
          <a:lin ang="8099331" scaled="0"/>
        </a:gradFill>
      </p:bgPr>
    </p:bg>
    <p:spTree>
      <p:nvGrpSpPr>
        <p:cNvPr id="305" name="Shape 305"/>
        <p:cNvGrpSpPr/>
        <p:nvPr/>
      </p:nvGrpSpPr>
      <p:grpSpPr>
        <a:xfrm>
          <a:off x="0" y="0"/>
          <a:ext cx="0" cy="0"/>
          <a:chOff x="0" y="0"/>
          <a:chExt cx="0" cy="0"/>
        </a:xfrm>
      </p:grpSpPr>
      <p:sp>
        <p:nvSpPr>
          <p:cNvPr id="306" name="Google Shape;306;p42"/>
          <p:cNvSpPr/>
          <p:nvPr/>
        </p:nvSpPr>
        <p:spPr>
          <a:xfrm>
            <a:off x="7827701" y="2746400"/>
            <a:ext cx="2387589" cy="239710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txBox="1"/>
          <p:nvPr>
            <p:ph type="title"/>
          </p:nvPr>
        </p:nvSpPr>
        <p:spPr>
          <a:xfrm>
            <a:off x="2018102" y="3537250"/>
            <a:ext cx="23043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42"/>
          <p:cNvSpPr txBox="1"/>
          <p:nvPr>
            <p:ph idx="1" type="subTitle"/>
          </p:nvPr>
        </p:nvSpPr>
        <p:spPr>
          <a:xfrm>
            <a:off x="2018102" y="4123775"/>
            <a:ext cx="2304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9" name="Google Shape;309;p42"/>
          <p:cNvSpPr txBox="1"/>
          <p:nvPr>
            <p:ph idx="2" type="title"/>
          </p:nvPr>
        </p:nvSpPr>
        <p:spPr>
          <a:xfrm>
            <a:off x="4779629" y="3537250"/>
            <a:ext cx="25680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42"/>
          <p:cNvSpPr txBox="1"/>
          <p:nvPr>
            <p:ph idx="3" type="subTitle"/>
          </p:nvPr>
        </p:nvSpPr>
        <p:spPr>
          <a:xfrm>
            <a:off x="4911479" y="4123775"/>
            <a:ext cx="23043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42"/>
          <p:cNvSpPr txBox="1"/>
          <p:nvPr>
            <p:ph idx="4"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42"/>
          <p:cNvSpPr/>
          <p:nvPr/>
        </p:nvSpPr>
        <p:spPr>
          <a:xfrm>
            <a:off x="-1069574" y="532925"/>
            <a:ext cx="2387589" cy="2397100"/>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txBox="1"/>
          <p:nvPr>
            <p:ph idx="5" type="title"/>
          </p:nvPr>
        </p:nvSpPr>
        <p:spPr>
          <a:xfrm>
            <a:off x="720000" y="17866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42"/>
          <p:cNvSpPr txBox="1"/>
          <p:nvPr>
            <p:ph idx="6" type="subTitle"/>
          </p:nvPr>
        </p:nvSpPr>
        <p:spPr>
          <a:xfrm>
            <a:off x="720000" y="2373200"/>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42"/>
          <p:cNvSpPr txBox="1"/>
          <p:nvPr>
            <p:ph idx="7" type="title"/>
          </p:nvPr>
        </p:nvSpPr>
        <p:spPr>
          <a:xfrm>
            <a:off x="3222325" y="1786675"/>
            <a:ext cx="2699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42"/>
          <p:cNvSpPr txBox="1"/>
          <p:nvPr>
            <p:ph idx="8" type="subTitle"/>
          </p:nvPr>
        </p:nvSpPr>
        <p:spPr>
          <a:xfrm>
            <a:off x="3419273" y="2373200"/>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42"/>
          <p:cNvSpPr txBox="1"/>
          <p:nvPr>
            <p:ph idx="9" type="title"/>
          </p:nvPr>
        </p:nvSpPr>
        <p:spPr>
          <a:xfrm>
            <a:off x="6118545" y="17866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42"/>
          <p:cNvSpPr txBox="1"/>
          <p:nvPr>
            <p:ph idx="13" type="subTitle"/>
          </p:nvPr>
        </p:nvSpPr>
        <p:spPr>
          <a:xfrm>
            <a:off x="6118545" y="23732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chemeClr val="accent1"/>
            </a:gs>
            <a:gs pos="79000">
              <a:schemeClr val="lt1"/>
            </a:gs>
            <a:gs pos="100000">
              <a:schemeClr val="accent6"/>
            </a:gs>
          </a:gsLst>
          <a:lin ang="13500032" scaled="0"/>
        </a:gradFill>
      </p:bgPr>
    </p:bg>
    <p:spTree>
      <p:nvGrpSpPr>
        <p:cNvPr id="319" name="Shape 319"/>
        <p:cNvGrpSpPr/>
        <p:nvPr/>
      </p:nvGrpSpPr>
      <p:grpSpPr>
        <a:xfrm>
          <a:off x="0" y="0"/>
          <a:ext cx="0" cy="0"/>
          <a:chOff x="0" y="0"/>
          <a:chExt cx="0" cy="0"/>
        </a:xfrm>
      </p:grpSpPr>
      <p:sp>
        <p:nvSpPr>
          <p:cNvPr id="320" name="Google Shape;320;p43"/>
          <p:cNvSpPr/>
          <p:nvPr/>
        </p:nvSpPr>
        <p:spPr>
          <a:xfrm rot="5400000">
            <a:off x="7014897" y="302599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3"/>
          <p:cNvSpPr/>
          <p:nvPr/>
        </p:nvSpPr>
        <p:spPr>
          <a:xfrm rot="-5400000">
            <a:off x="-52653" y="-45041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3"/>
          <p:cNvSpPr/>
          <p:nvPr/>
        </p:nvSpPr>
        <p:spPr>
          <a:xfrm>
            <a:off x="-1022250" y="4158430"/>
            <a:ext cx="2025591" cy="2033661"/>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3"/>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4" name="Google Shape;324;p43"/>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43"/>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43"/>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43"/>
          <p:cNvSpPr txBox="1"/>
          <p:nvPr>
            <p:ph idx="4" type="title"/>
          </p:nvPr>
        </p:nvSpPr>
        <p:spPr>
          <a:xfrm>
            <a:off x="720000"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43"/>
          <p:cNvSpPr txBox="1"/>
          <p:nvPr>
            <p:ph idx="5" type="subTitle"/>
          </p:nvPr>
        </p:nvSpPr>
        <p:spPr>
          <a:xfrm>
            <a:off x="720000"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43"/>
          <p:cNvSpPr txBox="1"/>
          <p:nvPr>
            <p:ph idx="6" type="title"/>
          </p:nvPr>
        </p:nvSpPr>
        <p:spPr>
          <a:xfrm>
            <a:off x="3419269"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43"/>
          <p:cNvSpPr txBox="1"/>
          <p:nvPr>
            <p:ph idx="7" type="subTitle"/>
          </p:nvPr>
        </p:nvSpPr>
        <p:spPr>
          <a:xfrm>
            <a:off x="3419269"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43"/>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2" name="Google Shape;332;p43"/>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43"/>
          <p:cNvSpPr txBox="1"/>
          <p:nvPr>
            <p:ph idx="13" type="title"/>
          </p:nvPr>
        </p:nvSpPr>
        <p:spPr>
          <a:xfrm>
            <a:off x="6118545" y="31924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43"/>
          <p:cNvSpPr txBox="1"/>
          <p:nvPr>
            <p:ph idx="14" type="subTitle"/>
          </p:nvPr>
        </p:nvSpPr>
        <p:spPr>
          <a:xfrm>
            <a:off x="6118545" y="37789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43"/>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bg>
      <p:bgPr>
        <a:gradFill>
          <a:gsLst>
            <a:gs pos="0">
              <a:schemeClr val="accent1"/>
            </a:gs>
            <a:gs pos="79000">
              <a:schemeClr val="lt1"/>
            </a:gs>
            <a:gs pos="100000">
              <a:schemeClr val="accent6"/>
            </a:gs>
          </a:gsLst>
          <a:lin ang="8099331" scaled="0"/>
        </a:gradFill>
      </p:bgPr>
    </p:bg>
    <p:spTree>
      <p:nvGrpSpPr>
        <p:cNvPr id="336" name="Shape 336"/>
        <p:cNvGrpSpPr/>
        <p:nvPr/>
      </p:nvGrpSpPr>
      <p:grpSpPr>
        <a:xfrm>
          <a:off x="0" y="0"/>
          <a:ext cx="0" cy="0"/>
          <a:chOff x="0" y="0"/>
          <a:chExt cx="0" cy="0"/>
        </a:xfrm>
      </p:grpSpPr>
      <p:sp>
        <p:nvSpPr>
          <p:cNvPr id="337" name="Google Shape;337;p44"/>
          <p:cNvSpPr/>
          <p:nvPr/>
        </p:nvSpPr>
        <p:spPr>
          <a:xfrm>
            <a:off x="7134697" y="-7841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txBox="1"/>
          <p:nvPr>
            <p:ph type="title"/>
          </p:nvPr>
        </p:nvSpPr>
        <p:spPr>
          <a:xfrm>
            <a:off x="1804841" y="2389100"/>
            <a:ext cx="2622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44"/>
          <p:cNvSpPr txBox="1"/>
          <p:nvPr>
            <p:ph idx="1" type="subTitle"/>
          </p:nvPr>
        </p:nvSpPr>
        <p:spPr>
          <a:xfrm>
            <a:off x="1804841" y="2975625"/>
            <a:ext cx="262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44"/>
          <p:cNvSpPr txBox="1"/>
          <p:nvPr>
            <p:ph idx="2" type="title"/>
          </p:nvPr>
        </p:nvSpPr>
        <p:spPr>
          <a:xfrm>
            <a:off x="1804841" y="1198050"/>
            <a:ext cx="2622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44"/>
          <p:cNvSpPr txBox="1"/>
          <p:nvPr>
            <p:ph idx="3" type="subTitle"/>
          </p:nvPr>
        </p:nvSpPr>
        <p:spPr>
          <a:xfrm>
            <a:off x="1804841" y="1784575"/>
            <a:ext cx="262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44"/>
          <p:cNvSpPr txBox="1"/>
          <p:nvPr>
            <p:ph idx="4" type="title"/>
          </p:nvPr>
        </p:nvSpPr>
        <p:spPr>
          <a:xfrm>
            <a:off x="1804841" y="3537250"/>
            <a:ext cx="2622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44"/>
          <p:cNvSpPr txBox="1"/>
          <p:nvPr>
            <p:ph idx="5" type="subTitle"/>
          </p:nvPr>
        </p:nvSpPr>
        <p:spPr>
          <a:xfrm>
            <a:off x="1804841" y="4123775"/>
            <a:ext cx="2622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44"/>
          <p:cNvSpPr txBox="1"/>
          <p:nvPr>
            <p:ph idx="6" type="title"/>
          </p:nvPr>
        </p:nvSpPr>
        <p:spPr>
          <a:xfrm>
            <a:off x="5521358" y="3537250"/>
            <a:ext cx="2624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5" name="Google Shape;345;p44"/>
          <p:cNvSpPr txBox="1"/>
          <p:nvPr>
            <p:ph idx="7" type="subTitle"/>
          </p:nvPr>
        </p:nvSpPr>
        <p:spPr>
          <a:xfrm>
            <a:off x="5521358" y="4123775"/>
            <a:ext cx="2624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44"/>
          <p:cNvSpPr txBox="1"/>
          <p:nvPr>
            <p:ph idx="8" type="title"/>
          </p:nvPr>
        </p:nvSpPr>
        <p:spPr>
          <a:xfrm>
            <a:off x="5521358" y="1190088"/>
            <a:ext cx="2624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7" name="Google Shape;347;p44"/>
          <p:cNvSpPr txBox="1"/>
          <p:nvPr>
            <p:ph idx="9" type="subTitle"/>
          </p:nvPr>
        </p:nvSpPr>
        <p:spPr>
          <a:xfrm>
            <a:off x="5521358" y="1776613"/>
            <a:ext cx="2624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44"/>
          <p:cNvSpPr txBox="1"/>
          <p:nvPr>
            <p:ph idx="13" type="title"/>
          </p:nvPr>
        </p:nvSpPr>
        <p:spPr>
          <a:xfrm>
            <a:off x="5521358" y="2381138"/>
            <a:ext cx="2624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9" name="Google Shape;349;p44"/>
          <p:cNvSpPr txBox="1"/>
          <p:nvPr>
            <p:ph idx="14" type="subTitle"/>
          </p:nvPr>
        </p:nvSpPr>
        <p:spPr>
          <a:xfrm>
            <a:off x="5521358" y="2967663"/>
            <a:ext cx="2624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0" name="Google Shape;350;p44"/>
          <p:cNvSpPr txBox="1"/>
          <p:nvPr>
            <p:ph idx="15" type="title"/>
          </p:nvPr>
        </p:nvSpPr>
        <p:spPr>
          <a:xfrm>
            <a:off x="720000" y="532925"/>
            <a:ext cx="77040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1" name="Google Shape;351;p44"/>
          <p:cNvSpPr/>
          <p:nvPr/>
        </p:nvSpPr>
        <p:spPr>
          <a:xfrm rot="10800000">
            <a:off x="-141253" y="2797390"/>
            <a:ext cx="2115068" cy="2447971"/>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chemeClr val="accent1"/>
            </a:gs>
            <a:gs pos="79000">
              <a:schemeClr val="lt1"/>
            </a:gs>
            <a:gs pos="100000">
              <a:schemeClr val="accent6"/>
            </a:gs>
          </a:gsLst>
          <a:lin ang="8099331" scaled="0"/>
        </a:gradFill>
      </p:bgPr>
    </p:bg>
    <p:spTree>
      <p:nvGrpSpPr>
        <p:cNvPr id="352" name="Shape 352"/>
        <p:cNvGrpSpPr/>
        <p:nvPr/>
      </p:nvGrpSpPr>
      <p:grpSpPr>
        <a:xfrm>
          <a:off x="0" y="0"/>
          <a:ext cx="0" cy="0"/>
          <a:chOff x="0" y="0"/>
          <a:chExt cx="0" cy="0"/>
        </a:xfrm>
      </p:grpSpPr>
      <p:sp>
        <p:nvSpPr>
          <p:cNvPr id="353" name="Google Shape;353;p45"/>
          <p:cNvSpPr txBox="1"/>
          <p:nvPr>
            <p:ph hasCustomPrompt="1" type="title"/>
          </p:nvPr>
        </p:nvSpPr>
        <p:spPr>
          <a:xfrm>
            <a:off x="738075" y="54000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54" name="Google Shape;354;p45"/>
          <p:cNvSpPr txBox="1"/>
          <p:nvPr>
            <p:ph idx="1" type="subTitle"/>
          </p:nvPr>
        </p:nvSpPr>
        <p:spPr>
          <a:xfrm>
            <a:off x="738075" y="132222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45"/>
          <p:cNvSpPr txBox="1"/>
          <p:nvPr>
            <p:ph hasCustomPrompt="1" idx="2" type="title"/>
          </p:nvPr>
        </p:nvSpPr>
        <p:spPr>
          <a:xfrm>
            <a:off x="2176950" y="199615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56" name="Google Shape;356;p45"/>
          <p:cNvSpPr txBox="1"/>
          <p:nvPr>
            <p:ph idx="3" type="subTitle"/>
          </p:nvPr>
        </p:nvSpPr>
        <p:spPr>
          <a:xfrm>
            <a:off x="2176950" y="277837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45"/>
          <p:cNvSpPr txBox="1"/>
          <p:nvPr>
            <p:ph hasCustomPrompt="1" idx="4" type="title"/>
          </p:nvPr>
        </p:nvSpPr>
        <p:spPr>
          <a:xfrm>
            <a:off x="3618063" y="3452300"/>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58" name="Google Shape;358;p45"/>
          <p:cNvSpPr txBox="1"/>
          <p:nvPr>
            <p:ph idx="5" type="subTitle"/>
          </p:nvPr>
        </p:nvSpPr>
        <p:spPr>
          <a:xfrm>
            <a:off x="3618063" y="4234525"/>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45"/>
          <p:cNvSpPr/>
          <p:nvPr/>
        </p:nvSpPr>
        <p:spPr>
          <a:xfrm>
            <a:off x="-1155600" y="34523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5"/>
          <p:cNvSpPr/>
          <p:nvPr/>
        </p:nvSpPr>
        <p:spPr>
          <a:xfrm>
            <a:off x="7326600" y="-10435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BLANK_1_1_1_1_1_1_4">
    <p:bg>
      <p:bgPr>
        <a:gradFill>
          <a:gsLst>
            <a:gs pos="0">
              <a:schemeClr val="accent1"/>
            </a:gs>
            <a:gs pos="79000">
              <a:schemeClr val="lt1"/>
            </a:gs>
            <a:gs pos="100000">
              <a:schemeClr val="accent6"/>
            </a:gs>
          </a:gsLst>
          <a:lin ang="13500032" scaled="0"/>
        </a:gradFill>
      </p:bgPr>
    </p:bg>
    <p:spTree>
      <p:nvGrpSpPr>
        <p:cNvPr id="361" name="Shape 361"/>
        <p:cNvGrpSpPr/>
        <p:nvPr/>
      </p:nvGrpSpPr>
      <p:grpSpPr>
        <a:xfrm>
          <a:off x="0" y="0"/>
          <a:ext cx="0" cy="0"/>
          <a:chOff x="0" y="0"/>
          <a:chExt cx="0" cy="0"/>
        </a:xfrm>
      </p:grpSpPr>
      <p:sp>
        <p:nvSpPr>
          <p:cNvPr id="362" name="Google Shape;362;p46"/>
          <p:cNvSpPr txBox="1"/>
          <p:nvPr>
            <p:ph hasCustomPrompt="1" type="title"/>
          </p:nvPr>
        </p:nvSpPr>
        <p:spPr>
          <a:xfrm>
            <a:off x="715100" y="924788"/>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2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3" name="Google Shape;363;p46"/>
          <p:cNvSpPr txBox="1"/>
          <p:nvPr>
            <p:ph idx="1" type="subTitle"/>
          </p:nvPr>
        </p:nvSpPr>
        <p:spPr>
          <a:xfrm>
            <a:off x="715100" y="1976038"/>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46"/>
          <p:cNvSpPr txBox="1"/>
          <p:nvPr>
            <p:ph hasCustomPrompt="1" idx="2" type="title"/>
          </p:nvPr>
        </p:nvSpPr>
        <p:spPr>
          <a:xfrm>
            <a:off x="3640675" y="2722238"/>
            <a:ext cx="47901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200">
                <a:solidFill>
                  <a:schemeClr val="lt2"/>
                </a:solidFill>
                <a:latin typeface="Days One"/>
                <a:ea typeface="Days One"/>
                <a:cs typeface="Days One"/>
                <a:sym typeface="Days 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5" name="Google Shape;365;p46"/>
          <p:cNvSpPr txBox="1"/>
          <p:nvPr>
            <p:ph idx="3" type="subTitle"/>
          </p:nvPr>
        </p:nvSpPr>
        <p:spPr>
          <a:xfrm>
            <a:off x="3640675" y="3773488"/>
            <a:ext cx="47901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46"/>
          <p:cNvSpPr/>
          <p:nvPr/>
        </p:nvSpPr>
        <p:spPr>
          <a:xfrm flipH="1" rot="10800000">
            <a:off x="-1155600" y="-10435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flipH="1" rot="10800000">
            <a:off x="7326600" y="3452300"/>
            <a:ext cx="2887476" cy="289897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BLANK_1_1_1_1_1_1_3">
    <p:bg>
      <p:bgPr>
        <a:gradFill>
          <a:gsLst>
            <a:gs pos="0">
              <a:schemeClr val="accent1"/>
            </a:gs>
            <a:gs pos="79000">
              <a:schemeClr val="lt1"/>
            </a:gs>
            <a:gs pos="100000">
              <a:schemeClr val="accent6"/>
            </a:gs>
          </a:gsLst>
          <a:lin ang="2700006" scaled="0"/>
        </a:gradFill>
      </p:bgPr>
    </p:bg>
    <p:spTree>
      <p:nvGrpSpPr>
        <p:cNvPr id="368" name="Shape 368"/>
        <p:cNvGrpSpPr/>
        <p:nvPr/>
      </p:nvGrpSpPr>
      <p:grpSpPr>
        <a:xfrm>
          <a:off x="0" y="0"/>
          <a:ext cx="0" cy="0"/>
          <a:chOff x="0" y="0"/>
          <a:chExt cx="0" cy="0"/>
        </a:xfrm>
      </p:grpSpPr>
      <p:sp>
        <p:nvSpPr>
          <p:cNvPr id="369" name="Google Shape;369;p47"/>
          <p:cNvSpPr txBox="1"/>
          <p:nvPr>
            <p:ph type="title"/>
          </p:nvPr>
        </p:nvSpPr>
        <p:spPr>
          <a:xfrm>
            <a:off x="3396700" y="2898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0" name="Google Shape;370;p47"/>
          <p:cNvSpPr txBox="1"/>
          <p:nvPr>
            <p:ph idx="2" type="title"/>
          </p:nvPr>
        </p:nvSpPr>
        <p:spPr>
          <a:xfrm>
            <a:off x="902613" y="2898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1" name="Google Shape;371;p47"/>
          <p:cNvSpPr txBox="1"/>
          <p:nvPr>
            <p:ph idx="3" type="title"/>
          </p:nvPr>
        </p:nvSpPr>
        <p:spPr>
          <a:xfrm>
            <a:off x="5890798" y="2898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2" name="Google Shape;372;p47"/>
          <p:cNvSpPr txBox="1"/>
          <p:nvPr>
            <p:ph idx="1" type="subTitle"/>
          </p:nvPr>
        </p:nvSpPr>
        <p:spPr>
          <a:xfrm>
            <a:off x="902613" y="3548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47"/>
          <p:cNvSpPr txBox="1"/>
          <p:nvPr>
            <p:ph idx="4" type="subTitle"/>
          </p:nvPr>
        </p:nvSpPr>
        <p:spPr>
          <a:xfrm>
            <a:off x="3396700" y="3548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7"/>
          <p:cNvSpPr txBox="1"/>
          <p:nvPr>
            <p:ph idx="5" type="subTitle"/>
          </p:nvPr>
        </p:nvSpPr>
        <p:spPr>
          <a:xfrm>
            <a:off x="5890798" y="3548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7"/>
          <p:cNvSpPr txBox="1"/>
          <p:nvPr>
            <p:ph hasCustomPrompt="1" idx="6" type="title"/>
          </p:nvPr>
        </p:nvSpPr>
        <p:spPr>
          <a:xfrm>
            <a:off x="1485375" y="1991700"/>
            <a:ext cx="12186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19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6" name="Google Shape;376;p47"/>
          <p:cNvSpPr txBox="1"/>
          <p:nvPr>
            <p:ph hasCustomPrompt="1" idx="7" type="title"/>
          </p:nvPr>
        </p:nvSpPr>
        <p:spPr>
          <a:xfrm>
            <a:off x="3979450" y="1991700"/>
            <a:ext cx="12186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19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7" name="Google Shape;377;p47"/>
          <p:cNvSpPr txBox="1"/>
          <p:nvPr>
            <p:ph hasCustomPrompt="1" idx="8" type="title"/>
          </p:nvPr>
        </p:nvSpPr>
        <p:spPr>
          <a:xfrm>
            <a:off x="6473548" y="1991700"/>
            <a:ext cx="12186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19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8" name="Google Shape;378;p47"/>
          <p:cNvSpPr txBox="1"/>
          <p:nvPr>
            <p:ph idx="9" type="title"/>
          </p:nvPr>
        </p:nvSpPr>
        <p:spPr>
          <a:xfrm>
            <a:off x="687000" y="514350"/>
            <a:ext cx="777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79" name="Google Shape;379;p47"/>
          <p:cNvSpPr/>
          <p:nvPr/>
        </p:nvSpPr>
        <p:spPr>
          <a:xfrm rot="10800000">
            <a:off x="8089352" y="4310446"/>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7"/>
          <p:cNvSpPr/>
          <p:nvPr/>
        </p:nvSpPr>
        <p:spPr>
          <a:xfrm rot="-5400000">
            <a:off x="70778" y="-274331"/>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
          <p:cNvSpPr/>
          <p:nvPr/>
        </p:nvSpPr>
        <p:spPr>
          <a:xfrm rot="4828483">
            <a:off x="7771083" y="-821592"/>
            <a:ext cx="2255102" cy="2242303"/>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_2">
    <p:bg>
      <p:bgPr>
        <a:gradFill>
          <a:gsLst>
            <a:gs pos="0">
              <a:schemeClr val="accent1"/>
            </a:gs>
            <a:gs pos="79000">
              <a:schemeClr val="lt1"/>
            </a:gs>
            <a:gs pos="100000">
              <a:schemeClr val="accent6"/>
            </a:gs>
          </a:gsLst>
          <a:lin ang="18900732" scaled="0"/>
        </a:gradFill>
      </p:bgPr>
    </p:bg>
    <p:spTree>
      <p:nvGrpSpPr>
        <p:cNvPr id="382" name="Shape 382"/>
        <p:cNvGrpSpPr/>
        <p:nvPr/>
      </p:nvGrpSpPr>
      <p:grpSpPr>
        <a:xfrm>
          <a:off x="0" y="0"/>
          <a:ext cx="0" cy="0"/>
          <a:chOff x="0" y="0"/>
          <a:chExt cx="0" cy="0"/>
        </a:xfrm>
      </p:grpSpPr>
      <p:sp>
        <p:nvSpPr>
          <p:cNvPr id="383" name="Google Shape;383;p48"/>
          <p:cNvSpPr txBox="1"/>
          <p:nvPr>
            <p:ph type="title"/>
          </p:nvPr>
        </p:nvSpPr>
        <p:spPr>
          <a:xfrm>
            <a:off x="3396700"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4" name="Google Shape;384;p48"/>
          <p:cNvSpPr txBox="1"/>
          <p:nvPr>
            <p:ph idx="2" type="title"/>
          </p:nvPr>
        </p:nvSpPr>
        <p:spPr>
          <a:xfrm>
            <a:off x="902613"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5" name="Google Shape;385;p48"/>
          <p:cNvSpPr txBox="1"/>
          <p:nvPr>
            <p:ph idx="3" type="title"/>
          </p:nvPr>
        </p:nvSpPr>
        <p:spPr>
          <a:xfrm>
            <a:off x="5890798" y="3087675"/>
            <a:ext cx="2384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86" name="Google Shape;386;p48"/>
          <p:cNvSpPr txBox="1"/>
          <p:nvPr>
            <p:ph idx="1" type="subTitle"/>
          </p:nvPr>
        </p:nvSpPr>
        <p:spPr>
          <a:xfrm>
            <a:off x="902613"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48"/>
          <p:cNvSpPr txBox="1"/>
          <p:nvPr>
            <p:ph idx="4" type="subTitle"/>
          </p:nvPr>
        </p:nvSpPr>
        <p:spPr>
          <a:xfrm>
            <a:off x="3396700"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48"/>
          <p:cNvSpPr txBox="1"/>
          <p:nvPr>
            <p:ph idx="5" type="subTitle"/>
          </p:nvPr>
        </p:nvSpPr>
        <p:spPr>
          <a:xfrm>
            <a:off x="5890798" y="3737808"/>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48"/>
          <p:cNvSpPr txBox="1"/>
          <p:nvPr>
            <p:ph hasCustomPrompt="1" idx="6" type="title"/>
          </p:nvPr>
        </p:nvSpPr>
        <p:spPr>
          <a:xfrm>
            <a:off x="1485363"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0" name="Google Shape;390;p48"/>
          <p:cNvSpPr txBox="1"/>
          <p:nvPr>
            <p:ph hasCustomPrompt="1" idx="7" type="title"/>
          </p:nvPr>
        </p:nvSpPr>
        <p:spPr>
          <a:xfrm>
            <a:off x="3979450"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1" name="Google Shape;391;p48"/>
          <p:cNvSpPr txBox="1"/>
          <p:nvPr>
            <p:ph hasCustomPrompt="1" idx="8" type="title"/>
          </p:nvPr>
        </p:nvSpPr>
        <p:spPr>
          <a:xfrm>
            <a:off x="6473548" y="1323125"/>
            <a:ext cx="12186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2" name="Google Shape;392;p48"/>
          <p:cNvSpPr txBox="1"/>
          <p:nvPr>
            <p:ph idx="9" type="title"/>
          </p:nvPr>
        </p:nvSpPr>
        <p:spPr>
          <a:xfrm>
            <a:off x="687000" y="514350"/>
            <a:ext cx="7771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p:txBody>
      </p:sp>
      <p:sp>
        <p:nvSpPr>
          <p:cNvPr id="393" name="Google Shape;393;p48"/>
          <p:cNvSpPr/>
          <p:nvPr/>
        </p:nvSpPr>
        <p:spPr>
          <a:xfrm>
            <a:off x="-831750" y="-80317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
          <p:cNvSpPr/>
          <p:nvPr/>
        </p:nvSpPr>
        <p:spPr>
          <a:xfrm rot="5400000">
            <a:off x="6938425" y="320618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8"/>
          <p:cNvSpPr/>
          <p:nvPr/>
        </p:nvSpPr>
        <p:spPr>
          <a:xfrm rot="-5971517">
            <a:off x="-891810" y="3970807"/>
            <a:ext cx="2255102" cy="2242303"/>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_1">
    <p:bg>
      <p:bgPr>
        <a:gradFill>
          <a:gsLst>
            <a:gs pos="0">
              <a:schemeClr val="accent1"/>
            </a:gs>
            <a:gs pos="79000">
              <a:schemeClr val="lt1"/>
            </a:gs>
            <a:gs pos="100000">
              <a:schemeClr val="accent6"/>
            </a:gs>
          </a:gsLst>
          <a:lin ang="2700006" scaled="0"/>
        </a:gradFill>
      </p:bgPr>
    </p:bg>
    <p:spTree>
      <p:nvGrpSpPr>
        <p:cNvPr id="396" name="Shape 396"/>
        <p:cNvGrpSpPr/>
        <p:nvPr/>
      </p:nvGrpSpPr>
      <p:grpSpPr>
        <a:xfrm>
          <a:off x="0" y="0"/>
          <a:ext cx="0" cy="0"/>
          <a:chOff x="0" y="0"/>
          <a:chExt cx="0" cy="0"/>
        </a:xfrm>
      </p:grpSpPr>
      <p:sp>
        <p:nvSpPr>
          <p:cNvPr id="397" name="Google Shape;397;p49"/>
          <p:cNvSpPr/>
          <p:nvPr/>
        </p:nvSpPr>
        <p:spPr>
          <a:xfrm>
            <a:off x="8413950" y="-593627"/>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9"/>
          <p:cNvSpPr/>
          <p:nvPr/>
        </p:nvSpPr>
        <p:spPr>
          <a:xfrm rot="-5400000">
            <a:off x="4225" y="-318065"/>
            <a:ext cx="2125171" cy="2459664"/>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
          <p:cNvSpPr txBox="1"/>
          <p:nvPr>
            <p:ph idx="1" type="subTitle"/>
          </p:nvPr>
        </p:nvSpPr>
        <p:spPr>
          <a:xfrm>
            <a:off x="760625"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0" name="Google Shape;400;p49"/>
          <p:cNvSpPr txBox="1"/>
          <p:nvPr>
            <p:ph idx="2" type="subTitle"/>
          </p:nvPr>
        </p:nvSpPr>
        <p:spPr>
          <a:xfrm>
            <a:off x="3413513"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9"/>
          <p:cNvSpPr txBox="1"/>
          <p:nvPr>
            <p:ph idx="3" type="subTitle"/>
          </p:nvPr>
        </p:nvSpPr>
        <p:spPr>
          <a:xfrm>
            <a:off x="6029988" y="3347475"/>
            <a:ext cx="2384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9"/>
          <p:cNvSpPr txBox="1"/>
          <p:nvPr>
            <p:ph hasCustomPrompt="1" type="title"/>
          </p:nvPr>
        </p:nvSpPr>
        <p:spPr>
          <a:xfrm>
            <a:off x="760475"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3" name="Google Shape;403;p49"/>
          <p:cNvSpPr txBox="1"/>
          <p:nvPr>
            <p:ph hasCustomPrompt="1" idx="4" type="title"/>
          </p:nvPr>
        </p:nvSpPr>
        <p:spPr>
          <a:xfrm>
            <a:off x="3413375"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4" name="Google Shape;404;p49"/>
          <p:cNvSpPr txBox="1"/>
          <p:nvPr>
            <p:ph hasCustomPrompt="1" idx="5" type="title"/>
          </p:nvPr>
        </p:nvSpPr>
        <p:spPr>
          <a:xfrm>
            <a:off x="6029850" y="1399325"/>
            <a:ext cx="23841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b="1" sz="4000">
                <a:solidFill>
                  <a:schemeClr val="lt2"/>
                </a:solidFill>
                <a:latin typeface="Days One"/>
                <a:ea typeface="Days One"/>
                <a:cs typeface="Days One"/>
                <a:sym typeface="Days One"/>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5" name="Google Shape;405;p49"/>
          <p:cNvSpPr/>
          <p:nvPr/>
        </p:nvSpPr>
        <p:spPr>
          <a:xfrm>
            <a:off x="-1116150" y="3666373"/>
            <a:ext cx="1876772" cy="1884249"/>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1"/>
            </a:gs>
            <a:gs pos="79000">
              <a:schemeClr val="lt1"/>
            </a:gs>
            <a:gs pos="100000">
              <a:schemeClr val="accent6"/>
            </a:gs>
          </a:gsLst>
          <a:lin ang="2700006" scaled="0"/>
        </a:gradFill>
      </p:bgPr>
    </p:bg>
    <p:spTree>
      <p:nvGrpSpPr>
        <p:cNvPr id="406" name="Shape 406"/>
        <p:cNvGrpSpPr/>
        <p:nvPr/>
      </p:nvGrpSpPr>
      <p:grpSpPr>
        <a:xfrm>
          <a:off x="0" y="0"/>
          <a:ext cx="0" cy="0"/>
          <a:chOff x="0" y="0"/>
          <a:chExt cx="0" cy="0"/>
        </a:xfrm>
      </p:grpSpPr>
      <p:sp>
        <p:nvSpPr>
          <p:cNvPr id="407" name="Google Shape;407;p50"/>
          <p:cNvSpPr txBox="1"/>
          <p:nvPr>
            <p:ph type="ctrTitle"/>
          </p:nvPr>
        </p:nvSpPr>
        <p:spPr>
          <a:xfrm>
            <a:off x="2175650" y="517425"/>
            <a:ext cx="48075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solidFill>
                  <a:schemeClr val="lt2"/>
                </a:solidFill>
                <a:latin typeface="Days One"/>
                <a:ea typeface="Days One"/>
                <a:cs typeface="Days One"/>
                <a:sym typeface="Days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8" name="Google Shape;408;p50"/>
          <p:cNvSpPr txBox="1"/>
          <p:nvPr>
            <p:ph idx="1" type="subTitle"/>
          </p:nvPr>
        </p:nvSpPr>
        <p:spPr>
          <a:xfrm>
            <a:off x="2425075" y="1628450"/>
            <a:ext cx="4293900" cy="13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atin typeface="Lato"/>
                <a:ea typeface="Lato"/>
                <a:cs typeface="Lato"/>
                <a:sym typeface="La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9" name="Google Shape;409;p50"/>
          <p:cNvSpPr txBox="1"/>
          <p:nvPr/>
        </p:nvSpPr>
        <p:spPr>
          <a:xfrm>
            <a:off x="2774700" y="4017675"/>
            <a:ext cx="3594600" cy="56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b="1" lang="en" sz="1100">
                <a:solidFill>
                  <a:schemeClr val="lt2"/>
                </a:solidFill>
                <a:uFill>
                  <a:noFill/>
                </a:uFill>
                <a:latin typeface="Lato"/>
                <a:ea typeface="Lato"/>
                <a:cs typeface="Lato"/>
                <a:sym typeface="Lato"/>
                <a:hlinkClick r:id="rId2">
                  <a:extLst>
                    <a:ext uri="{A12FA001-AC4F-418D-AE19-62706E023703}">
                      <ahyp:hlinkClr val="tx"/>
                    </a:ext>
                  </a:extLst>
                </a:hlinkClick>
              </a:rPr>
              <a:t>Slidesgo</a:t>
            </a:r>
            <a:r>
              <a:rPr lang="en" sz="1100">
                <a:solidFill>
                  <a:schemeClr val="lt2"/>
                </a:solidFill>
                <a:latin typeface="Lato"/>
                <a:ea typeface="Lato"/>
                <a:cs typeface="Lato"/>
                <a:sym typeface="Lato"/>
              </a:rPr>
              <a:t>, including icons by </a:t>
            </a:r>
            <a:r>
              <a:rPr b="1" lang="en" sz="1100">
                <a:solidFill>
                  <a:schemeClr val="lt2"/>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lt2"/>
                </a:solidFill>
                <a:latin typeface="Lato"/>
                <a:ea typeface="Lato"/>
                <a:cs typeface="Lato"/>
                <a:sym typeface="Lato"/>
              </a:rPr>
              <a:t>, infographics &amp; images by </a:t>
            </a:r>
            <a:r>
              <a:rPr b="1" lang="en" sz="1100">
                <a:solidFill>
                  <a:schemeClr val="lt2"/>
                </a:solidFill>
                <a:uFill>
                  <a:noFill/>
                </a:uFill>
                <a:latin typeface="Lato"/>
                <a:ea typeface="Lato"/>
                <a:cs typeface="Lato"/>
                <a:sym typeface="Lato"/>
                <a:hlinkClick r:id="rId4">
                  <a:extLst>
                    <a:ext uri="{A12FA001-AC4F-418D-AE19-62706E023703}">
                      <ahyp:hlinkClr val="tx"/>
                    </a:ext>
                  </a:extLst>
                </a:hlinkClick>
              </a:rPr>
              <a:t>Freepik</a:t>
            </a:r>
            <a:r>
              <a:rPr b="1" lang="en" sz="1100">
                <a:solidFill>
                  <a:schemeClr val="lt2"/>
                </a:solidFill>
                <a:latin typeface="Lato"/>
                <a:ea typeface="Lato"/>
                <a:cs typeface="Lato"/>
                <a:sym typeface="Lato"/>
              </a:rPr>
              <a:t> </a:t>
            </a:r>
            <a:endParaRPr b="1" sz="1100">
              <a:solidFill>
                <a:schemeClr val="lt2"/>
              </a:solidFill>
              <a:latin typeface="Lato"/>
              <a:ea typeface="Lato"/>
              <a:cs typeface="Lato"/>
              <a:sym typeface="Lato"/>
            </a:endParaRPr>
          </a:p>
        </p:txBody>
      </p:sp>
      <p:sp>
        <p:nvSpPr>
          <p:cNvPr id="410" name="Google Shape;410;p50"/>
          <p:cNvSpPr/>
          <p:nvPr/>
        </p:nvSpPr>
        <p:spPr>
          <a:xfrm>
            <a:off x="-1727100" y="101677"/>
            <a:ext cx="2883159" cy="289464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p:nvPr/>
        </p:nvSpPr>
        <p:spPr>
          <a:xfrm>
            <a:off x="7988000" y="1906027"/>
            <a:ext cx="2883159" cy="2894645"/>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79000">
              <a:schemeClr val="lt1"/>
            </a:gs>
            <a:gs pos="100000">
              <a:schemeClr val="accent6"/>
            </a:gs>
          </a:gsLst>
          <a:lin ang="18900044" scaled="0"/>
        </a:gra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6"/>
          <p:cNvSpPr/>
          <p:nvPr/>
        </p:nvSpPr>
        <p:spPr>
          <a:xfrm rot="10800000">
            <a:off x="-386221" y="-511177"/>
            <a:ext cx="2202633" cy="2573002"/>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255100" y="4249475"/>
            <a:ext cx="1841422" cy="184875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rot="-925259">
            <a:off x="6800108" y="-524600"/>
            <a:ext cx="2784680" cy="3222977"/>
          </a:xfrm>
          <a:custGeom>
            <a:rect b="b" l="l" r="r" t="t"/>
            <a:pathLst>
              <a:path extrusionOk="0" h="41760" w="36081">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gradFill>
          <a:gsLst>
            <a:gs pos="0">
              <a:schemeClr val="accent1"/>
            </a:gs>
            <a:gs pos="79000">
              <a:schemeClr val="lt1"/>
            </a:gs>
            <a:gs pos="100000">
              <a:schemeClr val="accent6"/>
            </a:gs>
          </a:gsLst>
          <a:lin ang="18900732" scaled="0"/>
        </a:gradFill>
      </p:bgPr>
    </p:bg>
    <p:spTree>
      <p:nvGrpSpPr>
        <p:cNvPr id="412" name="Shape 412"/>
        <p:cNvGrpSpPr/>
        <p:nvPr/>
      </p:nvGrpSpPr>
      <p:grpSpPr>
        <a:xfrm>
          <a:off x="0" y="0"/>
          <a:ext cx="0" cy="0"/>
          <a:chOff x="0" y="0"/>
          <a:chExt cx="0" cy="0"/>
        </a:xfrm>
      </p:grpSpPr>
      <p:sp>
        <p:nvSpPr>
          <p:cNvPr id="413" name="Google Shape;413;p51"/>
          <p:cNvSpPr/>
          <p:nvPr/>
        </p:nvSpPr>
        <p:spPr>
          <a:xfrm>
            <a:off x="7848600" y="3990497"/>
            <a:ext cx="2514551" cy="2524568"/>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rot="-5232539">
            <a:off x="6273534" y="-444366"/>
            <a:ext cx="2803890" cy="327535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
          <p:cNvSpPr/>
          <p:nvPr/>
        </p:nvSpPr>
        <p:spPr>
          <a:xfrm rot="8629168">
            <a:off x="-1559635" y="120431"/>
            <a:ext cx="4033685" cy="471214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79000">
              <a:schemeClr val="lt1"/>
            </a:gs>
            <a:gs pos="100000">
              <a:schemeClr val="accent6"/>
            </a:gs>
          </a:gsLst>
          <a:lin ang="18900732" scaled="0"/>
        </a:gradFill>
      </p:bgPr>
    </p:bg>
    <p:spTree>
      <p:nvGrpSpPr>
        <p:cNvPr id="416" name="Shape 416"/>
        <p:cNvGrpSpPr/>
        <p:nvPr/>
      </p:nvGrpSpPr>
      <p:grpSpPr>
        <a:xfrm>
          <a:off x="0" y="0"/>
          <a:ext cx="0" cy="0"/>
          <a:chOff x="0" y="0"/>
          <a:chExt cx="0" cy="0"/>
        </a:xfrm>
      </p:grpSpPr>
      <p:sp>
        <p:nvSpPr>
          <p:cNvPr id="417" name="Google Shape;417;p52"/>
          <p:cNvSpPr/>
          <p:nvPr/>
        </p:nvSpPr>
        <p:spPr>
          <a:xfrm>
            <a:off x="7493100" y="-11619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p:nvPr/>
        </p:nvSpPr>
        <p:spPr>
          <a:xfrm>
            <a:off x="-2665675" y="27899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rot="1848319">
            <a:off x="6172266" y="2568611"/>
            <a:ext cx="3492400" cy="4079767"/>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p:nvPr/>
        </p:nvSpPr>
        <p:spPr>
          <a:xfrm flipH="1" rot="7003599">
            <a:off x="19183" y="-1603364"/>
            <a:ext cx="3492424" cy="4079671"/>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79000">
              <a:schemeClr val="lt1"/>
            </a:gs>
            <a:gs pos="100000">
              <a:schemeClr val="accent6"/>
            </a:gs>
          </a:gsLst>
          <a:lin ang="13500032" scaled="0"/>
        </a:gradFill>
      </p:bgPr>
    </p:bg>
    <p:spTree>
      <p:nvGrpSpPr>
        <p:cNvPr id="4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7797900" y="-906375"/>
            <a:ext cx="2451002" cy="246076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rot="-2278797">
            <a:off x="-1316671" y="131086"/>
            <a:ext cx="2264352" cy="2251500"/>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7"/>
          <p:cNvSpPr txBox="1"/>
          <p:nvPr>
            <p:ph idx="1" type="body"/>
          </p:nvPr>
        </p:nvSpPr>
        <p:spPr>
          <a:xfrm>
            <a:off x="720000" y="1207475"/>
            <a:ext cx="5475900" cy="2675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indent="-304800" lvl="1" marL="914400" rtl="0">
              <a:lnSpc>
                <a:spcPct val="115000"/>
              </a:lnSpc>
              <a:spcBef>
                <a:spcPts val="1600"/>
              </a:spcBef>
              <a:spcAft>
                <a:spcPts val="0"/>
              </a:spcAft>
              <a:buClr>
                <a:schemeClr val="lt2"/>
              </a:buClr>
              <a:buSzPts val="1200"/>
              <a:buFont typeface="Roboto Condensed Light"/>
              <a:buChar char="○"/>
              <a:defRPr>
                <a:solidFill>
                  <a:schemeClr val="lt2"/>
                </a:solidFill>
              </a:defRPr>
            </a:lvl2pPr>
            <a:lvl3pPr indent="-304800" lvl="2" marL="1371600" rtl="0">
              <a:lnSpc>
                <a:spcPct val="115000"/>
              </a:lnSpc>
              <a:spcBef>
                <a:spcPts val="0"/>
              </a:spcBef>
              <a:spcAft>
                <a:spcPts val="0"/>
              </a:spcAft>
              <a:buClr>
                <a:schemeClr val="lt2"/>
              </a:buClr>
              <a:buSzPts val="1200"/>
              <a:buFont typeface="Roboto Condensed Light"/>
              <a:buChar char="■"/>
              <a:defRPr>
                <a:solidFill>
                  <a:schemeClr val="lt2"/>
                </a:solidFill>
              </a:defRPr>
            </a:lvl3pPr>
            <a:lvl4pPr indent="-304800" lvl="3" marL="1828800" rtl="0">
              <a:lnSpc>
                <a:spcPct val="115000"/>
              </a:lnSpc>
              <a:spcBef>
                <a:spcPts val="0"/>
              </a:spcBef>
              <a:spcAft>
                <a:spcPts val="0"/>
              </a:spcAft>
              <a:buClr>
                <a:schemeClr val="lt2"/>
              </a:buClr>
              <a:buSzPts val="1200"/>
              <a:buFont typeface="Roboto Condensed Light"/>
              <a:buChar char="●"/>
              <a:defRPr>
                <a:solidFill>
                  <a:schemeClr val="lt2"/>
                </a:solidFill>
              </a:defRPr>
            </a:lvl4pPr>
            <a:lvl5pPr indent="-304800" lvl="4" marL="2286000" rtl="0">
              <a:lnSpc>
                <a:spcPct val="115000"/>
              </a:lnSpc>
              <a:spcBef>
                <a:spcPts val="0"/>
              </a:spcBef>
              <a:spcAft>
                <a:spcPts val="0"/>
              </a:spcAft>
              <a:buClr>
                <a:schemeClr val="lt2"/>
              </a:buClr>
              <a:buSzPts val="1200"/>
              <a:buFont typeface="Roboto Condensed Light"/>
              <a:buChar char="○"/>
              <a:defRPr>
                <a:solidFill>
                  <a:schemeClr val="lt2"/>
                </a:solidFill>
              </a:defRPr>
            </a:lvl5pPr>
            <a:lvl6pPr indent="-304800" lvl="5" marL="2743200" rtl="0">
              <a:lnSpc>
                <a:spcPct val="115000"/>
              </a:lnSpc>
              <a:spcBef>
                <a:spcPts val="0"/>
              </a:spcBef>
              <a:spcAft>
                <a:spcPts val="0"/>
              </a:spcAft>
              <a:buClr>
                <a:schemeClr val="lt2"/>
              </a:buClr>
              <a:buSzPts val="1200"/>
              <a:buFont typeface="Roboto Condensed Light"/>
              <a:buChar char="■"/>
              <a:defRPr>
                <a:solidFill>
                  <a:schemeClr val="lt2"/>
                </a:solidFill>
              </a:defRPr>
            </a:lvl6pPr>
            <a:lvl7pPr indent="-304800" lvl="6" marL="3200400" rtl="0">
              <a:lnSpc>
                <a:spcPct val="115000"/>
              </a:lnSpc>
              <a:spcBef>
                <a:spcPts val="0"/>
              </a:spcBef>
              <a:spcAft>
                <a:spcPts val="0"/>
              </a:spcAft>
              <a:buClr>
                <a:schemeClr val="lt2"/>
              </a:buClr>
              <a:buSzPts val="1200"/>
              <a:buFont typeface="Roboto Condensed Light"/>
              <a:buChar char="●"/>
              <a:defRPr>
                <a:solidFill>
                  <a:schemeClr val="lt2"/>
                </a:solidFill>
              </a:defRPr>
            </a:lvl7pPr>
            <a:lvl8pPr indent="-304800" lvl="7" marL="3657600" rtl="0">
              <a:lnSpc>
                <a:spcPct val="115000"/>
              </a:lnSpc>
              <a:spcBef>
                <a:spcPts val="0"/>
              </a:spcBef>
              <a:spcAft>
                <a:spcPts val="0"/>
              </a:spcAft>
              <a:buClr>
                <a:schemeClr val="lt2"/>
              </a:buClr>
              <a:buSzPts val="1200"/>
              <a:buFont typeface="Roboto Condensed Light"/>
              <a:buChar char="○"/>
              <a:defRPr>
                <a:solidFill>
                  <a:schemeClr val="lt2"/>
                </a:solidFill>
              </a:defRPr>
            </a:lvl8pPr>
            <a:lvl9pPr indent="-304800" lvl="8" marL="4114800" rtl="0">
              <a:lnSpc>
                <a:spcPct val="115000"/>
              </a:lnSpc>
              <a:spcBef>
                <a:spcPts val="0"/>
              </a:spcBef>
              <a:spcAft>
                <a:spcPts val="0"/>
              </a:spcAft>
              <a:buClr>
                <a:schemeClr val="lt2"/>
              </a:buClr>
              <a:buSzPts val="1200"/>
              <a:buFont typeface="Roboto Condensed Light"/>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79000">
              <a:schemeClr val="lt1"/>
            </a:gs>
            <a:gs pos="100000">
              <a:schemeClr val="accent6"/>
            </a:gs>
          </a:gsLst>
          <a:lin ang="18900044" scaled="0"/>
        </a:gradFill>
      </p:bgPr>
    </p:bg>
    <p:spTree>
      <p:nvGrpSpPr>
        <p:cNvPr id="47" name="Shape 47"/>
        <p:cNvGrpSpPr/>
        <p:nvPr/>
      </p:nvGrpSpPr>
      <p:grpSpPr>
        <a:xfrm>
          <a:off x="0" y="0"/>
          <a:ext cx="0" cy="0"/>
          <a:chOff x="0" y="0"/>
          <a:chExt cx="0" cy="0"/>
        </a:xfrm>
      </p:grpSpPr>
      <p:sp>
        <p:nvSpPr>
          <p:cNvPr id="48" name="Google Shape;48;p8"/>
          <p:cNvSpPr/>
          <p:nvPr/>
        </p:nvSpPr>
        <p:spPr>
          <a:xfrm flipH="1" rot="10800000">
            <a:off x="7131150" y="301857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10800000">
            <a:off x="-2132275" y="-2266125"/>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9099793">
            <a:off x="6864111" y="-963286"/>
            <a:ext cx="2803921" cy="3275396"/>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rot="-1345006">
            <a:off x="-933337" y="2256518"/>
            <a:ext cx="3492326" cy="4079689"/>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1324050" y="1307100"/>
            <a:ext cx="64959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1"/>
            </a:gs>
            <a:gs pos="79000">
              <a:schemeClr val="lt1"/>
            </a:gs>
            <a:gs pos="100000">
              <a:schemeClr val="accent6"/>
            </a:gs>
          </a:gsLst>
          <a:lin ang="13500032" scaled="0"/>
        </a:gradFill>
      </p:bgPr>
    </p:bg>
    <p:spTree>
      <p:nvGrpSpPr>
        <p:cNvPr id="53"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rect b="b" l="l" r="r" t="t"/>
            <a:pathLst>
              <a:path extrusionOk="0" h="58474" w="50057">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7569300" y="3791000"/>
            <a:ext cx="2451002" cy="2460766"/>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rot="1039056">
            <a:off x="-254188" y="-742591"/>
            <a:ext cx="1938577" cy="1927574"/>
          </a:xfrm>
          <a:custGeom>
            <a:rect b="b" l="l" r="r" t="t"/>
            <a:pathLst>
              <a:path extrusionOk="0" h="51680" w="51975">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a:off x="715100" y="2618675"/>
            <a:ext cx="4919400" cy="477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9"/>
          <p:cNvSpPr txBox="1"/>
          <p:nvPr>
            <p:ph idx="1" type="subTitle"/>
          </p:nvPr>
        </p:nvSpPr>
        <p:spPr>
          <a:xfrm>
            <a:off x="715100" y="3465400"/>
            <a:ext cx="4966200" cy="114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1"/>
            </a:gs>
            <a:gs pos="79000">
              <a:schemeClr val="lt1"/>
            </a:gs>
            <a:gs pos="100000">
              <a:schemeClr val="accent6"/>
            </a:gs>
          </a:gsLst>
          <a:lin ang="18900732" scaled="0"/>
        </a:gradFill>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720000" y="574025"/>
            <a:ext cx="7704000" cy="892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0"/>
          <p:cNvSpPr/>
          <p:nvPr/>
        </p:nvSpPr>
        <p:spPr>
          <a:xfrm flipH="1" rot="10800000">
            <a:off x="6959475" y="3713250"/>
            <a:ext cx="4222669" cy="4239492"/>
          </a:xfrm>
          <a:custGeom>
            <a:rect b="b" l="l" r="r" t="t"/>
            <a:pathLst>
              <a:path extrusionOk="0" h="54184" w="53969">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chemeClr val="lt1"/>
            </a:gs>
            <a:gs pos="100000">
              <a:schemeClr val="dk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79000">
              <a:schemeClr val="lt1"/>
            </a:gs>
            <a:gs pos="100000">
              <a:schemeClr val="accent6"/>
            </a:gs>
          </a:gsLst>
          <a:lin ang="2700006" scaled="0"/>
        </a:gradFill>
      </p:bgPr>
    </p:bg>
    <p:spTree>
      <p:nvGrpSpPr>
        <p:cNvPr id="424" name="Shape 424"/>
        <p:cNvGrpSpPr/>
        <p:nvPr/>
      </p:nvGrpSpPr>
      <p:grpSpPr>
        <a:xfrm>
          <a:off x="0" y="0"/>
          <a:ext cx="0" cy="0"/>
          <a:chOff x="0" y="0"/>
          <a:chExt cx="0" cy="0"/>
        </a:xfrm>
      </p:grpSpPr>
      <p:sp>
        <p:nvSpPr>
          <p:cNvPr id="425" name="Google Shape;425;p53"/>
          <p:cNvSpPr txBox="1"/>
          <p:nvPr>
            <p:ph type="ctrTitle"/>
          </p:nvPr>
        </p:nvSpPr>
        <p:spPr>
          <a:xfrm>
            <a:off x="715100" y="1937500"/>
            <a:ext cx="5838300" cy="17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WiFi: Evolusi,</a:t>
            </a:r>
            <a:endParaRPr sz="4400"/>
          </a:p>
          <a:p>
            <a:pPr indent="0" lvl="0" marL="0" rtl="0" algn="l">
              <a:spcBef>
                <a:spcPts val="0"/>
              </a:spcBef>
              <a:spcAft>
                <a:spcPts val="0"/>
              </a:spcAft>
              <a:buNone/>
            </a:pPr>
            <a:r>
              <a:rPr lang="en" sz="4400"/>
              <a:t>Kelebihan &amp; Jenis</a:t>
            </a:r>
            <a:endParaRPr sz="4400"/>
          </a:p>
        </p:txBody>
      </p:sp>
      <p:sp>
        <p:nvSpPr>
          <p:cNvPr id="426" name="Google Shape;426;p53"/>
          <p:cNvSpPr txBox="1"/>
          <p:nvPr>
            <p:ph idx="1" type="subTitle"/>
          </p:nvPr>
        </p:nvSpPr>
        <p:spPr>
          <a:xfrm>
            <a:off x="715100" y="4214900"/>
            <a:ext cx="58383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53"/>
          <p:cNvCxnSpPr/>
          <p:nvPr/>
        </p:nvCxnSpPr>
        <p:spPr>
          <a:xfrm>
            <a:off x="724850" y="3973075"/>
            <a:ext cx="5481000" cy="0"/>
          </a:xfrm>
          <a:prstGeom prst="straightConnector1">
            <a:avLst/>
          </a:prstGeom>
          <a:noFill/>
          <a:ln cap="flat" cmpd="sng" w="19050">
            <a:solidFill>
              <a:schemeClr val="lt2"/>
            </a:solidFill>
            <a:prstDash val="solid"/>
            <a:round/>
            <a:headEnd len="med" w="med" type="none"/>
            <a:tailEnd len="med" w="med" type="none"/>
          </a:ln>
        </p:spPr>
      </p:cxnSp>
      <p:grpSp>
        <p:nvGrpSpPr>
          <p:cNvPr id="428" name="Google Shape;428;p53"/>
          <p:cNvGrpSpPr/>
          <p:nvPr/>
        </p:nvGrpSpPr>
        <p:grpSpPr>
          <a:xfrm>
            <a:off x="6978465" y="570975"/>
            <a:ext cx="1450362" cy="1447410"/>
            <a:chOff x="7193640" y="535000"/>
            <a:chExt cx="1450362" cy="1447410"/>
          </a:xfrm>
        </p:grpSpPr>
        <p:sp>
          <p:nvSpPr>
            <p:cNvPr id="429" name="Google Shape;429;p53"/>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3"/>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53"/>
          <p:cNvGrpSpPr/>
          <p:nvPr/>
        </p:nvGrpSpPr>
        <p:grpSpPr>
          <a:xfrm flipH="1">
            <a:off x="6205843" y="624360"/>
            <a:ext cx="2222991" cy="2380171"/>
            <a:chOff x="279450" y="571167"/>
            <a:chExt cx="1533626" cy="1642063"/>
          </a:xfrm>
        </p:grpSpPr>
        <p:sp>
          <p:nvSpPr>
            <p:cNvPr id="436" name="Google Shape;436;p53"/>
            <p:cNvSpPr/>
            <p:nvPr/>
          </p:nvSpPr>
          <p:spPr>
            <a:xfrm>
              <a:off x="328046" y="591443"/>
              <a:ext cx="1470248" cy="1255737"/>
            </a:xfrm>
            <a:custGeom>
              <a:rect b="b" l="l" r="r" t="t"/>
              <a:pathLst>
                <a:path extrusionOk="0" h="32946" w="38574">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p:nvPr/>
          </p:nvSpPr>
          <p:spPr>
            <a:xfrm>
              <a:off x="1161610" y="949375"/>
              <a:ext cx="508950" cy="987369"/>
            </a:xfrm>
            <a:custGeom>
              <a:rect b="b" l="l" r="r" t="t"/>
              <a:pathLst>
                <a:path extrusionOk="0" h="25905" w="13353">
                  <a:moveTo>
                    <a:pt x="3512" y="0"/>
                  </a:moveTo>
                  <a:lnTo>
                    <a:pt x="1" y="14288"/>
                  </a:lnTo>
                  <a:lnTo>
                    <a:pt x="13352" y="25905"/>
                  </a:lnTo>
                  <a:lnTo>
                    <a:pt x="13352" y="25905"/>
                  </a:lnTo>
                  <a:lnTo>
                    <a:pt x="3512" y="0"/>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p:nvPr/>
          </p:nvSpPr>
          <p:spPr>
            <a:xfrm>
              <a:off x="474253" y="949375"/>
              <a:ext cx="821264" cy="544625"/>
            </a:xfrm>
            <a:custGeom>
              <a:rect b="b" l="l" r="r" t="t"/>
              <a:pathLst>
                <a:path extrusionOk="0" h="14289" w="21547">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p:nvPr/>
          </p:nvSpPr>
          <p:spPr>
            <a:xfrm>
              <a:off x="474253" y="1445889"/>
              <a:ext cx="1196316" cy="767331"/>
            </a:xfrm>
            <a:custGeom>
              <a:rect b="b" l="l" r="r" t="t"/>
              <a:pathLst>
                <a:path extrusionOk="0" h="20132" w="31387">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3"/>
            <p:cNvSpPr/>
            <p:nvPr/>
          </p:nvSpPr>
          <p:spPr>
            <a:xfrm>
              <a:off x="969437" y="1493952"/>
              <a:ext cx="701125" cy="719268"/>
            </a:xfrm>
            <a:custGeom>
              <a:rect b="b" l="l" r="r" t="t"/>
              <a:pathLst>
                <a:path extrusionOk="0" h="18871" w="18395">
                  <a:moveTo>
                    <a:pt x="5043" y="0"/>
                  </a:moveTo>
                  <a:lnTo>
                    <a:pt x="1" y="18871"/>
                  </a:lnTo>
                  <a:lnTo>
                    <a:pt x="18394" y="11617"/>
                  </a:lnTo>
                  <a:lnTo>
                    <a:pt x="504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p:nvPr/>
          </p:nvSpPr>
          <p:spPr>
            <a:xfrm>
              <a:off x="969437" y="949375"/>
              <a:ext cx="701125" cy="1263855"/>
            </a:xfrm>
            <a:custGeom>
              <a:rect b="b" l="l" r="r" t="t"/>
              <a:pathLst>
                <a:path extrusionOk="0" h="33159" w="18395">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3"/>
            <p:cNvSpPr/>
            <p:nvPr/>
          </p:nvSpPr>
          <p:spPr>
            <a:xfrm>
              <a:off x="279450" y="1498868"/>
              <a:ext cx="1471963" cy="348981"/>
            </a:xfrm>
            <a:custGeom>
              <a:rect b="b" l="l" r="r" t="t"/>
              <a:pathLst>
                <a:path extrusionOk="0" h="9156" w="38619">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p:nvPr/>
          </p:nvSpPr>
          <p:spPr>
            <a:xfrm>
              <a:off x="809927" y="571167"/>
              <a:ext cx="1003149" cy="895512"/>
            </a:xfrm>
            <a:custGeom>
              <a:rect b="b" l="l" r="r" t="t"/>
              <a:pathLst>
                <a:path extrusionOk="0" h="23495" w="26319">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grpSp>
        <p:nvGrpSpPr>
          <p:cNvPr id="444" name="Google Shape;444;p53"/>
          <p:cNvGrpSpPr/>
          <p:nvPr/>
        </p:nvGrpSpPr>
        <p:grpSpPr>
          <a:xfrm>
            <a:off x="6724281" y="3004537"/>
            <a:ext cx="310599" cy="294704"/>
            <a:chOff x="6724281" y="3004537"/>
            <a:chExt cx="310599" cy="294704"/>
          </a:xfrm>
        </p:grpSpPr>
        <p:sp>
          <p:nvSpPr>
            <p:cNvPr id="445" name="Google Shape;445;p53"/>
            <p:cNvSpPr/>
            <p:nvPr/>
          </p:nvSpPr>
          <p:spPr>
            <a:xfrm>
              <a:off x="6771315" y="3004537"/>
              <a:ext cx="263565" cy="242106"/>
            </a:xfrm>
            <a:custGeom>
              <a:rect b="b" l="l" r="r" t="t"/>
              <a:pathLst>
                <a:path extrusionOk="0" h="6352" w="6915">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3"/>
            <p:cNvSpPr/>
            <p:nvPr/>
          </p:nvSpPr>
          <p:spPr>
            <a:xfrm>
              <a:off x="6724281" y="3057058"/>
              <a:ext cx="263603" cy="242183"/>
            </a:xfrm>
            <a:custGeom>
              <a:rect b="b" l="l" r="r" t="t"/>
              <a:pathLst>
                <a:path extrusionOk="0" h="6354" w="6916">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53"/>
          <p:cNvGrpSpPr/>
          <p:nvPr/>
        </p:nvGrpSpPr>
        <p:grpSpPr>
          <a:xfrm>
            <a:off x="8005637" y="2529896"/>
            <a:ext cx="274389" cy="287882"/>
            <a:chOff x="8005637" y="2529896"/>
            <a:chExt cx="274389" cy="287882"/>
          </a:xfrm>
        </p:grpSpPr>
        <p:sp>
          <p:nvSpPr>
            <p:cNvPr id="448" name="Google Shape;448;p53"/>
            <p:cNvSpPr/>
            <p:nvPr/>
          </p:nvSpPr>
          <p:spPr>
            <a:xfrm>
              <a:off x="8005637" y="252989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p:nvPr/>
          </p:nvSpPr>
          <p:spPr>
            <a:xfrm>
              <a:off x="8058159" y="257689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53"/>
          <p:cNvSpPr/>
          <p:nvPr/>
        </p:nvSpPr>
        <p:spPr>
          <a:xfrm>
            <a:off x="5908493" y="1481213"/>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p:nvPr/>
        </p:nvSpPr>
        <p:spPr>
          <a:xfrm>
            <a:off x="6126488" y="1858060"/>
            <a:ext cx="78441" cy="78441"/>
          </a:xfrm>
          <a:custGeom>
            <a:rect b="b" l="l" r="r" t="t"/>
            <a:pathLst>
              <a:path extrusionOk="0" h="2058" w="2058">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53"/>
          <p:cNvGrpSpPr/>
          <p:nvPr/>
        </p:nvGrpSpPr>
        <p:grpSpPr>
          <a:xfrm rot="8945712">
            <a:off x="881263" y="497824"/>
            <a:ext cx="470500" cy="545601"/>
            <a:chOff x="5320111" y="1881293"/>
            <a:chExt cx="470512" cy="545615"/>
          </a:xfrm>
        </p:grpSpPr>
        <p:sp>
          <p:nvSpPr>
            <p:cNvPr id="453" name="Google Shape;453;p53"/>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3"/>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3"/>
          <p:cNvGrpSpPr/>
          <p:nvPr/>
        </p:nvGrpSpPr>
        <p:grpSpPr>
          <a:xfrm>
            <a:off x="1458464" y="748536"/>
            <a:ext cx="315323" cy="376981"/>
            <a:chOff x="4040314" y="1769061"/>
            <a:chExt cx="315323" cy="376981"/>
          </a:xfrm>
        </p:grpSpPr>
        <p:sp>
          <p:nvSpPr>
            <p:cNvPr id="457" name="Google Shape;457;p53"/>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3"/>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53"/>
          <p:cNvSpPr/>
          <p:nvPr/>
        </p:nvSpPr>
        <p:spPr>
          <a:xfrm>
            <a:off x="7712293" y="4060888"/>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p:nvPr/>
        </p:nvSpPr>
        <p:spPr>
          <a:xfrm>
            <a:off x="8005628" y="4190098"/>
            <a:ext cx="376994" cy="376994"/>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53"/>
          <p:cNvGrpSpPr/>
          <p:nvPr/>
        </p:nvGrpSpPr>
        <p:grpSpPr>
          <a:xfrm rot="2395509">
            <a:off x="1042623" y="1261797"/>
            <a:ext cx="274395" cy="287888"/>
            <a:chOff x="2772212" y="2822146"/>
            <a:chExt cx="274389" cy="287882"/>
          </a:xfrm>
        </p:grpSpPr>
        <p:sp>
          <p:nvSpPr>
            <p:cNvPr id="463" name="Google Shape;463;p53"/>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3"/>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grpSp>
        <p:nvGrpSpPr>
          <p:cNvPr id="706" name="Google Shape;706;p62"/>
          <p:cNvGrpSpPr/>
          <p:nvPr/>
        </p:nvGrpSpPr>
        <p:grpSpPr>
          <a:xfrm>
            <a:off x="6926197" y="291997"/>
            <a:ext cx="1901425" cy="1897410"/>
            <a:chOff x="7193640" y="535000"/>
            <a:chExt cx="1450362" cy="1447410"/>
          </a:xfrm>
        </p:grpSpPr>
        <p:sp>
          <p:nvSpPr>
            <p:cNvPr id="707" name="Google Shape;707;p62"/>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2"/>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2"/>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2"/>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2"/>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2"/>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62"/>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802.11ac</a:t>
            </a:r>
            <a:endParaRPr/>
          </a:p>
        </p:txBody>
      </p:sp>
      <p:sp>
        <p:nvSpPr>
          <p:cNvPr id="714" name="Google Shape;714;p62"/>
          <p:cNvSpPr txBox="1"/>
          <p:nvPr>
            <p:ph idx="1" type="subTitle"/>
          </p:nvPr>
        </p:nvSpPr>
        <p:spPr>
          <a:xfrm>
            <a:off x="587025" y="2682250"/>
            <a:ext cx="7947300" cy="246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Biasanya bekerja pada frekuensi 5GHz.</a:t>
            </a:r>
            <a:endParaRPr/>
          </a:p>
          <a:p>
            <a:pPr indent="0" lvl="0" marL="0" rtl="0" algn="ctr">
              <a:spcBef>
                <a:spcPts val="0"/>
              </a:spcBef>
              <a:spcAft>
                <a:spcPts val="0"/>
              </a:spcAft>
              <a:buNone/>
            </a:pPr>
            <a:r>
              <a:rPr lang="en"/>
              <a:t>Mampu mencapai kecepatan transfer data hingga beberapa Gbps, tergantung pada konfigurasi.</a:t>
            </a:r>
            <a:endParaRPr/>
          </a:p>
          <a:p>
            <a:pPr indent="0" lvl="0" marL="0" rtl="0" algn="ctr">
              <a:spcBef>
                <a:spcPts val="0"/>
              </a:spcBef>
              <a:spcAft>
                <a:spcPts val="0"/>
              </a:spcAft>
              <a:buNone/>
            </a:pPr>
            <a:r>
              <a:rPr lang="en"/>
              <a:t>Membawa peningkatan signifikan dalam hal kecepatan dan efisiensi menggunakan teknologi seperti MU-MIMO (Multi-User Multiple Input Multiple Output). Cocok untuk lingkungan dengan kebutuhan bandwidth tinggi seperti streaming video HD dan game online.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715" name="Google Shape;715;p62"/>
          <p:cNvCxnSpPr/>
          <p:nvPr/>
        </p:nvCxnSpPr>
        <p:spPr>
          <a:xfrm>
            <a:off x="1756460" y="2523900"/>
            <a:ext cx="5143200" cy="0"/>
          </a:xfrm>
          <a:prstGeom prst="straightConnector1">
            <a:avLst/>
          </a:prstGeom>
          <a:noFill/>
          <a:ln cap="flat" cmpd="sng" w="19050">
            <a:solidFill>
              <a:schemeClr val="lt2"/>
            </a:solidFill>
            <a:prstDash val="solid"/>
            <a:round/>
            <a:headEnd len="med" w="med" type="none"/>
            <a:tailEnd len="med" w="med" type="none"/>
          </a:ln>
        </p:spPr>
      </p:cxnSp>
      <p:grpSp>
        <p:nvGrpSpPr>
          <p:cNvPr id="716" name="Google Shape;716;p62"/>
          <p:cNvGrpSpPr/>
          <p:nvPr/>
        </p:nvGrpSpPr>
        <p:grpSpPr>
          <a:xfrm>
            <a:off x="8345659" y="1731425"/>
            <a:ext cx="968928" cy="218950"/>
            <a:chOff x="2297800" y="638425"/>
            <a:chExt cx="758100" cy="218950"/>
          </a:xfrm>
        </p:grpSpPr>
        <p:sp>
          <p:nvSpPr>
            <p:cNvPr id="717" name="Google Shape;717;p62"/>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2"/>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62"/>
          <p:cNvGrpSpPr/>
          <p:nvPr/>
        </p:nvGrpSpPr>
        <p:grpSpPr>
          <a:xfrm>
            <a:off x="884764" y="882951"/>
            <a:ext cx="1323889" cy="789800"/>
            <a:chOff x="996540" y="923919"/>
            <a:chExt cx="1062000" cy="633564"/>
          </a:xfrm>
        </p:grpSpPr>
        <p:sp>
          <p:nvSpPr>
            <p:cNvPr id="720" name="Google Shape;720;p62"/>
            <p:cNvSpPr/>
            <p:nvPr/>
          </p:nvSpPr>
          <p:spPr>
            <a:xfrm rot="900436">
              <a:off x="1016614" y="1109088"/>
              <a:ext cx="1021852" cy="289484"/>
            </a:xfrm>
            <a:prstGeom prst="donut">
              <a:avLst>
                <a:gd fmla="val 3768" name="adj"/>
              </a:avLst>
            </a:prstGeom>
            <a:gradFill>
              <a:gsLst>
                <a:gs pos="0">
                  <a:srgbClr val="FFECCD"/>
                </a:gs>
                <a:gs pos="100000">
                  <a:srgbClr val="FAB9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62"/>
            <p:cNvGrpSpPr/>
            <p:nvPr/>
          </p:nvGrpSpPr>
          <p:grpSpPr>
            <a:xfrm rot="10623523">
              <a:off x="1215800" y="939529"/>
              <a:ext cx="623884" cy="602344"/>
              <a:chOff x="5611437" y="1091819"/>
              <a:chExt cx="822958" cy="794546"/>
            </a:xfrm>
          </p:grpSpPr>
          <p:sp>
            <p:nvSpPr>
              <p:cNvPr id="722" name="Google Shape;722;p62"/>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2"/>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2"/>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62"/>
            <p:cNvSpPr/>
            <p:nvPr/>
          </p:nvSpPr>
          <p:spPr>
            <a:xfrm>
              <a:off x="1854658" y="11881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2"/>
            <p:cNvSpPr/>
            <p:nvPr/>
          </p:nvSpPr>
          <p:spPr>
            <a:xfrm>
              <a:off x="1044120" y="11750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62"/>
          <p:cNvGrpSpPr/>
          <p:nvPr/>
        </p:nvGrpSpPr>
        <p:grpSpPr>
          <a:xfrm rot="10800000">
            <a:off x="-84141" y="3995200"/>
            <a:ext cx="968928" cy="218950"/>
            <a:chOff x="2297800" y="638425"/>
            <a:chExt cx="758100" cy="218950"/>
          </a:xfrm>
        </p:grpSpPr>
        <p:sp>
          <p:nvSpPr>
            <p:cNvPr id="728" name="Google Shape;728;p62"/>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2"/>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par>
                                <p:cTn fill="hold" nodeType="with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000"/>
                                        <p:tgtEl>
                                          <p:spTgt spid="7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pSp>
        <p:nvGrpSpPr>
          <p:cNvPr id="734" name="Google Shape;734;p63"/>
          <p:cNvGrpSpPr/>
          <p:nvPr/>
        </p:nvGrpSpPr>
        <p:grpSpPr>
          <a:xfrm>
            <a:off x="6348748" y="1719149"/>
            <a:ext cx="1520995" cy="1517754"/>
            <a:chOff x="7193640" y="535000"/>
            <a:chExt cx="1450362" cy="1447410"/>
          </a:xfrm>
        </p:grpSpPr>
        <p:sp>
          <p:nvSpPr>
            <p:cNvPr id="735" name="Google Shape;735;p63"/>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3"/>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3"/>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3"/>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3"/>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63"/>
          <p:cNvSpPr txBox="1"/>
          <p:nvPr>
            <p:ph type="title"/>
          </p:nvPr>
        </p:nvSpPr>
        <p:spPr>
          <a:xfrm>
            <a:off x="708200" y="1699550"/>
            <a:ext cx="4919400" cy="4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KESIMPULAN</a:t>
            </a:r>
            <a:endParaRPr/>
          </a:p>
        </p:txBody>
      </p:sp>
      <p:sp>
        <p:nvSpPr>
          <p:cNvPr id="742" name="Google Shape;742;p63"/>
          <p:cNvSpPr txBox="1"/>
          <p:nvPr>
            <p:ph idx="1" type="subTitle"/>
          </p:nvPr>
        </p:nvSpPr>
        <p:spPr>
          <a:xfrm>
            <a:off x="812100" y="2398500"/>
            <a:ext cx="5872800" cy="267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a:t>
            </a:r>
            <a:r>
              <a:rPr lang="en" sz="1700"/>
              <a:t>tandar WiFi terus berkembang untuk memenuhi tuntutan konektivitas modern. Seiring dengan peningkatan kecepatan, cakupan, dan efisiensi, WiFi menjadi tulang punggung bagi berbagai aplikasi, dari penggunaan sehari-hari hingga kebutuhan bisnis yang intensif data. Sebagai pengguna, pemahaman tentang berbagai standar WiFi memungkinkan kita memilih solusi yang sesuai dengan kebutuhan spesifik kita. Dengan demikian, kita dapat merasakan manfaat konektivitas nirkabel yang semakin canggih dan dapat diandalkan.</a:t>
            </a:r>
            <a:endParaRPr sz="1700"/>
          </a:p>
        </p:txBody>
      </p:sp>
      <p:cxnSp>
        <p:nvCxnSpPr>
          <p:cNvPr id="743" name="Google Shape;743;p63"/>
          <p:cNvCxnSpPr/>
          <p:nvPr/>
        </p:nvCxnSpPr>
        <p:spPr>
          <a:xfrm>
            <a:off x="812098" y="2287525"/>
            <a:ext cx="3992400" cy="0"/>
          </a:xfrm>
          <a:prstGeom prst="straightConnector1">
            <a:avLst/>
          </a:prstGeom>
          <a:noFill/>
          <a:ln cap="flat" cmpd="sng" w="19050">
            <a:solidFill>
              <a:schemeClr val="lt2"/>
            </a:solidFill>
            <a:prstDash val="solid"/>
            <a:round/>
            <a:headEnd len="med" w="med" type="none"/>
            <a:tailEnd len="med" w="med" type="none"/>
          </a:ln>
        </p:spPr>
      </p:cxnSp>
      <p:grpSp>
        <p:nvGrpSpPr>
          <p:cNvPr id="744" name="Google Shape;744;p63"/>
          <p:cNvGrpSpPr/>
          <p:nvPr/>
        </p:nvGrpSpPr>
        <p:grpSpPr>
          <a:xfrm rot="-9711655">
            <a:off x="6553521" y="755819"/>
            <a:ext cx="1670816" cy="1582334"/>
            <a:chOff x="2956625" y="695323"/>
            <a:chExt cx="1049357" cy="993667"/>
          </a:xfrm>
        </p:grpSpPr>
        <p:sp>
          <p:nvSpPr>
            <p:cNvPr id="745" name="Google Shape;745;p63"/>
            <p:cNvSpPr/>
            <p:nvPr/>
          </p:nvSpPr>
          <p:spPr>
            <a:xfrm>
              <a:off x="2962187" y="1103486"/>
              <a:ext cx="972341" cy="528289"/>
            </a:xfrm>
            <a:custGeom>
              <a:rect b="b" l="l" r="r" t="t"/>
              <a:pathLst>
                <a:path extrusionOk="0" h="14343" w="26399">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3"/>
            <p:cNvSpPr/>
            <p:nvPr/>
          </p:nvSpPr>
          <p:spPr>
            <a:xfrm>
              <a:off x="2975777" y="903677"/>
              <a:ext cx="1030205" cy="472303"/>
            </a:xfrm>
            <a:custGeom>
              <a:rect b="b" l="l" r="r" t="t"/>
              <a:pathLst>
                <a:path extrusionOk="0" h="12823" w="2797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3"/>
            <p:cNvSpPr/>
            <p:nvPr/>
          </p:nvSpPr>
          <p:spPr>
            <a:xfrm>
              <a:off x="3443020" y="695323"/>
              <a:ext cx="369835" cy="993667"/>
            </a:xfrm>
            <a:custGeom>
              <a:rect b="b" l="l" r="r" t="t"/>
              <a:pathLst>
                <a:path extrusionOk="0" h="26978" w="10041">
                  <a:moveTo>
                    <a:pt x="6969" y="1"/>
                  </a:moveTo>
                  <a:lnTo>
                    <a:pt x="0" y="18820"/>
                  </a:lnTo>
                  <a:lnTo>
                    <a:pt x="10040" y="26978"/>
                  </a:lnTo>
                  <a:lnTo>
                    <a:pt x="6969" y="1"/>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3"/>
            <p:cNvSpPr/>
            <p:nvPr/>
          </p:nvSpPr>
          <p:spPr>
            <a:xfrm>
              <a:off x="2956625" y="695323"/>
              <a:ext cx="743133" cy="693188"/>
            </a:xfrm>
            <a:custGeom>
              <a:rect b="b" l="l" r="r" t="t"/>
              <a:pathLst>
                <a:path extrusionOk="0" h="18820" w="20176">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3"/>
            <p:cNvSpPr/>
            <p:nvPr/>
          </p:nvSpPr>
          <p:spPr>
            <a:xfrm>
              <a:off x="2956625" y="1370917"/>
              <a:ext cx="856245" cy="318049"/>
            </a:xfrm>
            <a:custGeom>
              <a:rect b="b" l="l" r="r" t="t"/>
              <a:pathLst>
                <a:path extrusionOk="0" h="8635" w="23247">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3"/>
            <p:cNvSpPr/>
            <p:nvPr/>
          </p:nvSpPr>
          <p:spPr>
            <a:xfrm>
              <a:off x="3334994" y="1388485"/>
              <a:ext cx="477865" cy="300480"/>
            </a:xfrm>
            <a:custGeom>
              <a:rect b="b" l="l" r="r" t="t"/>
              <a:pathLst>
                <a:path extrusionOk="0" h="8158" w="12974">
                  <a:moveTo>
                    <a:pt x="2933" y="0"/>
                  </a:moveTo>
                  <a:lnTo>
                    <a:pt x="0" y="8140"/>
                  </a:lnTo>
                  <a:lnTo>
                    <a:pt x="12973" y="8158"/>
                  </a:lnTo>
                  <a:lnTo>
                    <a:pt x="293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3"/>
            <p:cNvSpPr/>
            <p:nvPr/>
          </p:nvSpPr>
          <p:spPr>
            <a:xfrm>
              <a:off x="3334994" y="695323"/>
              <a:ext cx="477865" cy="993667"/>
            </a:xfrm>
            <a:custGeom>
              <a:rect b="b" l="l" r="r" t="t"/>
              <a:pathLst>
                <a:path extrusionOk="0" h="26978" w="12974">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3"/>
            <p:cNvSpPr/>
            <p:nvPr/>
          </p:nvSpPr>
          <p:spPr>
            <a:xfrm>
              <a:off x="3069366" y="845704"/>
              <a:ext cx="381474" cy="247662"/>
            </a:xfrm>
            <a:custGeom>
              <a:rect b="b" l="l" r="r" t="t"/>
              <a:pathLst>
                <a:path extrusionOk="0" h="6724" w="10357">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3"/>
            <p:cNvSpPr/>
            <p:nvPr/>
          </p:nvSpPr>
          <p:spPr>
            <a:xfrm>
              <a:off x="3299267" y="845704"/>
              <a:ext cx="177127" cy="372450"/>
            </a:xfrm>
            <a:custGeom>
              <a:rect b="b" l="l" r="r" t="t"/>
              <a:pathLst>
                <a:path extrusionOk="0" h="10112" w="4809">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3"/>
            <p:cNvSpPr/>
            <p:nvPr/>
          </p:nvSpPr>
          <p:spPr>
            <a:xfrm>
              <a:off x="3164207" y="902572"/>
              <a:ext cx="135102" cy="132302"/>
            </a:xfrm>
            <a:custGeom>
              <a:rect b="b" l="l" r="r" t="t"/>
              <a:pathLst>
                <a:path extrusionOk="0" h="3592" w="3668">
                  <a:moveTo>
                    <a:pt x="3667" y="3591"/>
                  </a:moveTo>
                  <a:lnTo>
                    <a:pt x="1287" y="0"/>
                  </a:lnTo>
                  <a:lnTo>
                    <a:pt x="0" y="1726"/>
                  </a:lnTo>
                  <a:lnTo>
                    <a:pt x="1287"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3"/>
            <p:cNvSpPr/>
            <p:nvPr/>
          </p:nvSpPr>
          <p:spPr>
            <a:xfrm>
              <a:off x="3069366" y="902572"/>
              <a:ext cx="229945" cy="190792"/>
            </a:xfrm>
            <a:custGeom>
              <a:rect b="b" l="l" r="r" t="t"/>
              <a:pathLst>
                <a:path extrusionOk="0" h="5180" w="6243">
                  <a:moveTo>
                    <a:pt x="3862" y="0"/>
                  </a:moveTo>
                  <a:lnTo>
                    <a:pt x="2575" y="1726"/>
                  </a:lnTo>
                  <a:lnTo>
                    <a:pt x="0" y="5179"/>
                  </a:lnTo>
                  <a:lnTo>
                    <a:pt x="6242" y="3591"/>
                  </a:lnTo>
                  <a:lnTo>
                    <a:pt x="3862"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3"/>
            <p:cNvSpPr/>
            <p:nvPr/>
          </p:nvSpPr>
          <p:spPr>
            <a:xfrm>
              <a:off x="3069366" y="902572"/>
              <a:ext cx="229945" cy="190792"/>
            </a:xfrm>
            <a:custGeom>
              <a:rect b="b" l="l" r="r" t="t"/>
              <a:pathLst>
                <a:path extrusionOk="0" h="5180" w="6243">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3"/>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solidFill>
              <a:srgbClr val="990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3"/>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3"/>
            <p:cNvSpPr/>
            <p:nvPr/>
          </p:nvSpPr>
          <p:spPr>
            <a:xfrm>
              <a:off x="2978171" y="1013470"/>
              <a:ext cx="999045" cy="362505"/>
            </a:xfrm>
            <a:custGeom>
              <a:rect b="b" l="l" r="r" t="t"/>
              <a:pathLst>
                <a:path extrusionOk="0" h="9842" w="27124">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3"/>
            <p:cNvSpPr/>
            <p:nvPr/>
          </p:nvSpPr>
          <p:spPr>
            <a:xfrm>
              <a:off x="2968927" y="1211917"/>
              <a:ext cx="964496" cy="419854"/>
            </a:xfrm>
            <a:custGeom>
              <a:rect b="b" l="l" r="r" t="t"/>
              <a:pathLst>
                <a:path extrusionOk="0" h="11399" w="26186">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63"/>
          <p:cNvGrpSpPr/>
          <p:nvPr/>
        </p:nvGrpSpPr>
        <p:grpSpPr>
          <a:xfrm rot="7394623">
            <a:off x="844044" y="573853"/>
            <a:ext cx="524325" cy="608063"/>
            <a:chOff x="5320111" y="1881293"/>
            <a:chExt cx="470512" cy="545615"/>
          </a:xfrm>
        </p:grpSpPr>
        <p:sp>
          <p:nvSpPr>
            <p:cNvPr id="762" name="Google Shape;762;p63"/>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3"/>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3"/>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63"/>
          <p:cNvGrpSpPr/>
          <p:nvPr/>
        </p:nvGrpSpPr>
        <p:grpSpPr>
          <a:xfrm rot="268623">
            <a:off x="1415388" y="745758"/>
            <a:ext cx="432780" cy="501915"/>
            <a:chOff x="5320111" y="1881293"/>
            <a:chExt cx="470512" cy="545615"/>
          </a:xfrm>
        </p:grpSpPr>
        <p:sp>
          <p:nvSpPr>
            <p:cNvPr id="766" name="Google Shape;766;p63"/>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3"/>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3"/>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63"/>
          <p:cNvSpPr/>
          <p:nvPr/>
        </p:nvSpPr>
        <p:spPr>
          <a:xfrm>
            <a:off x="3220771" y="118920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3"/>
          <p:cNvSpPr/>
          <p:nvPr/>
        </p:nvSpPr>
        <p:spPr>
          <a:xfrm>
            <a:off x="3531208" y="980166"/>
            <a:ext cx="283626" cy="283651"/>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63"/>
          <p:cNvGrpSpPr/>
          <p:nvPr/>
        </p:nvGrpSpPr>
        <p:grpSpPr>
          <a:xfrm>
            <a:off x="7709431" y="4313787"/>
            <a:ext cx="310599" cy="294704"/>
            <a:chOff x="2327131" y="3148937"/>
            <a:chExt cx="310599" cy="294704"/>
          </a:xfrm>
        </p:grpSpPr>
        <p:sp>
          <p:nvSpPr>
            <p:cNvPr id="772" name="Google Shape;772;p63"/>
            <p:cNvSpPr/>
            <p:nvPr/>
          </p:nvSpPr>
          <p:spPr>
            <a:xfrm>
              <a:off x="2374165" y="3148937"/>
              <a:ext cx="263565" cy="242106"/>
            </a:xfrm>
            <a:custGeom>
              <a:rect b="b" l="l" r="r" t="t"/>
              <a:pathLst>
                <a:path extrusionOk="0" h="6352" w="6915">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3"/>
            <p:cNvSpPr/>
            <p:nvPr/>
          </p:nvSpPr>
          <p:spPr>
            <a:xfrm>
              <a:off x="2327131" y="3201458"/>
              <a:ext cx="263603" cy="242183"/>
            </a:xfrm>
            <a:custGeom>
              <a:rect b="b" l="l" r="r" t="t"/>
              <a:pathLst>
                <a:path extrusionOk="0" h="6354" w="6916">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63"/>
          <p:cNvGrpSpPr/>
          <p:nvPr/>
        </p:nvGrpSpPr>
        <p:grpSpPr>
          <a:xfrm>
            <a:off x="8154512" y="3986996"/>
            <a:ext cx="274389" cy="287882"/>
            <a:chOff x="2772212" y="2822146"/>
            <a:chExt cx="274389" cy="287882"/>
          </a:xfrm>
        </p:grpSpPr>
        <p:sp>
          <p:nvSpPr>
            <p:cNvPr id="775" name="Google Shape;775;p63"/>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3"/>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type="title"/>
          </p:nvPr>
        </p:nvSpPr>
        <p:spPr>
          <a:xfrm>
            <a:off x="720000" y="535000"/>
            <a:ext cx="7704000" cy="4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Eksplorasi Teknologi WiFi</a:t>
            </a:r>
            <a:endParaRPr/>
          </a:p>
        </p:txBody>
      </p:sp>
      <p:sp>
        <p:nvSpPr>
          <p:cNvPr id="470" name="Google Shape;470;p54"/>
          <p:cNvSpPr txBox="1"/>
          <p:nvPr>
            <p:ph idx="1" type="body"/>
          </p:nvPr>
        </p:nvSpPr>
        <p:spPr>
          <a:xfrm>
            <a:off x="720000" y="1076325"/>
            <a:ext cx="7704000" cy="34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WiFi adalah teknologi nirkabel yang telah memainkan peran penting dalam memfasilitasi konektivitas tanpa kabel di berbagai lingkungan. Kali ini saya akan membahas sejarah, perkembangan, jenis, dan standar WiFi, serta kelebihan dan kelemahannya, serta peran WiFi dalam jaringan.</a:t>
            </a:r>
            <a:endParaRPr sz="2400"/>
          </a:p>
        </p:txBody>
      </p:sp>
      <p:cxnSp>
        <p:nvCxnSpPr>
          <p:cNvPr id="471" name="Google Shape;471;p54"/>
          <p:cNvCxnSpPr/>
          <p:nvPr/>
        </p:nvCxnSpPr>
        <p:spPr>
          <a:xfrm>
            <a:off x="-9925" y="4617225"/>
            <a:ext cx="7119600" cy="0"/>
          </a:xfrm>
          <a:prstGeom prst="straightConnector1">
            <a:avLst/>
          </a:prstGeom>
          <a:noFill/>
          <a:ln cap="flat" cmpd="sng" w="19050">
            <a:solidFill>
              <a:schemeClr val="lt2"/>
            </a:solidFill>
            <a:prstDash val="solid"/>
            <a:round/>
            <a:headEnd len="med" w="med" type="none"/>
            <a:tailEnd len="med" w="med" type="none"/>
          </a:ln>
        </p:spPr>
      </p:cxnSp>
      <p:grpSp>
        <p:nvGrpSpPr>
          <p:cNvPr id="472" name="Google Shape;472;p54"/>
          <p:cNvGrpSpPr/>
          <p:nvPr/>
        </p:nvGrpSpPr>
        <p:grpSpPr>
          <a:xfrm rot="5400000">
            <a:off x="7821781" y="4130527"/>
            <a:ext cx="231047" cy="973398"/>
            <a:chOff x="8668080" y="2328029"/>
            <a:chExt cx="127488" cy="537136"/>
          </a:xfrm>
        </p:grpSpPr>
        <p:sp>
          <p:nvSpPr>
            <p:cNvPr id="473" name="Google Shape;473;p54"/>
            <p:cNvSpPr/>
            <p:nvPr/>
          </p:nvSpPr>
          <p:spPr>
            <a:xfrm>
              <a:off x="8745387" y="2328029"/>
              <a:ext cx="50181" cy="43070"/>
            </a:xfrm>
            <a:custGeom>
              <a:rect b="b" l="l" r="r" t="t"/>
              <a:pathLst>
                <a:path extrusionOk="0" h="751" w="875">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4"/>
            <p:cNvSpPr/>
            <p:nvPr/>
          </p:nvSpPr>
          <p:spPr>
            <a:xfrm>
              <a:off x="8745387" y="2426900"/>
              <a:ext cx="50181" cy="43013"/>
            </a:xfrm>
            <a:custGeom>
              <a:rect b="b" l="l" r="r" t="t"/>
              <a:pathLst>
                <a:path extrusionOk="0" h="750" w="875">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4"/>
            <p:cNvSpPr/>
            <p:nvPr/>
          </p:nvSpPr>
          <p:spPr>
            <a:xfrm>
              <a:off x="8745387" y="2525771"/>
              <a:ext cx="50181" cy="42955"/>
            </a:xfrm>
            <a:custGeom>
              <a:rect b="b" l="l" r="r" t="t"/>
              <a:pathLst>
                <a:path extrusionOk="0" h="749" w="875">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4"/>
            <p:cNvSpPr/>
            <p:nvPr/>
          </p:nvSpPr>
          <p:spPr>
            <a:xfrm>
              <a:off x="8745387" y="2624526"/>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4"/>
            <p:cNvSpPr/>
            <p:nvPr/>
          </p:nvSpPr>
          <p:spPr>
            <a:xfrm>
              <a:off x="8745387" y="2723397"/>
              <a:ext cx="44733" cy="43013"/>
            </a:xfrm>
            <a:custGeom>
              <a:rect b="b" l="l" r="r" t="t"/>
              <a:pathLst>
                <a:path extrusionOk="0" h="750" w="78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4"/>
            <p:cNvSpPr/>
            <p:nvPr/>
          </p:nvSpPr>
          <p:spPr>
            <a:xfrm>
              <a:off x="8745387" y="2822153"/>
              <a:ext cx="50181" cy="43013"/>
            </a:xfrm>
            <a:custGeom>
              <a:rect b="b" l="l" r="r" t="t"/>
              <a:pathLst>
                <a:path extrusionOk="0" h="750" w="875">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4"/>
            <p:cNvSpPr/>
            <p:nvPr/>
          </p:nvSpPr>
          <p:spPr>
            <a:xfrm>
              <a:off x="8668080" y="2328029"/>
              <a:ext cx="50181" cy="43070"/>
            </a:xfrm>
            <a:custGeom>
              <a:rect b="b" l="l" r="r" t="t"/>
              <a:pathLst>
                <a:path extrusionOk="0" h="751" w="875">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4"/>
            <p:cNvSpPr/>
            <p:nvPr/>
          </p:nvSpPr>
          <p:spPr>
            <a:xfrm>
              <a:off x="8668080" y="2426900"/>
              <a:ext cx="50181" cy="42955"/>
            </a:xfrm>
            <a:custGeom>
              <a:rect b="b" l="l" r="r" t="t"/>
              <a:pathLst>
                <a:path extrusionOk="0" h="749" w="875">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p:nvPr/>
          </p:nvSpPr>
          <p:spPr>
            <a:xfrm>
              <a:off x="8668080" y="2525713"/>
              <a:ext cx="43013" cy="43070"/>
            </a:xfrm>
            <a:custGeom>
              <a:rect b="b" l="l" r="r" t="t"/>
              <a:pathLst>
                <a:path extrusionOk="0" h="751" w="75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4"/>
            <p:cNvSpPr/>
            <p:nvPr/>
          </p:nvSpPr>
          <p:spPr>
            <a:xfrm>
              <a:off x="8668080" y="2624526"/>
              <a:ext cx="43013" cy="43013"/>
            </a:xfrm>
            <a:custGeom>
              <a:rect b="b" l="l" r="r" t="t"/>
              <a:pathLst>
                <a:path extrusionOk="0" h="750" w="75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4"/>
            <p:cNvSpPr/>
            <p:nvPr/>
          </p:nvSpPr>
          <p:spPr>
            <a:xfrm>
              <a:off x="8668080" y="2723397"/>
              <a:ext cx="44733" cy="43013"/>
            </a:xfrm>
            <a:custGeom>
              <a:rect b="b" l="l" r="r" t="t"/>
              <a:pathLst>
                <a:path extrusionOk="0" h="750" w="78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4"/>
            <p:cNvSpPr/>
            <p:nvPr/>
          </p:nvSpPr>
          <p:spPr>
            <a:xfrm>
              <a:off x="8668080" y="2822153"/>
              <a:ext cx="50181" cy="43013"/>
            </a:xfrm>
            <a:custGeom>
              <a:rect b="b" l="l" r="r" t="t"/>
              <a:pathLst>
                <a:path extrusionOk="0" h="750" w="875">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54"/>
          <p:cNvSpPr/>
          <p:nvPr/>
        </p:nvSpPr>
        <p:spPr>
          <a:xfrm>
            <a:off x="298940" y="2600282"/>
            <a:ext cx="208877" cy="208944"/>
          </a:xfrm>
          <a:custGeom>
            <a:rect b="b" l="l" r="r" t="t"/>
            <a:pathLst>
              <a:path extrusionOk="0" h="2058" w="2058">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54"/>
          <p:cNvGrpSpPr/>
          <p:nvPr/>
        </p:nvGrpSpPr>
        <p:grpSpPr>
          <a:xfrm>
            <a:off x="8719814" y="775486"/>
            <a:ext cx="315323" cy="376981"/>
            <a:chOff x="8719814" y="775486"/>
            <a:chExt cx="315323" cy="376981"/>
          </a:xfrm>
        </p:grpSpPr>
        <p:sp>
          <p:nvSpPr>
            <p:cNvPr id="487" name="Google Shape;487;p54"/>
            <p:cNvSpPr/>
            <p:nvPr/>
          </p:nvSpPr>
          <p:spPr>
            <a:xfrm>
              <a:off x="8719814" y="775486"/>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4"/>
            <p:cNvSpPr/>
            <p:nvPr/>
          </p:nvSpPr>
          <p:spPr>
            <a:xfrm>
              <a:off x="8739593" y="897177"/>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4"/>
            <p:cNvSpPr/>
            <p:nvPr/>
          </p:nvSpPr>
          <p:spPr>
            <a:xfrm>
              <a:off x="8719814" y="775486"/>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54"/>
          <p:cNvSpPr/>
          <p:nvPr/>
        </p:nvSpPr>
        <p:spPr>
          <a:xfrm>
            <a:off x="8604787" y="335269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4"/>
          <p:cNvSpPr/>
          <p:nvPr/>
        </p:nvSpPr>
        <p:spPr>
          <a:xfrm>
            <a:off x="8657309" y="339969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4"/>
          <p:cNvSpPr/>
          <p:nvPr/>
        </p:nvSpPr>
        <p:spPr>
          <a:xfrm>
            <a:off x="199284" y="225025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55"/>
          <p:cNvSpPr txBox="1"/>
          <p:nvPr>
            <p:ph type="title"/>
          </p:nvPr>
        </p:nvSpPr>
        <p:spPr>
          <a:xfrm>
            <a:off x="720000" y="1337263"/>
            <a:ext cx="7704000" cy="154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Sejarah Wifi</a:t>
            </a:r>
            <a:r>
              <a:rPr lang="en" sz="7200"/>
              <a:t>!</a:t>
            </a:r>
            <a:endParaRPr sz="7200"/>
          </a:p>
        </p:txBody>
      </p:sp>
      <p:sp>
        <p:nvSpPr>
          <p:cNvPr id="498" name="Google Shape;498;p55"/>
          <p:cNvSpPr txBox="1"/>
          <p:nvPr>
            <p:ph idx="1" type="subTitle"/>
          </p:nvPr>
        </p:nvSpPr>
        <p:spPr>
          <a:xfrm>
            <a:off x="1844550" y="3190638"/>
            <a:ext cx="5454900" cy="61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9" name="Google Shape;499;p55"/>
          <p:cNvCxnSpPr/>
          <p:nvPr/>
        </p:nvCxnSpPr>
        <p:spPr>
          <a:xfrm>
            <a:off x="724850" y="3018575"/>
            <a:ext cx="7695300" cy="0"/>
          </a:xfrm>
          <a:prstGeom prst="straightConnector1">
            <a:avLst/>
          </a:prstGeom>
          <a:noFill/>
          <a:ln cap="flat" cmpd="sng" w="19050">
            <a:solidFill>
              <a:schemeClr val="lt2"/>
            </a:solidFill>
            <a:prstDash val="solid"/>
            <a:round/>
            <a:headEnd len="med" w="med" type="none"/>
            <a:tailEnd len="med" w="med" type="none"/>
          </a:ln>
        </p:spPr>
      </p:cxnSp>
      <p:grpSp>
        <p:nvGrpSpPr>
          <p:cNvPr id="500" name="Google Shape;500;p55"/>
          <p:cNvGrpSpPr/>
          <p:nvPr/>
        </p:nvGrpSpPr>
        <p:grpSpPr>
          <a:xfrm>
            <a:off x="2278112" y="4283121"/>
            <a:ext cx="274389" cy="287882"/>
            <a:chOff x="2430512" y="3978321"/>
            <a:chExt cx="274389" cy="287882"/>
          </a:xfrm>
        </p:grpSpPr>
        <p:sp>
          <p:nvSpPr>
            <p:cNvPr id="501" name="Google Shape;501;p55"/>
            <p:cNvSpPr/>
            <p:nvPr/>
          </p:nvSpPr>
          <p:spPr>
            <a:xfrm>
              <a:off x="2430512" y="3978321"/>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5"/>
            <p:cNvSpPr/>
            <p:nvPr/>
          </p:nvSpPr>
          <p:spPr>
            <a:xfrm>
              <a:off x="2483034" y="4025316"/>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55"/>
          <p:cNvSpPr/>
          <p:nvPr/>
        </p:nvSpPr>
        <p:spPr>
          <a:xfrm>
            <a:off x="6178268" y="696363"/>
            <a:ext cx="218018" cy="218018"/>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5"/>
          <p:cNvSpPr/>
          <p:nvPr/>
        </p:nvSpPr>
        <p:spPr>
          <a:xfrm>
            <a:off x="2090388" y="4415235"/>
            <a:ext cx="78441" cy="78441"/>
          </a:xfrm>
          <a:custGeom>
            <a:rect b="b" l="l" r="r" t="t"/>
            <a:pathLst>
              <a:path extrusionOk="0" h="2058" w="2058">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55"/>
          <p:cNvGrpSpPr/>
          <p:nvPr/>
        </p:nvGrpSpPr>
        <p:grpSpPr>
          <a:xfrm>
            <a:off x="7828911" y="3949468"/>
            <a:ext cx="470512" cy="545615"/>
            <a:chOff x="6030486" y="487493"/>
            <a:chExt cx="470512" cy="545615"/>
          </a:xfrm>
        </p:grpSpPr>
        <p:sp>
          <p:nvSpPr>
            <p:cNvPr id="506" name="Google Shape;506;p55"/>
            <p:cNvSpPr/>
            <p:nvPr/>
          </p:nvSpPr>
          <p:spPr>
            <a:xfrm>
              <a:off x="6297437" y="4874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5"/>
            <p:cNvSpPr/>
            <p:nvPr/>
          </p:nvSpPr>
          <p:spPr>
            <a:xfrm>
              <a:off x="6030486" y="4874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5"/>
            <p:cNvSpPr/>
            <p:nvPr/>
          </p:nvSpPr>
          <p:spPr>
            <a:xfrm>
              <a:off x="6030486" y="8596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55"/>
          <p:cNvSpPr/>
          <p:nvPr/>
        </p:nvSpPr>
        <p:spPr>
          <a:xfrm>
            <a:off x="1635671" y="4117840"/>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a:off x="6396269" y="908704"/>
            <a:ext cx="124383" cy="124383"/>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55"/>
          <p:cNvGrpSpPr/>
          <p:nvPr/>
        </p:nvGrpSpPr>
        <p:grpSpPr>
          <a:xfrm>
            <a:off x="1027755" y="535002"/>
            <a:ext cx="355937" cy="425611"/>
            <a:chOff x="4040314" y="1769061"/>
            <a:chExt cx="315323" cy="376981"/>
          </a:xfrm>
        </p:grpSpPr>
        <p:sp>
          <p:nvSpPr>
            <p:cNvPr id="512" name="Google Shape;512;p55"/>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5"/>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p56"/>
          <p:cNvGrpSpPr/>
          <p:nvPr/>
        </p:nvGrpSpPr>
        <p:grpSpPr>
          <a:xfrm>
            <a:off x="6348748" y="1719149"/>
            <a:ext cx="1520995" cy="1517754"/>
            <a:chOff x="7193640" y="535000"/>
            <a:chExt cx="1450362" cy="1447410"/>
          </a:xfrm>
        </p:grpSpPr>
        <p:sp>
          <p:nvSpPr>
            <p:cNvPr id="520" name="Google Shape;520;p56"/>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6"/>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6"/>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6"/>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6"/>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6"/>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56"/>
          <p:cNvSpPr txBox="1"/>
          <p:nvPr>
            <p:ph type="title"/>
          </p:nvPr>
        </p:nvSpPr>
        <p:spPr>
          <a:xfrm>
            <a:off x="708200" y="2116100"/>
            <a:ext cx="4919400" cy="4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Sejarah singkat Wifi</a:t>
            </a:r>
            <a:endParaRPr sz="3000"/>
          </a:p>
        </p:txBody>
      </p:sp>
      <p:sp>
        <p:nvSpPr>
          <p:cNvPr id="527" name="Google Shape;527;p56"/>
          <p:cNvSpPr txBox="1"/>
          <p:nvPr>
            <p:ph idx="1" type="subTitle"/>
          </p:nvPr>
        </p:nvSpPr>
        <p:spPr>
          <a:xfrm>
            <a:off x="715100" y="2838900"/>
            <a:ext cx="4966200" cy="1769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WiFi pertama kali diperkenalkan pada tahun 1997 oleh Institute of Electrical and Electronics Engineers (IEEE). Pada tahun 1999, standar 802.11b diperkenalkan sebagai standar pertama untuk WiFi dengan kecepatan transfer data maksimum 11 Mbps. Dari aplikasi awal di sektor korporat, WiFi berkembang pesat dan sekarang menjadi bagian integral dari kehidupan sehari-hari kita, digunakan di rumah, bisnis, dan tempat umum.</a:t>
            </a:r>
            <a:endParaRPr sz="1400"/>
          </a:p>
        </p:txBody>
      </p:sp>
      <p:cxnSp>
        <p:nvCxnSpPr>
          <p:cNvPr id="528" name="Google Shape;528;p56"/>
          <p:cNvCxnSpPr/>
          <p:nvPr/>
        </p:nvCxnSpPr>
        <p:spPr>
          <a:xfrm>
            <a:off x="835698" y="2716000"/>
            <a:ext cx="3992400" cy="0"/>
          </a:xfrm>
          <a:prstGeom prst="straightConnector1">
            <a:avLst/>
          </a:prstGeom>
          <a:noFill/>
          <a:ln cap="flat" cmpd="sng" w="19050">
            <a:solidFill>
              <a:schemeClr val="lt2"/>
            </a:solidFill>
            <a:prstDash val="solid"/>
            <a:round/>
            <a:headEnd len="med" w="med" type="none"/>
            <a:tailEnd len="med" w="med" type="none"/>
          </a:ln>
        </p:spPr>
      </p:cxnSp>
      <p:grpSp>
        <p:nvGrpSpPr>
          <p:cNvPr id="529" name="Google Shape;529;p56"/>
          <p:cNvGrpSpPr/>
          <p:nvPr/>
        </p:nvGrpSpPr>
        <p:grpSpPr>
          <a:xfrm rot="-9711655">
            <a:off x="6553521" y="755819"/>
            <a:ext cx="1670816" cy="1582334"/>
            <a:chOff x="2956625" y="695323"/>
            <a:chExt cx="1049357" cy="993667"/>
          </a:xfrm>
        </p:grpSpPr>
        <p:sp>
          <p:nvSpPr>
            <p:cNvPr id="530" name="Google Shape;530;p56"/>
            <p:cNvSpPr/>
            <p:nvPr/>
          </p:nvSpPr>
          <p:spPr>
            <a:xfrm>
              <a:off x="2962187" y="1103486"/>
              <a:ext cx="972341" cy="528289"/>
            </a:xfrm>
            <a:custGeom>
              <a:rect b="b" l="l" r="r" t="t"/>
              <a:pathLst>
                <a:path extrusionOk="0" h="14343" w="26399">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6"/>
            <p:cNvSpPr/>
            <p:nvPr/>
          </p:nvSpPr>
          <p:spPr>
            <a:xfrm>
              <a:off x="2975777" y="903677"/>
              <a:ext cx="1030205" cy="472303"/>
            </a:xfrm>
            <a:custGeom>
              <a:rect b="b" l="l" r="r" t="t"/>
              <a:pathLst>
                <a:path extrusionOk="0" h="12823" w="2797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6"/>
            <p:cNvSpPr/>
            <p:nvPr/>
          </p:nvSpPr>
          <p:spPr>
            <a:xfrm>
              <a:off x="3443020" y="695323"/>
              <a:ext cx="369835" cy="993667"/>
            </a:xfrm>
            <a:custGeom>
              <a:rect b="b" l="l" r="r" t="t"/>
              <a:pathLst>
                <a:path extrusionOk="0" h="26978" w="10041">
                  <a:moveTo>
                    <a:pt x="6969" y="1"/>
                  </a:moveTo>
                  <a:lnTo>
                    <a:pt x="0" y="18820"/>
                  </a:lnTo>
                  <a:lnTo>
                    <a:pt x="10040" y="26978"/>
                  </a:lnTo>
                  <a:lnTo>
                    <a:pt x="6969" y="1"/>
                  </a:lnTo>
                  <a:close/>
                </a:path>
              </a:pathLst>
            </a:custGeom>
            <a:solidFill>
              <a:srgbClr val="3018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6"/>
            <p:cNvSpPr/>
            <p:nvPr/>
          </p:nvSpPr>
          <p:spPr>
            <a:xfrm>
              <a:off x="2956625" y="695323"/>
              <a:ext cx="743133" cy="693188"/>
            </a:xfrm>
            <a:custGeom>
              <a:rect b="b" l="l" r="r" t="t"/>
              <a:pathLst>
                <a:path extrusionOk="0" h="18820" w="20176">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6"/>
            <p:cNvSpPr/>
            <p:nvPr/>
          </p:nvSpPr>
          <p:spPr>
            <a:xfrm>
              <a:off x="2956625" y="1370917"/>
              <a:ext cx="856245" cy="318049"/>
            </a:xfrm>
            <a:custGeom>
              <a:rect b="b" l="l" r="r" t="t"/>
              <a:pathLst>
                <a:path extrusionOk="0" h="8635" w="23247">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6"/>
            <p:cNvSpPr/>
            <p:nvPr/>
          </p:nvSpPr>
          <p:spPr>
            <a:xfrm>
              <a:off x="3334994" y="1388485"/>
              <a:ext cx="477865" cy="300480"/>
            </a:xfrm>
            <a:custGeom>
              <a:rect b="b" l="l" r="r" t="t"/>
              <a:pathLst>
                <a:path extrusionOk="0" h="8158" w="12974">
                  <a:moveTo>
                    <a:pt x="2933" y="0"/>
                  </a:moveTo>
                  <a:lnTo>
                    <a:pt x="0" y="8140"/>
                  </a:lnTo>
                  <a:lnTo>
                    <a:pt x="12973" y="8158"/>
                  </a:lnTo>
                  <a:lnTo>
                    <a:pt x="2933"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6"/>
            <p:cNvSpPr/>
            <p:nvPr/>
          </p:nvSpPr>
          <p:spPr>
            <a:xfrm>
              <a:off x="3334994" y="695323"/>
              <a:ext cx="477865" cy="993667"/>
            </a:xfrm>
            <a:custGeom>
              <a:rect b="b" l="l" r="r" t="t"/>
              <a:pathLst>
                <a:path extrusionOk="0" h="26978" w="12974">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6"/>
            <p:cNvSpPr/>
            <p:nvPr/>
          </p:nvSpPr>
          <p:spPr>
            <a:xfrm>
              <a:off x="3069366" y="845704"/>
              <a:ext cx="381474" cy="247662"/>
            </a:xfrm>
            <a:custGeom>
              <a:rect b="b" l="l" r="r" t="t"/>
              <a:pathLst>
                <a:path extrusionOk="0" h="6724" w="10357">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6"/>
            <p:cNvSpPr/>
            <p:nvPr/>
          </p:nvSpPr>
          <p:spPr>
            <a:xfrm>
              <a:off x="3299267" y="845704"/>
              <a:ext cx="177127" cy="372450"/>
            </a:xfrm>
            <a:custGeom>
              <a:rect b="b" l="l" r="r" t="t"/>
              <a:pathLst>
                <a:path extrusionOk="0" h="10112" w="4809">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6"/>
            <p:cNvSpPr/>
            <p:nvPr/>
          </p:nvSpPr>
          <p:spPr>
            <a:xfrm>
              <a:off x="3164207" y="902572"/>
              <a:ext cx="135102" cy="132302"/>
            </a:xfrm>
            <a:custGeom>
              <a:rect b="b" l="l" r="r" t="t"/>
              <a:pathLst>
                <a:path extrusionOk="0" h="3592" w="3668">
                  <a:moveTo>
                    <a:pt x="3667" y="3591"/>
                  </a:moveTo>
                  <a:lnTo>
                    <a:pt x="1287" y="0"/>
                  </a:lnTo>
                  <a:lnTo>
                    <a:pt x="0" y="1726"/>
                  </a:lnTo>
                  <a:lnTo>
                    <a:pt x="1287"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6"/>
            <p:cNvSpPr/>
            <p:nvPr/>
          </p:nvSpPr>
          <p:spPr>
            <a:xfrm>
              <a:off x="3069366" y="902572"/>
              <a:ext cx="229945" cy="190792"/>
            </a:xfrm>
            <a:custGeom>
              <a:rect b="b" l="l" r="r" t="t"/>
              <a:pathLst>
                <a:path extrusionOk="0" h="5180" w="6243">
                  <a:moveTo>
                    <a:pt x="3862" y="0"/>
                  </a:moveTo>
                  <a:lnTo>
                    <a:pt x="2575" y="1726"/>
                  </a:lnTo>
                  <a:lnTo>
                    <a:pt x="0" y="5179"/>
                  </a:lnTo>
                  <a:lnTo>
                    <a:pt x="6242" y="3591"/>
                  </a:lnTo>
                  <a:lnTo>
                    <a:pt x="3862" y="0"/>
                  </a:lnTo>
                  <a:close/>
                </a:path>
              </a:pathLst>
            </a:custGeom>
            <a:solidFill>
              <a:srgbClr val="241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6"/>
            <p:cNvSpPr/>
            <p:nvPr/>
          </p:nvSpPr>
          <p:spPr>
            <a:xfrm>
              <a:off x="3069366" y="902572"/>
              <a:ext cx="229945" cy="190792"/>
            </a:xfrm>
            <a:custGeom>
              <a:rect b="b" l="l" r="r" t="t"/>
              <a:pathLst>
                <a:path extrusionOk="0" h="5180" w="6243">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6"/>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solidFill>
              <a:srgbClr val="990C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6"/>
            <p:cNvSpPr/>
            <p:nvPr/>
          </p:nvSpPr>
          <p:spPr>
            <a:xfrm>
              <a:off x="3069366" y="1034832"/>
              <a:ext cx="351640" cy="188288"/>
            </a:xfrm>
            <a:custGeom>
              <a:rect b="b" l="l" r="r" t="t"/>
              <a:pathLst>
                <a:path extrusionOk="0" h="5112" w="9547">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6"/>
            <p:cNvSpPr/>
            <p:nvPr/>
          </p:nvSpPr>
          <p:spPr>
            <a:xfrm>
              <a:off x="2978171" y="1013470"/>
              <a:ext cx="999045" cy="362505"/>
            </a:xfrm>
            <a:custGeom>
              <a:rect b="b" l="l" r="r" t="t"/>
              <a:pathLst>
                <a:path extrusionOk="0" h="9842" w="27124">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
            <p:cNvSpPr/>
            <p:nvPr/>
          </p:nvSpPr>
          <p:spPr>
            <a:xfrm>
              <a:off x="2968927" y="1211917"/>
              <a:ext cx="964496" cy="419854"/>
            </a:xfrm>
            <a:custGeom>
              <a:rect b="b" l="l" r="r" t="t"/>
              <a:pathLst>
                <a:path extrusionOk="0" h="11399" w="26186">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56"/>
          <p:cNvGrpSpPr/>
          <p:nvPr/>
        </p:nvGrpSpPr>
        <p:grpSpPr>
          <a:xfrm rot="7394623">
            <a:off x="844044" y="573853"/>
            <a:ext cx="524325" cy="608063"/>
            <a:chOff x="5320111" y="1881293"/>
            <a:chExt cx="470512" cy="545615"/>
          </a:xfrm>
        </p:grpSpPr>
        <p:sp>
          <p:nvSpPr>
            <p:cNvPr id="547" name="Google Shape;547;p56"/>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6"/>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56"/>
          <p:cNvGrpSpPr/>
          <p:nvPr/>
        </p:nvGrpSpPr>
        <p:grpSpPr>
          <a:xfrm rot="268623">
            <a:off x="1415388" y="745758"/>
            <a:ext cx="432780" cy="501915"/>
            <a:chOff x="5320111" y="1881293"/>
            <a:chExt cx="470512" cy="545615"/>
          </a:xfrm>
        </p:grpSpPr>
        <p:sp>
          <p:nvSpPr>
            <p:cNvPr id="551" name="Google Shape;551;p56"/>
            <p:cNvSpPr/>
            <p:nvPr/>
          </p:nvSpPr>
          <p:spPr>
            <a:xfrm>
              <a:off x="5587062" y="1881293"/>
              <a:ext cx="203557" cy="545107"/>
            </a:xfrm>
            <a:custGeom>
              <a:rect b="b" l="l" r="r" t="t"/>
              <a:pathLst>
                <a:path extrusionOk="0" h="14849" w="5545">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6"/>
            <p:cNvSpPr/>
            <p:nvPr/>
          </p:nvSpPr>
          <p:spPr>
            <a:xfrm>
              <a:off x="5320111" y="1881293"/>
              <a:ext cx="406563" cy="380903"/>
            </a:xfrm>
            <a:custGeom>
              <a:rect b="b" l="l" r="r" t="t"/>
              <a:pathLst>
                <a:path extrusionOk="0" h="10376" w="11075">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6"/>
            <p:cNvSpPr/>
            <p:nvPr/>
          </p:nvSpPr>
          <p:spPr>
            <a:xfrm>
              <a:off x="5320111" y="2253453"/>
              <a:ext cx="470512" cy="173455"/>
            </a:xfrm>
            <a:custGeom>
              <a:rect b="b" l="l" r="r" t="t"/>
              <a:pathLst>
                <a:path extrusionOk="0" h="4725" w="12817">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6"/>
          <p:cNvSpPr/>
          <p:nvPr/>
        </p:nvSpPr>
        <p:spPr>
          <a:xfrm>
            <a:off x="3220771" y="1189203"/>
            <a:ext cx="208877" cy="208877"/>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6"/>
          <p:cNvSpPr/>
          <p:nvPr/>
        </p:nvSpPr>
        <p:spPr>
          <a:xfrm>
            <a:off x="3531208" y="980166"/>
            <a:ext cx="283626" cy="283651"/>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56"/>
          <p:cNvGrpSpPr/>
          <p:nvPr/>
        </p:nvGrpSpPr>
        <p:grpSpPr>
          <a:xfrm>
            <a:off x="7709431" y="4313787"/>
            <a:ext cx="310599" cy="294704"/>
            <a:chOff x="2327131" y="3148937"/>
            <a:chExt cx="310599" cy="294704"/>
          </a:xfrm>
        </p:grpSpPr>
        <p:sp>
          <p:nvSpPr>
            <p:cNvPr id="557" name="Google Shape;557;p56"/>
            <p:cNvSpPr/>
            <p:nvPr/>
          </p:nvSpPr>
          <p:spPr>
            <a:xfrm>
              <a:off x="2374165" y="3148937"/>
              <a:ext cx="263565" cy="242106"/>
            </a:xfrm>
            <a:custGeom>
              <a:rect b="b" l="l" r="r" t="t"/>
              <a:pathLst>
                <a:path extrusionOk="0" h="6352" w="6915">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6"/>
            <p:cNvSpPr/>
            <p:nvPr/>
          </p:nvSpPr>
          <p:spPr>
            <a:xfrm>
              <a:off x="2327131" y="3201458"/>
              <a:ext cx="263603" cy="242183"/>
            </a:xfrm>
            <a:custGeom>
              <a:rect b="b" l="l" r="r" t="t"/>
              <a:pathLst>
                <a:path extrusionOk="0" h="6354" w="6916">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56"/>
          <p:cNvGrpSpPr/>
          <p:nvPr/>
        </p:nvGrpSpPr>
        <p:grpSpPr>
          <a:xfrm>
            <a:off x="8154512" y="3986996"/>
            <a:ext cx="274389" cy="287882"/>
            <a:chOff x="2772212" y="2822146"/>
            <a:chExt cx="274389" cy="287882"/>
          </a:xfrm>
        </p:grpSpPr>
        <p:sp>
          <p:nvSpPr>
            <p:cNvPr id="560" name="Google Shape;560;p56"/>
            <p:cNvSpPr/>
            <p:nvPr/>
          </p:nvSpPr>
          <p:spPr>
            <a:xfrm>
              <a:off x="2772212" y="2822146"/>
              <a:ext cx="221829" cy="240887"/>
            </a:xfrm>
            <a:custGeom>
              <a:rect b="b" l="l" r="r" t="t"/>
              <a:pathLst>
                <a:path extrusionOk="0" h="6320" w="582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6"/>
            <p:cNvSpPr/>
            <p:nvPr/>
          </p:nvSpPr>
          <p:spPr>
            <a:xfrm>
              <a:off x="2824734" y="2869141"/>
              <a:ext cx="221867" cy="240887"/>
            </a:xfrm>
            <a:custGeom>
              <a:rect b="b" l="l" r="r" t="t"/>
              <a:pathLst>
                <a:path extrusionOk="0" h="6320" w="5821">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720000" y="1337275"/>
            <a:ext cx="5179500" cy="154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Standar WiFi</a:t>
            </a:r>
            <a:endParaRPr sz="4800"/>
          </a:p>
        </p:txBody>
      </p:sp>
      <p:sp>
        <p:nvSpPr>
          <p:cNvPr id="567" name="Google Shape;567;p57"/>
          <p:cNvSpPr txBox="1"/>
          <p:nvPr>
            <p:ph idx="1" type="subTitle"/>
          </p:nvPr>
        </p:nvSpPr>
        <p:spPr>
          <a:xfrm>
            <a:off x="713225" y="3190650"/>
            <a:ext cx="4356300" cy="61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8" name="Google Shape;568;p57"/>
          <p:cNvCxnSpPr/>
          <p:nvPr/>
        </p:nvCxnSpPr>
        <p:spPr>
          <a:xfrm>
            <a:off x="724850" y="3018575"/>
            <a:ext cx="4679400" cy="0"/>
          </a:xfrm>
          <a:prstGeom prst="straightConnector1">
            <a:avLst/>
          </a:prstGeom>
          <a:noFill/>
          <a:ln cap="flat" cmpd="sng" w="19050">
            <a:solidFill>
              <a:schemeClr val="lt2"/>
            </a:solidFill>
            <a:prstDash val="solid"/>
            <a:round/>
            <a:headEnd len="med" w="med" type="none"/>
            <a:tailEnd len="med" w="med" type="none"/>
          </a:ln>
        </p:spPr>
      </p:cxnSp>
      <p:sp>
        <p:nvSpPr>
          <p:cNvPr id="569" name="Google Shape;569;p57"/>
          <p:cNvSpPr/>
          <p:nvPr/>
        </p:nvSpPr>
        <p:spPr>
          <a:xfrm>
            <a:off x="7680209" y="827740"/>
            <a:ext cx="477920" cy="477920"/>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7"/>
          <p:cNvSpPr/>
          <p:nvPr/>
        </p:nvSpPr>
        <p:spPr>
          <a:xfrm>
            <a:off x="6333578" y="2053071"/>
            <a:ext cx="658545" cy="658545"/>
          </a:xfrm>
          <a:custGeom>
            <a:rect b="b" l="l" r="r" t="t"/>
            <a:pathLst>
              <a:path extrusionOk="0" h="5671" w="5671">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7"/>
          <p:cNvSpPr/>
          <p:nvPr/>
        </p:nvSpPr>
        <p:spPr>
          <a:xfrm>
            <a:off x="8158095" y="1293224"/>
            <a:ext cx="272667" cy="272667"/>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7"/>
          <p:cNvGrpSpPr/>
          <p:nvPr/>
        </p:nvGrpSpPr>
        <p:grpSpPr>
          <a:xfrm>
            <a:off x="500670" y="401947"/>
            <a:ext cx="782190" cy="935327"/>
            <a:chOff x="4040314" y="1769061"/>
            <a:chExt cx="315323" cy="376981"/>
          </a:xfrm>
        </p:grpSpPr>
        <p:sp>
          <p:nvSpPr>
            <p:cNvPr id="573" name="Google Shape;573;p57"/>
            <p:cNvSpPr/>
            <p:nvPr/>
          </p:nvSpPr>
          <p:spPr>
            <a:xfrm>
              <a:off x="4040314" y="1769061"/>
              <a:ext cx="132487" cy="376981"/>
            </a:xfrm>
            <a:custGeom>
              <a:rect b="b" l="l" r="r" t="t"/>
              <a:pathLst>
                <a:path extrusionOk="0" h="10235" w="3597">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7"/>
            <p:cNvSpPr/>
            <p:nvPr/>
          </p:nvSpPr>
          <p:spPr>
            <a:xfrm>
              <a:off x="4060093" y="1890752"/>
              <a:ext cx="295544" cy="255286"/>
            </a:xfrm>
            <a:custGeom>
              <a:rect b="b" l="l" r="r" t="t"/>
              <a:pathLst>
                <a:path extrusionOk="0" h="6931" w="8024">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7"/>
            <p:cNvSpPr/>
            <p:nvPr/>
          </p:nvSpPr>
          <p:spPr>
            <a:xfrm>
              <a:off x="4040314" y="1769061"/>
              <a:ext cx="315323" cy="139558"/>
            </a:xfrm>
            <a:custGeom>
              <a:rect b="b" l="l" r="r" t="t"/>
              <a:pathLst>
                <a:path extrusionOk="0" h="3789" w="8561">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57"/>
          <p:cNvGrpSpPr/>
          <p:nvPr/>
        </p:nvGrpSpPr>
        <p:grpSpPr>
          <a:xfrm rot="10623570">
            <a:off x="6655516" y="3027515"/>
            <a:ext cx="1426172" cy="1376854"/>
            <a:chOff x="5611437" y="1091819"/>
            <a:chExt cx="822958" cy="794546"/>
          </a:xfrm>
        </p:grpSpPr>
        <p:sp>
          <p:nvSpPr>
            <p:cNvPr id="577" name="Google Shape;577;p57"/>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7"/>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7"/>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57"/>
          <p:cNvGrpSpPr/>
          <p:nvPr/>
        </p:nvGrpSpPr>
        <p:grpSpPr>
          <a:xfrm>
            <a:off x="8345659" y="2971700"/>
            <a:ext cx="968928" cy="218950"/>
            <a:chOff x="2297800" y="638425"/>
            <a:chExt cx="758100" cy="218950"/>
          </a:xfrm>
        </p:grpSpPr>
        <p:sp>
          <p:nvSpPr>
            <p:cNvPr id="581" name="Google Shape;581;p5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57"/>
          <p:cNvGrpSpPr/>
          <p:nvPr/>
        </p:nvGrpSpPr>
        <p:grpSpPr>
          <a:xfrm rot="10800000">
            <a:off x="-158366" y="4201175"/>
            <a:ext cx="968928" cy="218950"/>
            <a:chOff x="2297800" y="638425"/>
            <a:chExt cx="758100" cy="218950"/>
          </a:xfrm>
        </p:grpSpPr>
        <p:sp>
          <p:nvSpPr>
            <p:cNvPr id="584" name="Google Shape;584;p57"/>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600"/>
                                        <p:tgtEl>
                                          <p:spTgt spid="5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7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6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6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grpSp>
        <p:nvGrpSpPr>
          <p:cNvPr id="590" name="Google Shape;590;p58"/>
          <p:cNvGrpSpPr/>
          <p:nvPr/>
        </p:nvGrpSpPr>
        <p:grpSpPr>
          <a:xfrm>
            <a:off x="6926197" y="291997"/>
            <a:ext cx="1901425" cy="1897410"/>
            <a:chOff x="7193640" y="535000"/>
            <a:chExt cx="1450362" cy="1447410"/>
          </a:xfrm>
        </p:grpSpPr>
        <p:sp>
          <p:nvSpPr>
            <p:cNvPr id="591" name="Google Shape;591;p58"/>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8"/>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8"/>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8"/>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8"/>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8"/>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58"/>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802.11a</a:t>
            </a:r>
            <a:endParaRPr/>
          </a:p>
        </p:txBody>
      </p:sp>
      <p:sp>
        <p:nvSpPr>
          <p:cNvPr id="598" name="Google Shape;598;p58"/>
          <p:cNvSpPr txBox="1"/>
          <p:nvPr>
            <p:ph idx="1" type="subTitle"/>
          </p:nvPr>
        </p:nvSpPr>
        <p:spPr>
          <a:xfrm>
            <a:off x="587025" y="2682250"/>
            <a:ext cx="7947300" cy="15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Bekerja pada frekuensi 5GHz.</a:t>
            </a:r>
            <a:endParaRPr/>
          </a:p>
          <a:p>
            <a:pPr indent="0" lvl="0" marL="0" rtl="0" algn="ctr">
              <a:spcBef>
                <a:spcPts val="0"/>
              </a:spcBef>
              <a:spcAft>
                <a:spcPts val="0"/>
              </a:spcAft>
              <a:buNone/>
            </a:pPr>
            <a:r>
              <a:rPr lang="en"/>
              <a:t>Mampu mencapai kecepatan transfer data hingga 54 Mbps.</a:t>
            </a:r>
            <a:endParaRPr/>
          </a:p>
          <a:p>
            <a:pPr indent="0" lvl="0" marL="0" rtl="0" algn="ctr">
              <a:spcBef>
                <a:spcPts val="0"/>
              </a:spcBef>
              <a:spcAft>
                <a:spcPts val="0"/>
              </a:spcAft>
              <a:buNone/>
            </a:pPr>
            <a:r>
              <a:rPr lang="en"/>
              <a:t>Meskipun memiliki kecepatan tinggi, cakupan sinyal 802.11a lebih terbatas karena frekuensinya yang tinggi. Digunakan terutama dalam lingkungan korporat.</a:t>
            </a:r>
            <a:endParaRPr/>
          </a:p>
          <a:p>
            <a:pPr indent="0" lvl="0" marL="0" rtl="0" algn="ctr">
              <a:spcBef>
                <a:spcPts val="0"/>
              </a:spcBef>
              <a:spcAft>
                <a:spcPts val="0"/>
              </a:spcAft>
              <a:buNone/>
            </a:pPr>
            <a:r>
              <a:t/>
            </a:r>
            <a:endParaRPr/>
          </a:p>
        </p:txBody>
      </p:sp>
      <p:cxnSp>
        <p:nvCxnSpPr>
          <p:cNvPr id="599" name="Google Shape;599;p58"/>
          <p:cNvCxnSpPr/>
          <p:nvPr/>
        </p:nvCxnSpPr>
        <p:spPr>
          <a:xfrm>
            <a:off x="1756460" y="2523900"/>
            <a:ext cx="5143200" cy="0"/>
          </a:xfrm>
          <a:prstGeom prst="straightConnector1">
            <a:avLst/>
          </a:prstGeom>
          <a:noFill/>
          <a:ln cap="flat" cmpd="sng" w="19050">
            <a:solidFill>
              <a:schemeClr val="lt2"/>
            </a:solidFill>
            <a:prstDash val="solid"/>
            <a:round/>
            <a:headEnd len="med" w="med" type="none"/>
            <a:tailEnd len="med" w="med" type="none"/>
          </a:ln>
        </p:spPr>
      </p:cxnSp>
      <p:grpSp>
        <p:nvGrpSpPr>
          <p:cNvPr id="600" name="Google Shape;600;p58"/>
          <p:cNvGrpSpPr/>
          <p:nvPr/>
        </p:nvGrpSpPr>
        <p:grpSpPr>
          <a:xfrm>
            <a:off x="8345659" y="1731425"/>
            <a:ext cx="968928" cy="218950"/>
            <a:chOff x="2297800" y="638425"/>
            <a:chExt cx="758100" cy="218950"/>
          </a:xfrm>
        </p:grpSpPr>
        <p:sp>
          <p:nvSpPr>
            <p:cNvPr id="601" name="Google Shape;601;p58"/>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8"/>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58"/>
          <p:cNvGrpSpPr/>
          <p:nvPr/>
        </p:nvGrpSpPr>
        <p:grpSpPr>
          <a:xfrm>
            <a:off x="884764" y="882951"/>
            <a:ext cx="1323889" cy="789800"/>
            <a:chOff x="996540" y="923919"/>
            <a:chExt cx="1062000" cy="633564"/>
          </a:xfrm>
        </p:grpSpPr>
        <p:sp>
          <p:nvSpPr>
            <p:cNvPr id="604" name="Google Shape;604;p58"/>
            <p:cNvSpPr/>
            <p:nvPr/>
          </p:nvSpPr>
          <p:spPr>
            <a:xfrm rot="900436">
              <a:off x="1016614" y="1109088"/>
              <a:ext cx="1021852" cy="289484"/>
            </a:xfrm>
            <a:prstGeom prst="donut">
              <a:avLst>
                <a:gd fmla="val 3768" name="adj"/>
              </a:avLst>
            </a:prstGeom>
            <a:gradFill>
              <a:gsLst>
                <a:gs pos="0">
                  <a:srgbClr val="FFECCD"/>
                </a:gs>
                <a:gs pos="100000">
                  <a:srgbClr val="FAB9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58"/>
            <p:cNvGrpSpPr/>
            <p:nvPr/>
          </p:nvGrpSpPr>
          <p:grpSpPr>
            <a:xfrm rot="10623523">
              <a:off x="1215800" y="939529"/>
              <a:ext cx="623884" cy="602344"/>
              <a:chOff x="5611437" y="1091819"/>
              <a:chExt cx="822958" cy="794546"/>
            </a:xfrm>
          </p:grpSpPr>
          <p:sp>
            <p:nvSpPr>
              <p:cNvPr id="606" name="Google Shape;606;p58"/>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8"/>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8"/>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58"/>
            <p:cNvSpPr/>
            <p:nvPr/>
          </p:nvSpPr>
          <p:spPr>
            <a:xfrm>
              <a:off x="1854658" y="11881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8"/>
            <p:cNvSpPr/>
            <p:nvPr/>
          </p:nvSpPr>
          <p:spPr>
            <a:xfrm>
              <a:off x="1044120" y="11750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58"/>
          <p:cNvSpPr/>
          <p:nvPr/>
        </p:nvSpPr>
        <p:spPr>
          <a:xfrm>
            <a:off x="7451264" y="3995188"/>
            <a:ext cx="408637" cy="40863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8"/>
          <p:cNvSpPr/>
          <p:nvPr/>
        </p:nvSpPr>
        <p:spPr>
          <a:xfrm>
            <a:off x="7218126" y="3762051"/>
            <a:ext cx="233140" cy="233140"/>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58"/>
          <p:cNvGrpSpPr/>
          <p:nvPr/>
        </p:nvGrpSpPr>
        <p:grpSpPr>
          <a:xfrm rot="10800000">
            <a:off x="-84141" y="3995200"/>
            <a:ext cx="968928" cy="218950"/>
            <a:chOff x="2297800" y="638425"/>
            <a:chExt cx="758100" cy="218950"/>
          </a:xfrm>
        </p:grpSpPr>
        <p:sp>
          <p:nvSpPr>
            <p:cNvPr id="614" name="Google Shape;614;p58"/>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8"/>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59"/>
          <p:cNvGrpSpPr/>
          <p:nvPr/>
        </p:nvGrpSpPr>
        <p:grpSpPr>
          <a:xfrm>
            <a:off x="6926197" y="291997"/>
            <a:ext cx="1901425" cy="1897410"/>
            <a:chOff x="7193640" y="535000"/>
            <a:chExt cx="1450362" cy="1447410"/>
          </a:xfrm>
        </p:grpSpPr>
        <p:sp>
          <p:nvSpPr>
            <p:cNvPr id="621" name="Google Shape;621;p59"/>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9"/>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9"/>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9"/>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9"/>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9"/>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59"/>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802.11b</a:t>
            </a:r>
            <a:endParaRPr/>
          </a:p>
        </p:txBody>
      </p:sp>
      <p:sp>
        <p:nvSpPr>
          <p:cNvPr id="628" name="Google Shape;628;p59"/>
          <p:cNvSpPr txBox="1"/>
          <p:nvPr>
            <p:ph idx="1" type="subTitle"/>
          </p:nvPr>
        </p:nvSpPr>
        <p:spPr>
          <a:xfrm>
            <a:off x="587025" y="2682250"/>
            <a:ext cx="7947300" cy="15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Bekerja pada frekuensi 2.4GHz.</a:t>
            </a:r>
            <a:endParaRPr/>
          </a:p>
          <a:p>
            <a:pPr indent="0" lvl="0" marL="0" rtl="0" algn="ctr">
              <a:spcBef>
                <a:spcPts val="0"/>
              </a:spcBef>
              <a:spcAft>
                <a:spcPts val="0"/>
              </a:spcAft>
              <a:buNone/>
            </a:pPr>
            <a:r>
              <a:rPr lang="en"/>
              <a:t>Kecepatan transfer data hingga 11 Mbps.</a:t>
            </a:r>
            <a:endParaRPr/>
          </a:p>
          <a:p>
            <a:pPr indent="0" lvl="0" marL="0" rtl="0" algn="ctr">
              <a:spcBef>
                <a:spcPts val="0"/>
              </a:spcBef>
              <a:spcAft>
                <a:spcPts val="0"/>
              </a:spcAft>
              <a:buNone/>
            </a:pPr>
            <a:r>
              <a:rPr lang="en"/>
              <a:t>Meskipun memiliki cakupan sinyal yang lebih baik daripada 802.11a, kecepatan transfer data lebih rendah. Biasanya digunakan dalam lingkungan rumah tangga.</a:t>
            </a:r>
            <a:endParaRPr/>
          </a:p>
          <a:p>
            <a:pPr indent="0" lvl="0" marL="0" rtl="0" algn="ctr">
              <a:spcBef>
                <a:spcPts val="0"/>
              </a:spcBef>
              <a:spcAft>
                <a:spcPts val="0"/>
              </a:spcAft>
              <a:buNone/>
            </a:pPr>
            <a:r>
              <a:t/>
            </a:r>
            <a:endParaRPr/>
          </a:p>
        </p:txBody>
      </p:sp>
      <p:cxnSp>
        <p:nvCxnSpPr>
          <p:cNvPr id="629" name="Google Shape;629;p59"/>
          <p:cNvCxnSpPr/>
          <p:nvPr/>
        </p:nvCxnSpPr>
        <p:spPr>
          <a:xfrm>
            <a:off x="1756460" y="2523900"/>
            <a:ext cx="5143200" cy="0"/>
          </a:xfrm>
          <a:prstGeom prst="straightConnector1">
            <a:avLst/>
          </a:prstGeom>
          <a:noFill/>
          <a:ln cap="flat" cmpd="sng" w="19050">
            <a:solidFill>
              <a:schemeClr val="lt2"/>
            </a:solidFill>
            <a:prstDash val="solid"/>
            <a:round/>
            <a:headEnd len="med" w="med" type="none"/>
            <a:tailEnd len="med" w="med" type="none"/>
          </a:ln>
        </p:spPr>
      </p:cxnSp>
      <p:grpSp>
        <p:nvGrpSpPr>
          <p:cNvPr id="630" name="Google Shape;630;p59"/>
          <p:cNvGrpSpPr/>
          <p:nvPr/>
        </p:nvGrpSpPr>
        <p:grpSpPr>
          <a:xfrm>
            <a:off x="8345659" y="1731425"/>
            <a:ext cx="968928" cy="218950"/>
            <a:chOff x="2297800" y="638425"/>
            <a:chExt cx="758100" cy="218950"/>
          </a:xfrm>
        </p:grpSpPr>
        <p:sp>
          <p:nvSpPr>
            <p:cNvPr id="631" name="Google Shape;631;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9"/>
          <p:cNvGrpSpPr/>
          <p:nvPr/>
        </p:nvGrpSpPr>
        <p:grpSpPr>
          <a:xfrm>
            <a:off x="884764" y="882951"/>
            <a:ext cx="1323889" cy="789800"/>
            <a:chOff x="996540" y="923919"/>
            <a:chExt cx="1062000" cy="633564"/>
          </a:xfrm>
        </p:grpSpPr>
        <p:sp>
          <p:nvSpPr>
            <p:cNvPr id="634" name="Google Shape;634;p59"/>
            <p:cNvSpPr/>
            <p:nvPr/>
          </p:nvSpPr>
          <p:spPr>
            <a:xfrm rot="900436">
              <a:off x="1016614" y="1109088"/>
              <a:ext cx="1021852" cy="289484"/>
            </a:xfrm>
            <a:prstGeom prst="donut">
              <a:avLst>
                <a:gd fmla="val 3768" name="adj"/>
              </a:avLst>
            </a:prstGeom>
            <a:gradFill>
              <a:gsLst>
                <a:gs pos="0">
                  <a:srgbClr val="FFECCD"/>
                </a:gs>
                <a:gs pos="100000">
                  <a:srgbClr val="FAB9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59"/>
            <p:cNvGrpSpPr/>
            <p:nvPr/>
          </p:nvGrpSpPr>
          <p:grpSpPr>
            <a:xfrm rot="10623523">
              <a:off x="1215800" y="939529"/>
              <a:ext cx="623884" cy="602344"/>
              <a:chOff x="5611437" y="1091819"/>
              <a:chExt cx="822958" cy="794546"/>
            </a:xfrm>
          </p:grpSpPr>
          <p:sp>
            <p:nvSpPr>
              <p:cNvPr id="636" name="Google Shape;636;p59"/>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9"/>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9"/>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59"/>
            <p:cNvSpPr/>
            <p:nvPr/>
          </p:nvSpPr>
          <p:spPr>
            <a:xfrm>
              <a:off x="1854658" y="11881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9"/>
            <p:cNvSpPr/>
            <p:nvPr/>
          </p:nvSpPr>
          <p:spPr>
            <a:xfrm>
              <a:off x="1044120" y="11750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59"/>
          <p:cNvSpPr/>
          <p:nvPr/>
        </p:nvSpPr>
        <p:spPr>
          <a:xfrm>
            <a:off x="7451264" y="3995188"/>
            <a:ext cx="408637" cy="40863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9"/>
          <p:cNvSpPr/>
          <p:nvPr/>
        </p:nvSpPr>
        <p:spPr>
          <a:xfrm>
            <a:off x="7218126" y="3762051"/>
            <a:ext cx="233140" cy="233140"/>
          </a:xfrm>
          <a:custGeom>
            <a:rect b="b" l="l" r="r" t="t"/>
            <a:pathLst>
              <a:path extrusionOk="0" h="3377" w="3377">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59"/>
          <p:cNvGrpSpPr/>
          <p:nvPr/>
        </p:nvGrpSpPr>
        <p:grpSpPr>
          <a:xfrm rot="10800000">
            <a:off x="-84141" y="3995200"/>
            <a:ext cx="968928" cy="218950"/>
            <a:chOff x="2297800" y="638425"/>
            <a:chExt cx="758100" cy="218950"/>
          </a:xfrm>
        </p:grpSpPr>
        <p:sp>
          <p:nvSpPr>
            <p:cNvPr id="644" name="Google Shape;644;p59"/>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9"/>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grpSp>
        <p:nvGrpSpPr>
          <p:cNvPr id="650" name="Google Shape;650;p60"/>
          <p:cNvGrpSpPr/>
          <p:nvPr/>
        </p:nvGrpSpPr>
        <p:grpSpPr>
          <a:xfrm>
            <a:off x="6926197" y="291997"/>
            <a:ext cx="1901425" cy="1897410"/>
            <a:chOff x="7193640" y="535000"/>
            <a:chExt cx="1450362" cy="1447410"/>
          </a:xfrm>
        </p:grpSpPr>
        <p:sp>
          <p:nvSpPr>
            <p:cNvPr id="651" name="Google Shape;651;p60"/>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0"/>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0"/>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0"/>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0"/>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0"/>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60"/>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802.11g</a:t>
            </a:r>
            <a:endParaRPr/>
          </a:p>
        </p:txBody>
      </p:sp>
      <p:sp>
        <p:nvSpPr>
          <p:cNvPr id="658" name="Google Shape;658;p60"/>
          <p:cNvSpPr txBox="1"/>
          <p:nvPr>
            <p:ph idx="1" type="subTitle"/>
          </p:nvPr>
        </p:nvSpPr>
        <p:spPr>
          <a:xfrm>
            <a:off x="587025" y="2682250"/>
            <a:ext cx="7947300" cy="15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Bekerja pada frekuensi 2.4GHz.</a:t>
            </a:r>
            <a:endParaRPr/>
          </a:p>
          <a:p>
            <a:pPr indent="0" lvl="0" marL="0" rtl="0" algn="ctr">
              <a:spcBef>
                <a:spcPts val="0"/>
              </a:spcBef>
              <a:spcAft>
                <a:spcPts val="0"/>
              </a:spcAft>
              <a:buNone/>
            </a:pPr>
            <a:r>
              <a:rPr lang="en"/>
              <a:t>Meningkatkan kecepatan transfer data menjadi 54 Mbps, sementara masih bekerja pada frekuensi yang sama dengan 802.11b.</a:t>
            </a:r>
            <a:endParaRPr/>
          </a:p>
          <a:p>
            <a:pPr indent="0" lvl="0" marL="0" rtl="0" algn="ctr">
              <a:spcBef>
                <a:spcPts val="0"/>
              </a:spcBef>
              <a:spcAft>
                <a:spcPts val="0"/>
              </a:spcAft>
              <a:buNone/>
            </a:pPr>
            <a:r>
              <a:rPr lang="en"/>
              <a:t>Kompatibel mundur dengan perangkat 802.11b, sehingga memberikan kecepatan yang lebih baik dalam lingkungan rumah dan bisnis.</a:t>
            </a:r>
            <a:endParaRPr/>
          </a:p>
          <a:p>
            <a:pPr indent="0" lvl="0" marL="0" rtl="0" algn="ctr">
              <a:spcBef>
                <a:spcPts val="0"/>
              </a:spcBef>
              <a:spcAft>
                <a:spcPts val="0"/>
              </a:spcAft>
              <a:buNone/>
            </a:pPr>
            <a:r>
              <a:t/>
            </a:r>
            <a:endParaRPr/>
          </a:p>
        </p:txBody>
      </p:sp>
      <p:cxnSp>
        <p:nvCxnSpPr>
          <p:cNvPr id="659" name="Google Shape;659;p60"/>
          <p:cNvCxnSpPr/>
          <p:nvPr/>
        </p:nvCxnSpPr>
        <p:spPr>
          <a:xfrm>
            <a:off x="1756460" y="2523900"/>
            <a:ext cx="5143200" cy="0"/>
          </a:xfrm>
          <a:prstGeom prst="straightConnector1">
            <a:avLst/>
          </a:prstGeom>
          <a:noFill/>
          <a:ln cap="flat" cmpd="sng" w="19050">
            <a:solidFill>
              <a:schemeClr val="lt2"/>
            </a:solidFill>
            <a:prstDash val="solid"/>
            <a:round/>
            <a:headEnd len="med" w="med" type="none"/>
            <a:tailEnd len="med" w="med" type="none"/>
          </a:ln>
        </p:spPr>
      </p:cxnSp>
      <p:grpSp>
        <p:nvGrpSpPr>
          <p:cNvPr id="660" name="Google Shape;660;p60"/>
          <p:cNvGrpSpPr/>
          <p:nvPr/>
        </p:nvGrpSpPr>
        <p:grpSpPr>
          <a:xfrm>
            <a:off x="8345659" y="1731425"/>
            <a:ext cx="968928" cy="218950"/>
            <a:chOff x="2297800" y="638425"/>
            <a:chExt cx="758100" cy="218950"/>
          </a:xfrm>
        </p:grpSpPr>
        <p:sp>
          <p:nvSpPr>
            <p:cNvPr id="661" name="Google Shape;661;p60"/>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0"/>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60"/>
          <p:cNvGrpSpPr/>
          <p:nvPr/>
        </p:nvGrpSpPr>
        <p:grpSpPr>
          <a:xfrm>
            <a:off x="884764" y="882951"/>
            <a:ext cx="1323889" cy="789800"/>
            <a:chOff x="996540" y="923919"/>
            <a:chExt cx="1062000" cy="633564"/>
          </a:xfrm>
        </p:grpSpPr>
        <p:sp>
          <p:nvSpPr>
            <p:cNvPr id="664" name="Google Shape;664;p60"/>
            <p:cNvSpPr/>
            <p:nvPr/>
          </p:nvSpPr>
          <p:spPr>
            <a:xfrm rot="900436">
              <a:off x="1016614" y="1109088"/>
              <a:ext cx="1021852" cy="289484"/>
            </a:xfrm>
            <a:prstGeom prst="donut">
              <a:avLst>
                <a:gd fmla="val 3768" name="adj"/>
              </a:avLst>
            </a:prstGeom>
            <a:gradFill>
              <a:gsLst>
                <a:gs pos="0">
                  <a:srgbClr val="FFECCD"/>
                </a:gs>
                <a:gs pos="100000">
                  <a:srgbClr val="FAB9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60"/>
            <p:cNvGrpSpPr/>
            <p:nvPr/>
          </p:nvGrpSpPr>
          <p:grpSpPr>
            <a:xfrm rot="10623523">
              <a:off x="1215800" y="939529"/>
              <a:ext cx="623884" cy="602344"/>
              <a:chOff x="5611437" y="1091819"/>
              <a:chExt cx="822958" cy="794546"/>
            </a:xfrm>
          </p:grpSpPr>
          <p:sp>
            <p:nvSpPr>
              <p:cNvPr id="666" name="Google Shape;666;p60"/>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0"/>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0"/>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60"/>
            <p:cNvSpPr/>
            <p:nvPr/>
          </p:nvSpPr>
          <p:spPr>
            <a:xfrm>
              <a:off x="1854658" y="11881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0"/>
            <p:cNvSpPr/>
            <p:nvPr/>
          </p:nvSpPr>
          <p:spPr>
            <a:xfrm>
              <a:off x="1044120" y="11750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60"/>
          <p:cNvGrpSpPr/>
          <p:nvPr/>
        </p:nvGrpSpPr>
        <p:grpSpPr>
          <a:xfrm rot="10800000">
            <a:off x="-84141" y="3995200"/>
            <a:ext cx="968928" cy="218950"/>
            <a:chOff x="2297800" y="638425"/>
            <a:chExt cx="758100" cy="218950"/>
          </a:xfrm>
        </p:grpSpPr>
        <p:sp>
          <p:nvSpPr>
            <p:cNvPr id="672" name="Google Shape;672;p60"/>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0"/>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pSp>
        <p:nvGrpSpPr>
          <p:cNvPr id="678" name="Google Shape;678;p61"/>
          <p:cNvGrpSpPr/>
          <p:nvPr/>
        </p:nvGrpSpPr>
        <p:grpSpPr>
          <a:xfrm>
            <a:off x="6926197" y="291997"/>
            <a:ext cx="1901425" cy="1897410"/>
            <a:chOff x="7193640" y="535000"/>
            <a:chExt cx="1450362" cy="1447410"/>
          </a:xfrm>
        </p:grpSpPr>
        <p:sp>
          <p:nvSpPr>
            <p:cNvPr id="679" name="Google Shape;679;p61"/>
            <p:cNvSpPr/>
            <p:nvPr/>
          </p:nvSpPr>
          <p:spPr>
            <a:xfrm>
              <a:off x="8222280" y="600283"/>
              <a:ext cx="179093" cy="1316756"/>
            </a:xfrm>
            <a:custGeom>
              <a:rect b="b" l="l" r="r" t="t"/>
              <a:pathLst>
                <a:path extrusionOk="0" h="15087" w="2052">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1"/>
            <p:cNvSpPr/>
            <p:nvPr/>
          </p:nvSpPr>
          <p:spPr>
            <a:xfrm>
              <a:off x="7960276" y="535000"/>
              <a:ext cx="179093" cy="1447323"/>
            </a:xfrm>
            <a:custGeom>
              <a:rect b="b" l="l" r="r" t="t"/>
              <a:pathLst>
                <a:path extrusionOk="0" h="16583" w="2052">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1"/>
            <p:cNvSpPr/>
            <p:nvPr/>
          </p:nvSpPr>
          <p:spPr>
            <a:xfrm>
              <a:off x="8484197" y="805295"/>
              <a:ext cx="159805" cy="906726"/>
            </a:xfrm>
            <a:custGeom>
              <a:rect b="b" l="l" r="r" t="t"/>
              <a:pathLst>
                <a:path extrusionOk="0" h="10389" w="1831">
                  <a:moveTo>
                    <a:pt x="1828" y="5195"/>
                  </a:moveTo>
                  <a:cubicBezTo>
                    <a:pt x="1830" y="3305"/>
                    <a:pt x="1185" y="1472"/>
                    <a:pt x="1" y="1"/>
                  </a:cubicBezTo>
                  <a:lnTo>
                    <a:pt x="1" y="10388"/>
                  </a:lnTo>
                  <a:cubicBezTo>
                    <a:pt x="1186" y="8917"/>
                    <a:pt x="1830" y="7084"/>
                    <a:pt x="1828"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1"/>
            <p:cNvSpPr/>
            <p:nvPr/>
          </p:nvSpPr>
          <p:spPr>
            <a:xfrm>
              <a:off x="7193640" y="805295"/>
              <a:ext cx="159631" cy="906726"/>
            </a:xfrm>
            <a:custGeom>
              <a:rect b="b" l="l" r="r" t="t"/>
              <a:pathLst>
                <a:path extrusionOk="0" h="10389" w="1829">
                  <a:moveTo>
                    <a:pt x="3" y="5195"/>
                  </a:moveTo>
                  <a:cubicBezTo>
                    <a:pt x="1" y="7084"/>
                    <a:pt x="645" y="8917"/>
                    <a:pt x="1829" y="10388"/>
                  </a:cubicBezTo>
                  <a:lnTo>
                    <a:pt x="1829" y="1"/>
                  </a:lnTo>
                  <a:cubicBezTo>
                    <a:pt x="645" y="1472"/>
                    <a:pt x="1" y="3305"/>
                    <a:pt x="3" y="5195"/>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1"/>
            <p:cNvSpPr/>
            <p:nvPr/>
          </p:nvSpPr>
          <p:spPr>
            <a:xfrm>
              <a:off x="7698272" y="535000"/>
              <a:ext cx="179093" cy="1447410"/>
            </a:xfrm>
            <a:custGeom>
              <a:rect b="b" l="l" r="r" t="t"/>
              <a:pathLst>
                <a:path extrusionOk="0" h="16584" w="2052">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1"/>
            <p:cNvSpPr/>
            <p:nvPr/>
          </p:nvSpPr>
          <p:spPr>
            <a:xfrm>
              <a:off x="7436268" y="600283"/>
              <a:ext cx="179093" cy="1316756"/>
            </a:xfrm>
            <a:custGeom>
              <a:rect b="b" l="l" r="r" t="t"/>
              <a:pathLst>
                <a:path extrusionOk="0" h="15087" w="2052">
                  <a:moveTo>
                    <a:pt x="0" y="13741"/>
                  </a:moveTo>
                  <a:cubicBezTo>
                    <a:pt x="614" y="14288"/>
                    <a:pt x="1305" y="14742"/>
                    <a:pt x="2052" y="15087"/>
                  </a:cubicBezTo>
                  <a:lnTo>
                    <a:pt x="2052" y="0"/>
                  </a:lnTo>
                  <a:cubicBezTo>
                    <a:pt x="1305" y="346"/>
                    <a:pt x="614" y="799"/>
                    <a:pt x="0" y="1347"/>
                  </a:cubicBezTo>
                  <a:close/>
                </a:path>
              </a:pathLst>
            </a:custGeom>
            <a:gradFill>
              <a:gsLst>
                <a:gs pos="0">
                  <a:srgbClr val="FFECCD">
                    <a:alpha val="28130"/>
                  </a:srgbClr>
                </a:gs>
                <a:gs pos="100000">
                  <a:srgbClr val="FFD38B">
                    <a:alpha val="0"/>
                    <a:alpha val="2813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61"/>
          <p:cNvSpPr txBox="1"/>
          <p:nvPr>
            <p:ph type="title"/>
          </p:nvPr>
        </p:nvSpPr>
        <p:spPr>
          <a:xfrm>
            <a:off x="1844950" y="1835525"/>
            <a:ext cx="4919400" cy="47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802.11n</a:t>
            </a:r>
            <a:endParaRPr/>
          </a:p>
        </p:txBody>
      </p:sp>
      <p:sp>
        <p:nvSpPr>
          <p:cNvPr id="686" name="Google Shape;686;p61"/>
          <p:cNvSpPr txBox="1"/>
          <p:nvPr>
            <p:ph idx="1" type="subTitle"/>
          </p:nvPr>
        </p:nvSpPr>
        <p:spPr>
          <a:xfrm>
            <a:off x="587025" y="2682250"/>
            <a:ext cx="7947300" cy="21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Bisa bekerja pada kedua frekuensi, 2.4GHz dan 5GHz.</a:t>
            </a:r>
            <a:endParaRPr/>
          </a:p>
          <a:p>
            <a:pPr indent="0" lvl="0" marL="0" rtl="0" algn="ctr">
              <a:spcBef>
                <a:spcPts val="0"/>
              </a:spcBef>
              <a:spcAft>
                <a:spcPts val="0"/>
              </a:spcAft>
              <a:buNone/>
            </a:pPr>
            <a:r>
              <a:rPr lang="en"/>
              <a:t>Mampu mencapai kecepatan transfer data hingga 600 Mbps atau lebih, tergantung pada konfigurasi.</a:t>
            </a:r>
            <a:endParaRPr/>
          </a:p>
          <a:p>
            <a:pPr indent="0" lvl="0" marL="0" rtl="0" algn="ctr">
              <a:spcBef>
                <a:spcPts val="0"/>
              </a:spcBef>
              <a:spcAft>
                <a:spcPts val="0"/>
              </a:spcAft>
              <a:buNone/>
            </a:pPr>
            <a:r>
              <a:rPr lang="en"/>
              <a:t>Memperkenalkan teknologi MIMO (Multiple Input Multiple Output) untuk meningkatkan kecepatan dan cakupan sinyal. Cocok untuk penggunaan rumahan dan perkantoran.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687" name="Google Shape;687;p61"/>
          <p:cNvCxnSpPr/>
          <p:nvPr/>
        </p:nvCxnSpPr>
        <p:spPr>
          <a:xfrm>
            <a:off x="1756460" y="2523900"/>
            <a:ext cx="5143200" cy="0"/>
          </a:xfrm>
          <a:prstGeom prst="straightConnector1">
            <a:avLst/>
          </a:prstGeom>
          <a:noFill/>
          <a:ln cap="flat" cmpd="sng" w="19050">
            <a:solidFill>
              <a:schemeClr val="lt2"/>
            </a:solidFill>
            <a:prstDash val="solid"/>
            <a:round/>
            <a:headEnd len="med" w="med" type="none"/>
            <a:tailEnd len="med" w="med" type="none"/>
          </a:ln>
        </p:spPr>
      </p:cxnSp>
      <p:grpSp>
        <p:nvGrpSpPr>
          <p:cNvPr id="688" name="Google Shape;688;p61"/>
          <p:cNvGrpSpPr/>
          <p:nvPr/>
        </p:nvGrpSpPr>
        <p:grpSpPr>
          <a:xfrm>
            <a:off x="8345659" y="1731425"/>
            <a:ext cx="968928" cy="218950"/>
            <a:chOff x="2297800" y="638425"/>
            <a:chExt cx="758100" cy="218950"/>
          </a:xfrm>
        </p:grpSpPr>
        <p:sp>
          <p:nvSpPr>
            <p:cNvPr id="689" name="Google Shape;689;p6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61"/>
          <p:cNvGrpSpPr/>
          <p:nvPr/>
        </p:nvGrpSpPr>
        <p:grpSpPr>
          <a:xfrm>
            <a:off x="884764" y="882951"/>
            <a:ext cx="1323889" cy="789800"/>
            <a:chOff x="996540" y="923919"/>
            <a:chExt cx="1062000" cy="633564"/>
          </a:xfrm>
        </p:grpSpPr>
        <p:sp>
          <p:nvSpPr>
            <p:cNvPr id="692" name="Google Shape;692;p61"/>
            <p:cNvSpPr/>
            <p:nvPr/>
          </p:nvSpPr>
          <p:spPr>
            <a:xfrm rot="900436">
              <a:off x="1016614" y="1109088"/>
              <a:ext cx="1021852" cy="289484"/>
            </a:xfrm>
            <a:prstGeom prst="donut">
              <a:avLst>
                <a:gd fmla="val 3768" name="adj"/>
              </a:avLst>
            </a:prstGeom>
            <a:gradFill>
              <a:gsLst>
                <a:gs pos="0">
                  <a:srgbClr val="FFECCD"/>
                </a:gs>
                <a:gs pos="100000">
                  <a:srgbClr val="FAB9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61"/>
            <p:cNvGrpSpPr/>
            <p:nvPr/>
          </p:nvGrpSpPr>
          <p:grpSpPr>
            <a:xfrm rot="10623523">
              <a:off x="1215800" y="939529"/>
              <a:ext cx="623884" cy="602344"/>
              <a:chOff x="5611437" y="1091819"/>
              <a:chExt cx="822958" cy="794546"/>
            </a:xfrm>
          </p:grpSpPr>
          <p:sp>
            <p:nvSpPr>
              <p:cNvPr id="694" name="Google Shape;694;p61"/>
              <p:cNvSpPr/>
              <p:nvPr/>
            </p:nvSpPr>
            <p:spPr>
              <a:xfrm>
                <a:off x="5975263" y="1091819"/>
                <a:ext cx="459132" cy="684421"/>
              </a:xfrm>
              <a:custGeom>
                <a:rect b="b" l="l" r="r" t="t"/>
                <a:pathLst>
                  <a:path extrusionOk="0" h="18644" w="12507">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1"/>
              <p:cNvSpPr/>
              <p:nvPr/>
            </p:nvSpPr>
            <p:spPr>
              <a:xfrm>
                <a:off x="5611437" y="1454839"/>
                <a:ext cx="666507" cy="431526"/>
              </a:xfrm>
              <a:custGeom>
                <a:rect b="b" l="l" r="r" t="t"/>
                <a:pathLst>
                  <a:path extrusionOk="0" h="11755" w="18156">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1"/>
              <p:cNvSpPr/>
              <p:nvPr/>
            </p:nvSpPr>
            <p:spPr>
              <a:xfrm>
                <a:off x="5611437" y="1091819"/>
                <a:ext cx="521723" cy="474477"/>
              </a:xfrm>
              <a:custGeom>
                <a:rect b="b" l="l" r="r" t="t"/>
                <a:pathLst>
                  <a:path extrusionOk="0" h="12925" w="14212">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61"/>
            <p:cNvSpPr/>
            <p:nvPr/>
          </p:nvSpPr>
          <p:spPr>
            <a:xfrm>
              <a:off x="1854658" y="11881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1"/>
            <p:cNvSpPr/>
            <p:nvPr/>
          </p:nvSpPr>
          <p:spPr>
            <a:xfrm>
              <a:off x="1044120" y="1175093"/>
              <a:ext cx="131317" cy="131317"/>
            </a:xfrm>
            <a:custGeom>
              <a:rect b="b" l="l" r="r" t="t"/>
              <a:pathLst>
                <a:path extrusionOk="0" h="5720" w="572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61"/>
          <p:cNvGrpSpPr/>
          <p:nvPr/>
        </p:nvGrpSpPr>
        <p:grpSpPr>
          <a:xfrm rot="10800000">
            <a:off x="-84141" y="3995200"/>
            <a:ext cx="968928" cy="218950"/>
            <a:chOff x="2297800" y="638425"/>
            <a:chExt cx="758100" cy="218950"/>
          </a:xfrm>
        </p:grpSpPr>
        <p:sp>
          <p:nvSpPr>
            <p:cNvPr id="700" name="Google Shape;700;p61"/>
            <p:cNvSpPr/>
            <p:nvPr/>
          </p:nvSpPr>
          <p:spPr>
            <a:xfrm>
              <a:off x="2297800" y="63842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1"/>
            <p:cNvSpPr/>
            <p:nvPr/>
          </p:nvSpPr>
          <p:spPr>
            <a:xfrm>
              <a:off x="2297800" y="780275"/>
              <a:ext cx="758100" cy="77100"/>
            </a:xfrm>
            <a:prstGeom prst="rect">
              <a:avLst/>
            </a:prstGeom>
            <a:gradFill>
              <a:gsLst>
                <a:gs pos="0">
                  <a:schemeClr val="lt2"/>
                </a:gs>
                <a:gs pos="100000">
                  <a:srgbClr val="FFFFFF">
                    <a:alpha val="1098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et of Things XL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