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3921-8F6E-8351-C42C-76B0892F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B2C40-D909-7EFC-9C6D-DC12A243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A1C51-A4DD-2B13-D759-642212BB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97125-B626-5013-9A07-5E695E2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2AD7D-BE39-C6E1-C64D-B9750DD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0D6B-E61A-3554-9AEB-1ED3E04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D906F-D809-E638-69F1-7AC5F211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6388-05B0-5AF4-6201-0B6E140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893C2-45DF-4DB1-ADAE-E6F10AB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02A08-0946-69CB-F48C-1B3FE58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7B330E-DF07-3A25-EBAB-15F82958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55193-EEF9-820B-F23A-B344398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59EC5-490D-9DA6-94C4-2053B6F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2C1BC-410C-2CD6-A428-0C2BD92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9C8BE-E85D-F0BD-2F8A-7B130C4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6ABC-3B4C-944F-5DA0-9500FD3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B784-D1C4-CB69-97A5-A006934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F422-EB66-F621-8805-DF75948D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BECC3-59C3-744D-CBBB-6554ACB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43449-4EED-32C0-436B-A996653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EB65-6C7C-8BEB-1B7E-17D6A3E0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08AA-62C6-B866-059A-C811D861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CBBD-07BA-E82E-AAF7-3DEEA11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C780B-4CE5-0E32-FCCE-D114F25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B209-02F0-0494-4991-A241655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E178C-E330-CF70-4091-C36DD7B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FB8F-8B4E-B83A-19F4-FC8289EC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D1FD0-BA14-91B3-548C-8BBF7EEB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2A571-24F5-C232-0C2E-BB66B01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4C6A6-63DE-3112-7CE7-6B36C5E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6E10-486D-CF19-7E8A-5378C13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253A-5FAD-C2EE-FEFE-A330C9D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10125-E793-8224-B9C0-E4E77E93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A577E-D150-65C7-1A9A-B4A840D6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1FCB62-39AA-34F6-93CD-C0145D66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0996AE-FC87-81A6-3413-02CBBA3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6237-3555-6431-741A-23F6716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03B140-986D-A302-F63C-F4B5B7A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6C11E5-6D4D-51B2-95D0-2BBE28D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740C-7986-6E14-F8F9-A49887A5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86E95-6306-C7FD-A837-7011B11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4CA76-E41C-2810-4552-D89DD52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E739F6-E0D0-50FA-23E8-67152AA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C688C4-4BDB-AC18-13AF-ED7F93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0D700-DF62-A129-8412-5DFFD45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BEFE0-B993-1D11-72D4-5962815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E20F1-AECA-0ACA-F626-A462D3A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8C137-127D-E9DA-672F-290045F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40504B-CC18-EC17-2080-6393FADF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3201-398C-4950-95A2-C5B2D2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59003-F97D-A0E6-B8BF-95E99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2E3F-04A2-3CEE-C5DB-0203D1C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8C8A3-FB2A-DD15-B589-A3C377E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44950-E8F6-7198-93DF-C4173F92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8E9F8-4DFC-017E-E3BF-9DD34D21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7516D-3ECD-BC34-D74B-1200BED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BF065-6C3D-C410-C976-F960FB76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E813B-5F2E-C0C8-2879-6C2EEBD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AEB95-64F8-C8E8-1A06-9244FE39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8F379-CE1F-319E-B341-44C6D692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D098-C245-AB32-1E6E-1804C6FB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1F0-9058-4557-9352-BCF9D8DCD18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67168-65C3-EE98-907B-ADD8B34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F617C-F8A9-3240-A366-96F58A37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69086F-9FDE-ED77-0A7A-225764731394}"/>
              </a:ext>
            </a:extLst>
          </p:cNvPr>
          <p:cNvCxnSpPr>
            <a:stCxn id="1032" idx="3"/>
            <a:endCxn id="5" idx="1"/>
          </p:cNvCxnSpPr>
          <p:nvPr/>
        </p:nvCxnSpPr>
        <p:spPr>
          <a:xfrm>
            <a:off x="1076671" y="3247302"/>
            <a:ext cx="118074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F5F937-D21C-2B4D-682F-78F283F889B9}"/>
              </a:ext>
            </a:extLst>
          </p:cNvPr>
          <p:cNvSpPr/>
          <p:nvPr/>
        </p:nvSpPr>
        <p:spPr>
          <a:xfrm>
            <a:off x="2257414" y="274954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Docker Logo, symbol, meaning, history, PNG, brand">
            <a:extLst>
              <a:ext uri="{FF2B5EF4-FFF2-40B4-BE49-F238E27FC236}">
                <a16:creationId xmlns:a16="http://schemas.microsoft.com/office/drawing/2014/main" id="{AADA98E1-3A50-9120-A2A6-E948394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2" y="3390237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AE2817BC-1F21-8A80-BEF3-4FCD81CE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13" y="3088287"/>
            <a:ext cx="953246" cy="3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CFA5C7-7797-D972-1100-B5EADE82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17" y="1101791"/>
            <a:ext cx="963168" cy="1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sword Manager Comparison: Top Password Managers for 2021">
            <a:extLst>
              <a:ext uri="{FF2B5EF4-FFF2-40B4-BE49-F238E27FC236}">
                <a16:creationId xmlns:a16="http://schemas.microsoft.com/office/drawing/2014/main" id="{326253CF-3424-1DE0-54A1-EA5B8BE4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" y="2979843"/>
            <a:ext cx="874864" cy="5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79A78C-92B6-2A05-282F-6A8986144DEC}"/>
              </a:ext>
            </a:extLst>
          </p:cNvPr>
          <p:cNvSpPr txBox="1"/>
          <p:nvPr/>
        </p:nvSpPr>
        <p:spPr>
          <a:xfrm>
            <a:off x="1609935" y="298134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80/443</a:t>
            </a:r>
            <a:endParaRPr kumimoji="1" lang="ja-JP" altLang="en-US" sz="1200" dirty="0"/>
          </a:p>
        </p:txBody>
      </p:sp>
      <p:pic>
        <p:nvPicPr>
          <p:cNvPr id="16" name="Picture 2" descr="Docker Logo, symbol, meaning, history, PNG, brand">
            <a:extLst>
              <a:ext uri="{FF2B5EF4-FFF2-40B4-BE49-F238E27FC236}">
                <a16:creationId xmlns:a16="http://schemas.microsoft.com/office/drawing/2014/main" id="{DC8AA0E8-6601-F9CA-F1FA-27B1DFF9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22" y="2394725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4D7BCE-C0D7-62E1-5C7B-C5F7C436EFAD}"/>
              </a:ext>
            </a:extLst>
          </p:cNvPr>
          <p:cNvSpPr/>
          <p:nvPr/>
        </p:nvSpPr>
        <p:spPr>
          <a:xfrm>
            <a:off x="5017854" y="3745058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Docker Logo, symbol, meaning, history, PNG, brand">
            <a:extLst>
              <a:ext uri="{FF2B5EF4-FFF2-40B4-BE49-F238E27FC236}">
                <a16:creationId xmlns:a16="http://schemas.microsoft.com/office/drawing/2014/main" id="{8EBE3A0A-AA98-448A-205A-AD0C33B2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96" y="572012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ver image for NestJS: Introduction">
            <a:extLst>
              <a:ext uri="{FF2B5EF4-FFF2-40B4-BE49-F238E27FC236}">
                <a16:creationId xmlns:a16="http://schemas.microsoft.com/office/drawing/2014/main" id="{27AB9EB3-93EA-B45D-41E2-2F231E95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08" y="4197317"/>
            <a:ext cx="760405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8AC419-9146-3670-137C-0BA4E00D2308}"/>
              </a:ext>
            </a:extLst>
          </p:cNvPr>
          <p:cNvCxnSpPr>
            <a:cxnSpLocks/>
            <a:stCxn id="5" idx="3"/>
            <a:endCxn id="1025" idx="1"/>
          </p:cNvCxnSpPr>
          <p:nvPr/>
        </p:nvCxnSpPr>
        <p:spPr>
          <a:xfrm flipV="1">
            <a:off x="4101452" y="1569083"/>
            <a:ext cx="904504" cy="167821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ED84A15-F0EB-37A0-0116-D97A052C5E6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101452" y="3247302"/>
            <a:ext cx="916402" cy="1707517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787CFE-509F-4E06-9377-16D32E7752D5}"/>
              </a:ext>
            </a:extLst>
          </p:cNvPr>
          <p:cNvSpPr txBox="1"/>
          <p:nvPr/>
        </p:nvSpPr>
        <p:spPr>
          <a:xfrm>
            <a:off x="4446065" y="500105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17C6-21FC-2FE6-36CC-0F8866F08EB7}"/>
              </a:ext>
            </a:extLst>
          </p:cNvPr>
          <p:cNvSpPr txBox="1"/>
          <p:nvPr/>
        </p:nvSpPr>
        <p:spPr>
          <a:xfrm>
            <a:off x="4591137" y="124584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91919-AB95-5530-5B8C-9315F00A6876}"/>
              </a:ext>
            </a:extLst>
          </p:cNvPr>
          <p:cNvSpPr/>
          <p:nvPr/>
        </p:nvSpPr>
        <p:spPr>
          <a:xfrm>
            <a:off x="9374696" y="457073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Docker Logo, symbol, meaning, history, PNG, brand">
            <a:extLst>
              <a:ext uri="{FF2B5EF4-FFF2-40B4-BE49-F238E27FC236}">
                <a16:creationId xmlns:a16="http://schemas.microsoft.com/office/drawing/2014/main" id="{7F2CCCDA-0A39-1942-023B-FFCB8669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710" y="506849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6" descr="PostgreSQL Logo Database management system graphics, sql logo, blue, text  png | PNGEgg">
            <a:extLst>
              <a:ext uri="{FF2B5EF4-FFF2-40B4-BE49-F238E27FC236}">
                <a16:creationId xmlns:a16="http://schemas.microsoft.com/office/drawing/2014/main" id="{F09768DE-AD58-62E3-3F9D-6510AC17B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56" name="Picture 32" descr="PostgreSQL full logo transparent PNG - StickPNG">
            <a:extLst>
              <a:ext uri="{FF2B5EF4-FFF2-40B4-BE49-F238E27FC236}">
                <a16:creationId xmlns:a16="http://schemas.microsoft.com/office/drawing/2014/main" id="{FC7135C4-E21B-23BC-9CB8-31EAEE6B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28" y="4692965"/>
            <a:ext cx="573402" cy="5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B3E2DF-8592-B3C5-BB84-F0976805DE57}"/>
              </a:ext>
            </a:extLst>
          </p:cNvPr>
          <p:cNvSpPr/>
          <p:nvPr/>
        </p:nvSpPr>
        <p:spPr>
          <a:xfrm>
            <a:off x="5327316" y="397296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AA8CFFF-0EFF-B0B6-F7F1-F42676D6AD53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8188225" y="4336963"/>
            <a:ext cx="1186471" cy="73152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Prisma - Tech Partners | Cloudflare">
            <a:extLst>
              <a:ext uri="{FF2B5EF4-FFF2-40B4-BE49-F238E27FC236}">
                <a16:creationId xmlns:a16="http://schemas.microsoft.com/office/drawing/2014/main" id="{F21598C0-8055-9CAB-E56C-1812A9B9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54" y="5425227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C94D8A-2870-D255-A185-A2DE3BD13315}"/>
              </a:ext>
            </a:extLst>
          </p:cNvPr>
          <p:cNvSpPr/>
          <p:nvPr/>
        </p:nvSpPr>
        <p:spPr>
          <a:xfrm>
            <a:off x="6096000" y="5216672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EBAD8AB-033A-EF49-62C3-04C35D62D088}"/>
              </a:ext>
            </a:extLst>
          </p:cNvPr>
          <p:cNvSpPr/>
          <p:nvPr/>
        </p:nvSpPr>
        <p:spPr>
          <a:xfrm>
            <a:off x="6974345" y="398096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836AA72-1C6E-F440-8200-8F9AE4441333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541196" y="4328963"/>
            <a:ext cx="433149" cy="8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12CD74F-AE7B-775B-0127-D29B875BC070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 flipV="1">
            <a:off x="7309880" y="5068492"/>
            <a:ext cx="2064816" cy="504183"/>
          </a:xfrm>
          <a:prstGeom prst="bentConnector3">
            <a:avLst>
              <a:gd name="adj1" fmla="val 7177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F26C3DB-2E98-78F9-AB57-A37E2D7E97EC}"/>
              </a:ext>
            </a:extLst>
          </p:cNvPr>
          <p:cNvSpPr/>
          <p:nvPr/>
        </p:nvSpPr>
        <p:spPr>
          <a:xfrm>
            <a:off x="5005956" y="359322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033C4608-A423-BCCA-B465-F416445F82C8}"/>
              </a:ext>
            </a:extLst>
          </p:cNvPr>
          <p:cNvSpPr/>
          <p:nvPr/>
        </p:nvSpPr>
        <p:spPr>
          <a:xfrm>
            <a:off x="5316561" y="84361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24853828-1347-20A6-F5EA-DD708F53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948801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AB6151B5-3D9C-91E3-0204-3151411147D0}"/>
              </a:ext>
            </a:extLst>
          </p:cNvPr>
          <p:cNvSpPr/>
          <p:nvPr/>
        </p:nvSpPr>
        <p:spPr>
          <a:xfrm>
            <a:off x="6957158" y="84361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BD008EA-AE58-704B-BDC4-D66A8A41A79E}"/>
              </a:ext>
            </a:extLst>
          </p:cNvPr>
          <p:cNvCxnSpPr>
            <a:cxnSpLocks/>
            <a:stCxn id="1033" idx="3"/>
            <a:endCxn id="1035" idx="1"/>
          </p:cNvCxnSpPr>
          <p:nvPr/>
        </p:nvCxnSpPr>
        <p:spPr>
          <a:xfrm>
            <a:off x="6530441" y="1199614"/>
            <a:ext cx="42671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E2FB0ED8-A3DB-D048-FBFD-4A148D52FDB9}"/>
              </a:ext>
            </a:extLst>
          </p:cNvPr>
          <p:cNvSpPr txBox="1"/>
          <p:nvPr/>
        </p:nvSpPr>
        <p:spPr>
          <a:xfrm>
            <a:off x="6220598" y="4051175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graphql</a:t>
            </a:r>
            <a:endParaRPr kumimoji="1" lang="ja-JP" altLang="en-US" sz="1200" dirty="0"/>
          </a:p>
        </p:txBody>
      </p:sp>
      <p:cxnSp>
        <p:nvCxnSpPr>
          <p:cNvPr id="1053" name="コネクタ: カギ線 1052">
            <a:extLst>
              <a:ext uri="{FF2B5EF4-FFF2-40B4-BE49-F238E27FC236}">
                <a16:creationId xmlns:a16="http://schemas.microsoft.com/office/drawing/2014/main" id="{1CCA7F3D-DEAC-500E-5F08-F8B5C8028896}"/>
              </a:ext>
            </a:extLst>
          </p:cNvPr>
          <p:cNvCxnSpPr>
            <a:cxnSpLocks/>
            <a:stCxn id="1035" idx="2"/>
            <a:endCxn id="19" idx="1"/>
          </p:cNvCxnSpPr>
          <p:nvPr/>
        </p:nvCxnSpPr>
        <p:spPr>
          <a:xfrm rot="5400000">
            <a:off x="4591375" y="1982095"/>
            <a:ext cx="3399203" cy="2546244"/>
          </a:xfrm>
          <a:prstGeom prst="bentConnector4">
            <a:avLst>
              <a:gd name="adj1" fmla="val 54846"/>
              <a:gd name="adj2" fmla="val 11825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0CAB07A-9296-6479-4038-71CB0CDD1ECA}"/>
              </a:ext>
            </a:extLst>
          </p:cNvPr>
          <p:cNvCxnSpPr>
            <a:cxnSpLocks/>
            <a:stCxn id="1025" idx="1"/>
            <a:endCxn id="1033" idx="1"/>
          </p:cNvCxnSpPr>
          <p:nvPr/>
        </p:nvCxnSpPr>
        <p:spPr>
          <a:xfrm rot="10800000" flipH="1">
            <a:off x="5005955" y="1199615"/>
            <a:ext cx="310605" cy="369469"/>
          </a:xfrm>
          <a:prstGeom prst="bentConnector3">
            <a:avLst>
              <a:gd name="adj1" fmla="val 5397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コネクタ: カギ線 1071">
            <a:extLst>
              <a:ext uri="{FF2B5EF4-FFF2-40B4-BE49-F238E27FC236}">
                <a16:creationId xmlns:a16="http://schemas.microsoft.com/office/drawing/2014/main" id="{5A0F8393-D79F-B2C6-3171-C9A9F2ACFE0A}"/>
              </a:ext>
            </a:extLst>
          </p:cNvPr>
          <p:cNvCxnSpPr>
            <a:cxnSpLocks/>
            <a:stCxn id="19" idx="1"/>
            <a:endCxn id="38" idx="1"/>
          </p:cNvCxnSpPr>
          <p:nvPr/>
        </p:nvCxnSpPr>
        <p:spPr>
          <a:xfrm rot="10800000" flipH="1">
            <a:off x="5017854" y="4328963"/>
            <a:ext cx="309462" cy="625856"/>
          </a:xfrm>
          <a:prstGeom prst="bentConnector3">
            <a:avLst>
              <a:gd name="adj1" fmla="val 3939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38" descr="Graphql, logo Icon in Vector Logo">
            <a:extLst>
              <a:ext uri="{FF2B5EF4-FFF2-40B4-BE49-F238E27FC236}">
                <a16:creationId xmlns:a16="http://schemas.microsoft.com/office/drawing/2014/main" id="{70EF429C-3156-B9F0-0C2B-A092CCD6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183073"/>
            <a:ext cx="827608" cy="3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8AB8CD02-44FB-B69A-2185-AEC1ADBB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6" y="4061441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8" descr="Graphql, logo Icon in Vector Logo">
            <a:extLst>
              <a:ext uri="{FF2B5EF4-FFF2-40B4-BE49-F238E27FC236}">
                <a16:creationId xmlns:a16="http://schemas.microsoft.com/office/drawing/2014/main" id="{8DA646B5-6620-E3A8-7EE4-69E7837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6" y="4295713"/>
            <a:ext cx="827608" cy="3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DD1AFCE3-43D6-3BE4-A648-02E04BE788EC}"/>
              </a:ext>
            </a:extLst>
          </p:cNvPr>
          <p:cNvSpPr txBox="1"/>
          <p:nvPr/>
        </p:nvSpPr>
        <p:spPr>
          <a:xfrm>
            <a:off x="6136902" y="278130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Frontend:3000</a:t>
            </a:r>
            <a:endParaRPr kumimoji="1" lang="ja-JP" altLang="en-US" sz="12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4021449D-F1FE-0C54-645E-7729700D11D4}"/>
              </a:ext>
            </a:extLst>
          </p:cNvPr>
          <p:cNvSpPr txBox="1"/>
          <p:nvPr/>
        </p:nvSpPr>
        <p:spPr>
          <a:xfrm>
            <a:off x="6363886" y="627825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Backend:8080</a:t>
            </a:r>
            <a:endParaRPr kumimoji="1" lang="ja-JP" altLang="en-US" sz="1200" dirty="0"/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E3DA17D4-9952-F6D5-AD71-7F0236AEA905}"/>
              </a:ext>
            </a:extLst>
          </p:cNvPr>
          <p:cNvSpPr txBox="1"/>
          <p:nvPr/>
        </p:nvSpPr>
        <p:spPr>
          <a:xfrm>
            <a:off x="2047087" y="3876852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Reverse proxy server:80/443</a:t>
            </a:r>
            <a:endParaRPr kumimoji="1" lang="ja-JP" altLang="en-US" sz="1200" dirty="0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D1659856-F3B3-C8E2-BC91-0E9E56598AA5}"/>
              </a:ext>
            </a:extLst>
          </p:cNvPr>
          <p:cNvSpPr txBox="1"/>
          <p:nvPr/>
        </p:nvSpPr>
        <p:spPr>
          <a:xfrm>
            <a:off x="9802596" y="566152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Database:5432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858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4</cp:revision>
  <dcterms:created xsi:type="dcterms:W3CDTF">2023-05-23T02:01:23Z</dcterms:created>
  <dcterms:modified xsi:type="dcterms:W3CDTF">2023-05-23T03:38:45Z</dcterms:modified>
</cp:coreProperties>
</file>