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9D57-EA61-46A0-8E42-261EEF983940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83B2-F357-4C5B-B29C-47B5597BE0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noise</a:t>
            </a:r>
            <a:r>
              <a:rPr lang="nl-NL" dirty="0" smtClean="0"/>
              <a:t>-</a:t>
            </a:r>
            <a:br>
              <a:rPr lang="nl-NL" dirty="0" smtClean="0"/>
            </a:br>
            <a:r>
              <a:rPr lang="nl-NL" dirty="0" err="1" smtClean="0"/>
              <a:t>abatement</a:t>
            </a:r>
            <a:r>
              <a:rPr lang="nl-NL" dirty="0" smtClean="0"/>
              <a:t> </a:t>
            </a:r>
            <a:r>
              <a:rPr lang="nl-NL" dirty="0" err="1" smtClean="0"/>
              <a:t>measures</a:t>
            </a:r>
            <a:r>
              <a:rPr lang="nl-NL" dirty="0" smtClean="0"/>
              <a:t> in transport?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90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Transport </a:t>
            </a:r>
            <a:r>
              <a:rPr lang="nl-NL" dirty="0" err="1" smtClean="0"/>
              <a:t>noise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Noise</a:t>
            </a:r>
            <a:r>
              <a:rPr lang="nl-NL" dirty="0" smtClean="0"/>
              <a:t> is </a:t>
            </a:r>
            <a:r>
              <a:rPr lang="nl-NL" dirty="0" err="1" smtClean="0"/>
              <a:t>costly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society</a:t>
            </a:r>
          </a:p>
          <a:p>
            <a:pPr lvl="1"/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cost</a:t>
            </a:r>
            <a:r>
              <a:rPr lang="nl-NL" dirty="0" smtClean="0"/>
              <a:t> in EU22 over 40 </a:t>
            </a:r>
            <a:r>
              <a:rPr lang="nl-NL" dirty="0" err="1" smtClean="0"/>
              <a:t>billion</a:t>
            </a:r>
            <a:r>
              <a:rPr lang="nl-NL" dirty="0" smtClean="0"/>
              <a:t> euro (Den Boer &amp; Schroten, 2008)</a:t>
            </a:r>
          </a:p>
          <a:p>
            <a:r>
              <a:rPr lang="nl-NL" dirty="0" err="1" smtClean="0"/>
              <a:t>Nois-abatement</a:t>
            </a:r>
            <a:r>
              <a:rPr lang="nl-NL" dirty="0" smtClean="0"/>
              <a:t> </a:t>
            </a:r>
            <a:r>
              <a:rPr lang="nl-NL" dirty="0" err="1" smtClean="0"/>
              <a:t>measures</a:t>
            </a:r>
            <a:endParaRPr lang="nl-NL" dirty="0" smtClean="0"/>
          </a:p>
          <a:p>
            <a:pPr lvl="1"/>
            <a:r>
              <a:rPr lang="nl-NL" dirty="0" smtClean="0"/>
              <a:t>First best</a:t>
            </a:r>
          </a:p>
          <a:p>
            <a:pPr lvl="2"/>
            <a:r>
              <a:rPr lang="nl-NL" dirty="0" err="1" smtClean="0"/>
              <a:t>Pigouvian</a:t>
            </a:r>
            <a:r>
              <a:rPr lang="nl-NL" dirty="0" smtClean="0"/>
              <a:t> </a:t>
            </a:r>
            <a:r>
              <a:rPr lang="nl-NL" dirty="0" err="1" smtClean="0"/>
              <a:t>taxation</a:t>
            </a:r>
            <a:endParaRPr lang="nl-NL" dirty="0" smtClean="0"/>
          </a:p>
          <a:p>
            <a:pPr lvl="1"/>
            <a:r>
              <a:rPr lang="nl-NL" dirty="0" smtClean="0"/>
              <a:t>Source </a:t>
            </a:r>
            <a:r>
              <a:rPr lang="nl-NL" dirty="0" err="1" smtClean="0"/>
              <a:t>based</a:t>
            </a:r>
            <a:endParaRPr lang="nl-NL" dirty="0" smtClean="0"/>
          </a:p>
          <a:p>
            <a:pPr lvl="2"/>
            <a:r>
              <a:rPr lang="nl-NL" dirty="0" err="1" smtClean="0"/>
              <a:t>Silent</a:t>
            </a:r>
            <a:r>
              <a:rPr lang="nl-NL" dirty="0" smtClean="0"/>
              <a:t> </a:t>
            </a:r>
            <a:r>
              <a:rPr lang="nl-NL" dirty="0" err="1" smtClean="0"/>
              <a:t>tires</a:t>
            </a:r>
            <a:r>
              <a:rPr lang="nl-NL" dirty="0" smtClean="0"/>
              <a:t>, </a:t>
            </a:r>
            <a:r>
              <a:rPr lang="nl-NL" dirty="0" err="1" smtClean="0"/>
              <a:t>silent</a:t>
            </a:r>
            <a:r>
              <a:rPr lang="nl-NL" dirty="0" smtClean="0"/>
              <a:t> tarmac, </a:t>
            </a:r>
            <a:r>
              <a:rPr lang="nl-NL" dirty="0" err="1" smtClean="0"/>
              <a:t>less</a:t>
            </a:r>
            <a:r>
              <a:rPr lang="nl-NL" dirty="0" smtClean="0"/>
              <a:t> traffic</a:t>
            </a:r>
          </a:p>
          <a:p>
            <a:pPr lvl="1"/>
            <a:r>
              <a:rPr lang="nl-NL" dirty="0" smtClean="0"/>
              <a:t>End-of-pipe</a:t>
            </a:r>
          </a:p>
          <a:p>
            <a:pPr lvl="2"/>
            <a:r>
              <a:rPr lang="nl-NL" dirty="0" smtClean="0"/>
              <a:t>Sound </a:t>
            </a:r>
            <a:r>
              <a:rPr lang="nl-NL" dirty="0" err="1" smtClean="0"/>
              <a:t>barrier</a:t>
            </a:r>
            <a:r>
              <a:rPr lang="nl-NL" dirty="0" smtClean="0"/>
              <a:t> </a:t>
            </a:r>
            <a:r>
              <a:rPr lang="nl-NL" dirty="0" err="1" smtClean="0"/>
              <a:t>walls</a:t>
            </a:r>
            <a:r>
              <a:rPr lang="nl-NL" dirty="0" smtClean="0"/>
              <a:t>, </a:t>
            </a:r>
            <a:r>
              <a:rPr lang="nl-NL" dirty="0" err="1" smtClean="0"/>
              <a:t>insulation</a:t>
            </a: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the </a:t>
            </a:r>
            <a:r>
              <a:rPr lang="nl-NL" dirty="0" err="1" smtClean="0"/>
              <a:t>marginal</a:t>
            </a:r>
            <a:r>
              <a:rPr lang="nl-NL" dirty="0" smtClean="0"/>
              <a:t> </a:t>
            </a:r>
            <a:r>
              <a:rPr lang="nl-NL" dirty="0" err="1" smtClean="0"/>
              <a:t>costs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Social</a:t>
            </a:r>
            <a:r>
              <a:rPr lang="nl-NL" dirty="0" smtClean="0"/>
              <a:t> optimum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smtClean="0"/>
              <a:t>MSB=MSC</a:t>
            </a:r>
            <a:endParaRPr lang="nl-NL" dirty="0" smtClean="0"/>
          </a:p>
          <a:p>
            <a:r>
              <a:rPr lang="nl-NL" dirty="0" err="1" smtClean="0"/>
              <a:t>Marginal</a:t>
            </a:r>
            <a:r>
              <a:rPr lang="nl-NL" dirty="0" smtClean="0"/>
              <a:t> </a:t>
            </a:r>
            <a:r>
              <a:rPr lang="nl-NL" dirty="0" err="1" smtClean="0"/>
              <a:t>social</a:t>
            </a:r>
            <a:r>
              <a:rPr lang="nl-NL" dirty="0" smtClean="0"/>
              <a:t> benefit of </a:t>
            </a:r>
            <a:r>
              <a:rPr lang="nl-NL" dirty="0" err="1" smtClean="0"/>
              <a:t>abatement</a:t>
            </a:r>
            <a:endParaRPr lang="nl-NL" dirty="0" smtClean="0"/>
          </a:p>
          <a:p>
            <a:pPr lvl="1"/>
            <a:r>
              <a:rPr lang="nl-NL" dirty="0" err="1" smtClean="0"/>
              <a:t>Hedonic</a:t>
            </a:r>
            <a:r>
              <a:rPr lang="nl-NL" dirty="0" smtClean="0"/>
              <a:t> pricing</a:t>
            </a:r>
          </a:p>
          <a:p>
            <a:pPr lvl="1"/>
            <a:r>
              <a:rPr lang="nl-NL" dirty="0" smtClean="0"/>
              <a:t>Contingent </a:t>
            </a:r>
            <a:r>
              <a:rPr lang="nl-NL" dirty="0" err="1" smtClean="0"/>
              <a:t>valuation</a:t>
            </a:r>
            <a:r>
              <a:rPr lang="nl-NL" dirty="0" smtClean="0"/>
              <a:t> (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is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no </a:t>
            </a:r>
            <a:r>
              <a:rPr lang="nl-NL" dirty="0" err="1" smtClean="0"/>
              <a:t>number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Marginal</a:t>
            </a:r>
            <a:r>
              <a:rPr lang="nl-NL" dirty="0" smtClean="0"/>
              <a:t> </a:t>
            </a:r>
            <a:r>
              <a:rPr lang="nl-NL" dirty="0" err="1" smtClean="0"/>
              <a:t>cost</a:t>
            </a:r>
            <a:r>
              <a:rPr lang="nl-NL" dirty="0" smtClean="0"/>
              <a:t> of </a:t>
            </a:r>
            <a:r>
              <a:rPr lang="nl-NL" dirty="0" err="1" smtClean="0"/>
              <a:t>abatement</a:t>
            </a:r>
            <a:endParaRPr lang="nl-NL" dirty="0" smtClean="0"/>
          </a:p>
          <a:p>
            <a:pPr lvl="1"/>
            <a:r>
              <a:rPr lang="nl-NL" dirty="0" smtClean="0"/>
              <a:t>Construction </a:t>
            </a:r>
            <a:r>
              <a:rPr lang="nl-NL" dirty="0" err="1" smtClean="0"/>
              <a:t>price</a:t>
            </a:r>
            <a:r>
              <a:rPr lang="nl-NL" dirty="0" smtClean="0"/>
              <a:t> of sound-</a:t>
            </a:r>
            <a:r>
              <a:rPr lang="nl-NL" dirty="0" err="1" smtClean="0"/>
              <a:t>barrier</a:t>
            </a:r>
            <a:r>
              <a:rPr lang="nl-NL" dirty="0" smtClean="0"/>
              <a:t> </a:t>
            </a:r>
            <a:r>
              <a:rPr lang="nl-NL" dirty="0" err="1" smtClean="0"/>
              <a:t>walls</a:t>
            </a:r>
            <a:endParaRPr lang="nl-NL" dirty="0" smtClean="0"/>
          </a:p>
          <a:p>
            <a:pPr lvl="1"/>
            <a:r>
              <a:rPr lang="nl-NL" dirty="0" smtClean="0"/>
              <a:t>Price of sound </a:t>
            </a:r>
            <a:r>
              <a:rPr lang="nl-NL" dirty="0" err="1" smtClean="0"/>
              <a:t>proofing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house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practice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Obtain</a:t>
            </a:r>
            <a:r>
              <a:rPr lang="nl-NL" dirty="0" smtClean="0"/>
              <a:t> the </a:t>
            </a:r>
            <a:r>
              <a:rPr lang="nl-NL" dirty="0" err="1" smtClean="0"/>
              <a:t>costs</a:t>
            </a:r>
            <a:r>
              <a:rPr lang="nl-NL" dirty="0" smtClean="0"/>
              <a:t> of transport </a:t>
            </a:r>
            <a:r>
              <a:rPr lang="nl-NL" dirty="0" err="1" smtClean="0"/>
              <a:t>noise</a:t>
            </a:r>
            <a:endParaRPr lang="nl-NL" dirty="0" smtClean="0"/>
          </a:p>
          <a:p>
            <a:r>
              <a:rPr lang="nl-NL" dirty="0" err="1" smtClean="0"/>
              <a:t>Investigate</a:t>
            </a:r>
            <a:r>
              <a:rPr lang="nl-NL" dirty="0" smtClean="0"/>
              <a:t> the (</a:t>
            </a:r>
            <a:r>
              <a:rPr lang="nl-NL" dirty="0" err="1" smtClean="0"/>
              <a:t>under</a:t>
            </a:r>
            <a:r>
              <a:rPr lang="nl-NL" dirty="0" smtClean="0"/>
              <a:t>)</a:t>
            </a:r>
            <a:r>
              <a:rPr lang="nl-NL" dirty="0" err="1" smtClean="0"/>
              <a:t>provision</a:t>
            </a:r>
            <a:r>
              <a:rPr lang="nl-NL" dirty="0" smtClean="0"/>
              <a:t> of sound-</a:t>
            </a:r>
            <a:r>
              <a:rPr lang="nl-NL" dirty="0" err="1" smtClean="0"/>
              <a:t>barrier</a:t>
            </a:r>
            <a:r>
              <a:rPr lang="nl-NL" dirty="0" smtClean="0"/>
              <a:t> </a:t>
            </a:r>
            <a:r>
              <a:rPr lang="nl-NL" dirty="0" err="1" smtClean="0"/>
              <a:t>walls</a:t>
            </a:r>
            <a:r>
              <a:rPr lang="nl-NL" dirty="0" smtClean="0"/>
              <a:t> or </a:t>
            </a:r>
            <a:r>
              <a:rPr lang="nl-NL" dirty="0" err="1" smtClean="0"/>
              <a:t>silent</a:t>
            </a:r>
            <a:r>
              <a:rPr lang="nl-NL" smtClean="0"/>
              <a:t> tarmac</a:t>
            </a:r>
            <a:endParaRPr lang="nl-NL" dirty="0" smtClean="0"/>
          </a:p>
          <a:p>
            <a:r>
              <a:rPr lang="nl-NL" dirty="0" err="1" smtClean="0"/>
              <a:t>Viability</a:t>
            </a:r>
            <a:r>
              <a:rPr lang="nl-NL" dirty="0" smtClean="0"/>
              <a:t> of </a:t>
            </a:r>
            <a:r>
              <a:rPr lang="nl-NL" dirty="0" err="1" smtClean="0"/>
              <a:t>novel</a:t>
            </a:r>
            <a:r>
              <a:rPr lang="nl-NL" dirty="0" smtClean="0"/>
              <a:t> </a:t>
            </a:r>
            <a:r>
              <a:rPr lang="nl-NL" dirty="0" err="1" smtClean="0"/>
              <a:t>solutions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traffic-</a:t>
            </a:r>
            <a:r>
              <a:rPr lang="nl-NL" dirty="0" err="1" smtClean="0"/>
              <a:t>noise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31442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Literature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Microeconomic</a:t>
            </a:r>
            <a:r>
              <a:rPr lang="nl-NL" dirty="0" smtClean="0"/>
              <a:t> foundations</a:t>
            </a:r>
          </a:p>
          <a:p>
            <a:pPr lvl="4"/>
            <a:r>
              <a:rPr lang="en-US" dirty="0" err="1"/>
              <a:t>Verhoef</a:t>
            </a:r>
            <a:r>
              <a:rPr lang="en-US" dirty="0"/>
              <a:t>, E., </a:t>
            </a:r>
            <a:r>
              <a:rPr lang="en-US" dirty="0" err="1"/>
              <a:t>Nijkamp</a:t>
            </a:r>
            <a:r>
              <a:rPr lang="en-US" dirty="0"/>
              <a:t>, P., &amp; </a:t>
            </a:r>
            <a:r>
              <a:rPr lang="en-US" dirty="0" err="1"/>
              <a:t>Rietveld</a:t>
            </a:r>
            <a:r>
              <a:rPr lang="en-US" dirty="0"/>
              <a:t>, P. (1995). Second-best regulation of road transport externalities. </a:t>
            </a:r>
            <a:r>
              <a:rPr lang="en-US" i="1" dirty="0"/>
              <a:t>Journal of transport economics and policy</a:t>
            </a:r>
            <a:r>
              <a:rPr lang="en-US" dirty="0"/>
              <a:t>, 147-167</a:t>
            </a:r>
            <a:r>
              <a:rPr lang="en-US" dirty="0" smtClean="0"/>
              <a:t>.</a:t>
            </a:r>
          </a:p>
          <a:p>
            <a:r>
              <a:rPr lang="nl-NL" dirty="0" err="1"/>
              <a:t>Hedonic</a:t>
            </a:r>
            <a:r>
              <a:rPr lang="nl-NL" dirty="0"/>
              <a:t> pricing</a:t>
            </a:r>
          </a:p>
          <a:p>
            <a:pPr lvl="4"/>
            <a:r>
              <a:rPr lang="en-US" dirty="0"/>
              <a:t>Rosen, S. (1974). Hedonic prices and implicit markets: product differentiation in pure competition. </a:t>
            </a:r>
            <a:r>
              <a:rPr lang="en-US" i="1" dirty="0"/>
              <a:t>The journal of political economy</a:t>
            </a:r>
            <a:r>
              <a:rPr lang="en-US" dirty="0"/>
              <a:t>, 34-55.</a:t>
            </a:r>
          </a:p>
          <a:p>
            <a:pPr lvl="4"/>
            <a:r>
              <a:rPr lang="en-US" dirty="0"/>
              <a:t>Williams, A. W. (1991). A guide to valuing transport externalities by hedonic means. </a:t>
            </a:r>
            <a:r>
              <a:rPr lang="en-US" i="1" dirty="0"/>
              <a:t>Transport Reviews</a:t>
            </a:r>
            <a:r>
              <a:rPr lang="en-US" dirty="0"/>
              <a:t>, </a:t>
            </a:r>
            <a:r>
              <a:rPr lang="en-US" i="1" dirty="0"/>
              <a:t>11</a:t>
            </a:r>
            <a:r>
              <a:rPr lang="en-US" dirty="0"/>
              <a:t>(4), 311-324.</a:t>
            </a:r>
          </a:p>
          <a:p>
            <a:pPr lvl="4"/>
            <a:r>
              <a:rPr lang="en-US" dirty="0"/>
              <a:t>Pope, J. C. (2008). Buyer information and the hedonic: the impact of a seller disclosure on the implicit price for airport noise. </a:t>
            </a:r>
            <a:r>
              <a:rPr lang="en-US" i="1" dirty="0"/>
              <a:t>Journal of Urban Economics</a:t>
            </a:r>
            <a:r>
              <a:rPr lang="en-US" dirty="0"/>
              <a:t>,</a:t>
            </a:r>
            <a:r>
              <a:rPr lang="en-US" i="1" dirty="0"/>
              <a:t>63</a:t>
            </a:r>
            <a:r>
              <a:rPr lang="en-US" dirty="0"/>
              <a:t>(2), 498-516.</a:t>
            </a:r>
          </a:p>
          <a:p>
            <a:endParaRPr lang="en-US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4453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</a:t>
            </a:r>
            <a:r>
              <a:rPr lang="nl-NL" dirty="0" err="1" smtClean="0"/>
              <a:t>iterature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Contingent </a:t>
            </a:r>
            <a:r>
              <a:rPr lang="nl-NL" dirty="0" err="1" smtClean="0"/>
              <a:t>Valuation</a:t>
            </a:r>
            <a:endParaRPr lang="nl-NL" dirty="0" smtClean="0"/>
          </a:p>
          <a:p>
            <a:pPr lvl="4"/>
            <a:r>
              <a:rPr lang="en-US" dirty="0"/>
              <a:t>Mitchell, R. C., &amp; Carson, R. T. (2013). </a:t>
            </a:r>
            <a:r>
              <a:rPr lang="en-US" i="1" dirty="0"/>
              <a:t>Using surveys to value public goods: the contingent valuation method</a:t>
            </a:r>
            <a:r>
              <a:rPr lang="en-US" dirty="0"/>
              <a:t>. Routledge.</a:t>
            </a:r>
          </a:p>
          <a:p>
            <a:pPr lvl="4"/>
            <a:r>
              <a:rPr lang="en-US" dirty="0" err="1" smtClean="0"/>
              <a:t>Navrud</a:t>
            </a:r>
            <a:r>
              <a:rPr lang="en-US" dirty="0"/>
              <a:t>, S. (2000, August). Economic benefits of a program to reduce transportation and community noise–A contingent valuation survey. </a:t>
            </a:r>
            <a:r>
              <a:rPr lang="en-US" dirty="0" err="1"/>
              <a:t>In</a:t>
            </a:r>
            <a:r>
              <a:rPr lang="en-US" i="1" dirty="0" err="1"/>
              <a:t>Proceedings</a:t>
            </a:r>
            <a:r>
              <a:rPr lang="en-US" i="1" dirty="0"/>
              <a:t> of </a:t>
            </a:r>
            <a:r>
              <a:rPr lang="en-US" i="1" dirty="0" err="1"/>
              <a:t>Internoise</a:t>
            </a:r>
            <a:r>
              <a:rPr lang="en-US" dirty="0"/>
              <a:t> (Vol. 5, pp. 3395-3400</a:t>
            </a:r>
            <a:r>
              <a:rPr lang="en-US" dirty="0" smtClean="0"/>
              <a:t>).</a:t>
            </a:r>
          </a:p>
          <a:p>
            <a:pPr lvl="4"/>
            <a:r>
              <a:rPr lang="en-US" dirty="0" err="1"/>
              <a:t>Wardman</a:t>
            </a:r>
            <a:r>
              <a:rPr lang="en-US" dirty="0"/>
              <a:t>, M., &amp; Bristow, A. L. (2004). Traffic related noise and air quality valuations: evidence from stated preference residential choice </a:t>
            </a:r>
            <a:r>
              <a:rPr lang="en-US" dirty="0" err="1"/>
              <a:t>models.</a:t>
            </a:r>
            <a:r>
              <a:rPr lang="en-US" i="1" dirty="0" err="1"/>
              <a:t>Transportation</a:t>
            </a:r>
            <a:r>
              <a:rPr lang="en-US" i="1" dirty="0"/>
              <a:t> Research Part D: Transport and Environment</a:t>
            </a:r>
            <a:r>
              <a:rPr lang="en-US" dirty="0"/>
              <a:t>, </a:t>
            </a:r>
            <a:r>
              <a:rPr lang="en-US" i="1" dirty="0"/>
              <a:t>9</a:t>
            </a:r>
            <a:r>
              <a:rPr lang="en-US" dirty="0"/>
              <a:t>(1), 1-27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19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 </a:t>
            </a:r>
            <a:r>
              <a:rPr lang="nl-NL" dirty="0" smtClean="0"/>
              <a:t>of </a:t>
            </a:r>
            <a:r>
              <a:rPr lang="nl-NL" dirty="0" err="1" smtClean="0"/>
              <a:t>my</a:t>
            </a:r>
            <a:r>
              <a:rPr lang="nl-NL" dirty="0" smtClean="0"/>
              <a:t> Research Project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develop</a:t>
            </a:r>
            <a:r>
              <a:rPr lang="nl-NL" dirty="0" smtClean="0"/>
              <a:t> a </a:t>
            </a:r>
            <a:r>
              <a:rPr lang="nl-NL" dirty="0" err="1" smtClean="0"/>
              <a:t>framework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investigate</a:t>
            </a:r>
            <a:r>
              <a:rPr lang="nl-NL" dirty="0" smtClean="0"/>
              <a:t> </a:t>
            </a:r>
            <a:r>
              <a:rPr lang="nl-NL" dirty="0" smtClean="0"/>
              <a:t>the </a:t>
            </a:r>
            <a:r>
              <a:rPr lang="nl-NL" dirty="0" smtClean="0"/>
              <a:t>efficiency of </a:t>
            </a:r>
            <a:r>
              <a:rPr lang="nl-NL" dirty="0" smtClean="0"/>
              <a:t>(</a:t>
            </a:r>
            <a:r>
              <a:rPr lang="nl-NL" dirty="0" err="1" smtClean="0"/>
              <a:t>noise</a:t>
            </a:r>
            <a:r>
              <a:rPr lang="nl-NL" dirty="0"/>
              <a:t>-</a:t>
            </a:r>
            <a:r>
              <a:rPr lang="nl-NL" dirty="0" smtClean="0"/>
              <a:t>)</a:t>
            </a:r>
            <a:r>
              <a:rPr lang="nl-NL" dirty="0" err="1" smtClean="0"/>
              <a:t>abatement</a:t>
            </a:r>
            <a:r>
              <a:rPr lang="nl-NL" dirty="0" smtClean="0"/>
              <a:t> </a:t>
            </a:r>
            <a:r>
              <a:rPr lang="nl-NL" dirty="0" err="1" smtClean="0"/>
              <a:t>measures</a:t>
            </a:r>
            <a:r>
              <a:rPr lang="nl-NL" dirty="0" smtClean="0"/>
              <a:t> in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061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183</Words>
  <Application>Microsoft Office PowerPoint</Application>
  <PresentationFormat>Diavoorstelling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How to evaluate noise- abatement measures in transport?</vt:lpstr>
      <vt:lpstr>Transport noise</vt:lpstr>
      <vt:lpstr>How to measure the marginal costs?</vt:lpstr>
      <vt:lpstr>In practice</vt:lpstr>
      <vt:lpstr>Literature</vt:lpstr>
      <vt:lpstr>Literature</vt:lpstr>
      <vt:lpstr>Goal of my Research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evaluate</dc:title>
  <dc:creator>Pieter</dc:creator>
  <cp:lastModifiedBy>Pieter</cp:lastModifiedBy>
  <cp:revision>9</cp:revision>
  <dcterms:created xsi:type="dcterms:W3CDTF">2015-01-07T20:07:17Z</dcterms:created>
  <dcterms:modified xsi:type="dcterms:W3CDTF">2015-01-08T11:28:54Z</dcterms:modified>
</cp:coreProperties>
</file>