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95B9-AFBF-4FB8-87E8-B9D43ED8370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EE4B-269E-4717-ABAB-DA10F026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7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95B9-AFBF-4FB8-87E8-B9D43ED8370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EE4B-269E-4717-ABAB-DA10F026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4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95B9-AFBF-4FB8-87E8-B9D43ED8370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EE4B-269E-4717-ABAB-DA10F026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3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95B9-AFBF-4FB8-87E8-B9D43ED8370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EE4B-269E-4717-ABAB-DA10F026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7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95B9-AFBF-4FB8-87E8-B9D43ED8370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EE4B-269E-4717-ABAB-DA10F026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95B9-AFBF-4FB8-87E8-B9D43ED8370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EE4B-269E-4717-ABAB-DA10F026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6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95B9-AFBF-4FB8-87E8-B9D43ED8370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EE4B-269E-4717-ABAB-DA10F026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8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95B9-AFBF-4FB8-87E8-B9D43ED8370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EE4B-269E-4717-ABAB-DA10F026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0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95B9-AFBF-4FB8-87E8-B9D43ED8370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EE4B-269E-4717-ABAB-DA10F026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6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95B9-AFBF-4FB8-87E8-B9D43ED8370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EE4B-269E-4717-ABAB-DA10F026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95B9-AFBF-4FB8-87E8-B9D43ED8370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EE4B-269E-4717-ABAB-DA10F026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495B9-AFBF-4FB8-87E8-B9D43ED8370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5EE4B-269E-4717-ABAB-DA10F026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8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45" y="0"/>
            <a:ext cx="608454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91927" y="775855"/>
            <a:ext cx="4257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screen allows you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blockchain contract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specific data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your bid amount for this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specific </a:t>
            </a:r>
            <a:r>
              <a:rPr lang="en-US"/>
              <a:t>quality parameters</a:t>
            </a:r>
            <a:endParaRPr lang="en-US" dirty="0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4766733" y="1515533"/>
            <a:ext cx="2734735" cy="52493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6287678" y="1786467"/>
            <a:ext cx="1213791" cy="2413000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6364466" y="2097074"/>
            <a:ext cx="1204736" cy="2915193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2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1" y="92363"/>
            <a:ext cx="9347200" cy="44372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4691" y="4662055"/>
            <a:ext cx="5190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 data matching Blockchain contracts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Approve contracts, collect money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77467" y="4662055"/>
            <a:ext cx="486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 partial matching Blockchain contracts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Initiate actions to complete data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1854200" y="1820333"/>
            <a:ext cx="1820333" cy="2841722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6146800" y="3852333"/>
            <a:ext cx="135468" cy="809722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852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45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Kaelin, Joshua H</dc:creator>
  <cp:lastModifiedBy>Kaelin, Joshua H</cp:lastModifiedBy>
  <cp:revision>2</cp:revision>
  <dcterms:created xsi:type="dcterms:W3CDTF">2017-03-15T14:24:14Z</dcterms:created>
  <dcterms:modified xsi:type="dcterms:W3CDTF">2017-03-15T14:35:56Z</dcterms:modified>
</cp:coreProperties>
</file>