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-ic.epic.com/FHIR/api/FHIR/DSTU2/Condition?patient=Tbt3KuCY0B5PSrJvCu2j-PlK.aiHsu2xUjUM8bWpetX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" y="0"/>
            <a:ext cx="60845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1927" y="775855"/>
            <a:ext cx="425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 allows you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blockchain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specific data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your bid amount for this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specific quality parameters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766733" y="1515533"/>
            <a:ext cx="2734735" cy="52493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287678" y="1786467"/>
            <a:ext cx="1213791" cy="24130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364466" y="2097074"/>
            <a:ext cx="1204736" cy="291519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92363"/>
            <a:ext cx="9347200" cy="4437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691" y="4662055"/>
            <a:ext cx="519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data matching Blockchain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Approve contracts, collect money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7467" y="4662055"/>
            <a:ext cx="486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partial matching Blockchain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Initiate actions to complete data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617133" y="1820333"/>
            <a:ext cx="2057400" cy="290406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112933" y="3852333"/>
            <a:ext cx="33867" cy="87206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801" y="2824368"/>
            <a:ext cx="1148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https://open-ic.epic.com/FHIR/api/FHIR/DSTU2/Condition?patient=Tbt3KuCY0B5PSrJvCu2j-PlK.aiHsu2xUjUM8bWpetXoB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85533" y="127000"/>
            <a:ext cx="57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FHIR / Blockchain Interoperability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4866" y="2377867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Live link to EPIC FHIR: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4865" y="3209314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Same raw data being returned in our app (before display):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65" y="3578646"/>
            <a:ext cx="5943600" cy="2266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1264514"/>
            <a:ext cx="5829300" cy="619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4865" y="856598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Raw data being requested from the Blockchain:</a:t>
            </a:r>
          </a:p>
        </p:txBody>
      </p:sp>
    </p:spTree>
    <p:extLst>
      <p:ext uri="{BB962C8B-B14F-4D97-AF65-F5344CB8AC3E}">
        <p14:creationId xmlns:p14="http://schemas.microsoft.com/office/powerpoint/2010/main" val="169116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Kaelin, Joshua H</dc:creator>
  <cp:lastModifiedBy>Kaelin, Joshua H</cp:lastModifiedBy>
  <cp:revision>5</cp:revision>
  <dcterms:created xsi:type="dcterms:W3CDTF">2017-03-15T14:24:14Z</dcterms:created>
  <dcterms:modified xsi:type="dcterms:W3CDTF">2017-03-15T14:43:11Z</dcterms:modified>
</cp:coreProperties>
</file>