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030bd80e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030bd80e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030bd80e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5030bd80e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030bd80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030bd80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030bd80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030bd80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030bd80e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030bd80e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030bd80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030bd80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030bd80e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030bd80e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030bd80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030bd80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030bd80e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030bd80e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030bd80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030bd80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CSCE-567 Fast-food chain comparison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Ryan Christian and Itay Goldfaden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Recruiting from their own </a:t>
            </a:r>
            <a:r>
              <a:rPr lang="en"/>
              <a:t>employees</a:t>
            </a:r>
            <a:r>
              <a:rPr lang="en"/>
              <a:t>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*Nearly half of all executives that work for McDonald’s started as hourly employees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*With McDonald’s investing in it’s employees like this creates a group of people who are </a:t>
            </a:r>
            <a:r>
              <a:rPr lang="en"/>
              <a:t>loyalty and want the company to succeed  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Realizes the power of </a:t>
            </a:r>
            <a:r>
              <a:rPr lang="en"/>
              <a:t>goodwill</a:t>
            </a:r>
            <a:r>
              <a:rPr lang="en"/>
              <a:t>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</a:t>
            </a: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Ronald McDonald House Charities, college scholarships, fundraisers and mentorship programs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  <a:highlight>
                  <a:srgbClr val="FFFFFF"/>
                </a:highlight>
              </a:rPr>
              <a:t>* Customers are more willing to overlook faults of the company if they know that the company is helping the community.</a:t>
            </a:r>
            <a:endParaRPr>
              <a:solidFill>
                <a:schemeClr val="accent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Fast-food chains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decided to take a look at the total system-wide sales of the top 6 fast-food chains from 2008 to 2018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*As seen from the graph while all </a:t>
            </a:r>
            <a:r>
              <a:rPr lang="en"/>
              <a:t>except</a:t>
            </a:r>
            <a:r>
              <a:rPr lang="en"/>
              <a:t> from McDonald’s the rest of the fast-food chains start and end close to each other.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 for choosing the </a:t>
            </a:r>
            <a:r>
              <a:rPr lang="en"/>
              <a:t>visualization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*We decided to go with a line graph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A line graph has the advantage in the fact that it’s easy to see profit trends and spotting small differences that you won’t be able to see with a bar graph.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 for </a:t>
            </a:r>
            <a:r>
              <a:rPr lang="en"/>
              <a:t>visualization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*The data that was extracted where the sales numbers for each chain </a:t>
            </a:r>
            <a:r>
              <a:rPr lang="en"/>
              <a:t>restaurant and see how successful they are.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*Using a line graph shows how popular McDonald’s is compared to other chain restaurants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*The real question is why McDonald’s is so popular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McDonald’s doing so well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*Does their food taste better?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*Branding?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</a:t>
            </a:r>
            <a:r>
              <a:rPr lang="en"/>
              <a:t>Business practices?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Consistency</a:t>
            </a:r>
            <a:r>
              <a:rPr lang="en"/>
              <a:t>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*Every McDonald’s is the same.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</a:t>
            </a:r>
            <a:r>
              <a:rPr lang="en"/>
              <a:t>Menu</a:t>
            </a:r>
            <a:r>
              <a:rPr lang="en"/>
              <a:t> and food are the same for every </a:t>
            </a:r>
            <a:r>
              <a:rPr lang="en"/>
              <a:t>restaurant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r>
              <a:rPr lang="en"/>
              <a:t>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*One of the biggest </a:t>
            </a:r>
            <a:r>
              <a:rPr lang="en"/>
              <a:t>innovations</a:t>
            </a:r>
            <a:r>
              <a:rPr lang="en"/>
              <a:t> was coming up with the idea of the </a:t>
            </a:r>
            <a:r>
              <a:rPr lang="en"/>
              <a:t>drive through in 1975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 Not afraid of trying to add to the menu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*Some failures and some big successes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the customers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*McDonald’s are willing to make less to avoid bad </a:t>
            </a:r>
            <a:r>
              <a:rPr lang="en"/>
              <a:t>publicity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*Anyone remember supersize me? 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 of cross-selling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*Selling products with other products the aka would you like fries with that?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*They make sure not to </a:t>
            </a:r>
            <a:r>
              <a:rPr lang="en"/>
              <a:t>overwhelm</a:t>
            </a:r>
            <a:r>
              <a:rPr lang="en"/>
              <a:t> their customers and increases their sales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