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G0HiNq9vVQbIO4kTLP6BC4r7n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1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2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4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13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8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56026" y="982225"/>
            <a:ext cx="12081709" cy="376597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imes New Roman"/>
              <a:buNone/>
            </a:pPr>
            <a:r>
              <a:rPr lang="ru-RU" sz="5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Курсовая работа</a:t>
            </a:r>
            <a:br>
              <a:rPr lang="ru-RU" sz="5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5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 теме:</a:t>
            </a:r>
            <a:br>
              <a:rPr lang="ru-RU" sz="5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5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«Проектирование локальной </a:t>
            </a:r>
            <a:br>
              <a:rPr lang="ru-RU" sz="5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5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вычислительной сети"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t/>
            </a:r>
            <a:endParaRPr sz="5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7498231" y="4881135"/>
            <a:ext cx="4059900" cy="1402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Разработал студент группы</a:t>
            </a:r>
            <a:b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ССА-19 Фролов Данила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ru-RU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 преподаватель ЯКСЭ</a:t>
            </a:r>
            <a:b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Саввина Е.В.</a:t>
            </a:r>
            <a:endParaRPr sz="2000"/>
          </a:p>
        </p:txBody>
      </p:sp>
      <p:sp>
        <p:nvSpPr>
          <p:cNvPr id="117" name="Google Shape;117;p1"/>
          <p:cNvSpPr txBox="1"/>
          <p:nvPr/>
        </p:nvSpPr>
        <p:spPr>
          <a:xfrm>
            <a:off x="3853750" y="6416842"/>
            <a:ext cx="4483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Якутск 2022</a:t>
            </a: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21367" y="-51044"/>
            <a:ext cx="111442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образования и науки РС (Я)</a:t>
            </a:r>
            <a:br>
              <a:rPr b="0" i="0" lang="ru-RU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ГАПОУ РС (Я) "ЯКУТСКИЙ КОЛЛЕДЖ СВЯЗИ И ЭНЕРГЕТИКИ им. П.И. Дудкина"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>
            <p:ph type="title"/>
          </p:nvPr>
        </p:nvSpPr>
        <p:spPr>
          <a:xfrm>
            <a:off x="546340" y="854765"/>
            <a:ext cx="4049643" cy="825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"/>
          <p:cNvSpPr txBox="1"/>
          <p:nvPr>
            <p:ph idx="1" type="body"/>
          </p:nvPr>
        </p:nvSpPr>
        <p:spPr>
          <a:xfrm>
            <a:off x="424425" y="3547875"/>
            <a:ext cx="5659500" cy="2947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00"/>
              <a:buChar char="🞆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Потребность в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автоматизации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оптимизации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🞆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Увеличение объема работ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🞆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Общая база данных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🞆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Упрощенная передача информации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475" y="2456675"/>
            <a:ext cx="5219751" cy="38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type="title"/>
          </p:nvPr>
        </p:nvSpPr>
        <p:spPr>
          <a:xfrm>
            <a:off x="283817" y="1013792"/>
            <a:ext cx="4486965" cy="6270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Цели и задачи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546340" y="2265360"/>
            <a:ext cx="10506991" cy="419452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00"/>
              <a:buChar char="🞆"/>
            </a:pP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Цель работы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 состоит в проектировании и настройке локальной сети предприятия.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Char char="§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построить локальную вычислительную сеть;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20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§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выбрать вид топологии сети;</a:t>
            </a:r>
            <a:endParaRPr sz="20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§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рассчитать конечную длину кабеля;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настроить папку общего пользования для группы Members;</a:t>
            </a:r>
            <a:endParaRPr sz="20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§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расписать технико-экономическое обоснование выбранного оборудования;</a:t>
            </a:r>
            <a:endParaRPr sz="20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§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провести разделение сети на подсети;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установить роль IIS на сервер;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§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провести администрирование ЛВС.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623277" y="321549"/>
            <a:ext cx="3396626" cy="14575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Выбранное предприятие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lh5.googleusercontent.com/HdKLplvYM6GcrsOxZDmrURkXBk5NpFmcqYyt7EYE_hdaWyOXIJjKhqo2hWjuhZaXyRxPtQbw26nGe9qeRElsC2olWJP903TFWaeK03leZ0YZthmUREO0TkiLWU5w9nEQUQAtDvQTib3XTOvHiWIhPNMPDMy_ZLfmtpE3FDQXrrnN8VR7X9bGEb86xC1lsL_E7lv-5A"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77" y="2414954"/>
            <a:ext cx="4501661" cy="4267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iSjaUd2JWeeGdI57QoKob82WErX0EWRa8b3c7YczuTLmWUQNxqx2PGhGZ5SgmpYjvl1RYHUiwB_Hv2OMZgRRXV-PBPgSAOE7EZm5Mi-Q1cfVe_LDbZYpKk9OD7EFnOHpcTB7bcQb9aXwlQJ-o_cSHu-ZlVVSjTkvp-ptMPArtBfKg7xZ4WmIFBHrSjnd" id="138" name="Google Shape;13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3994" y="2819400"/>
            <a:ext cx="5682935" cy="305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482600" y="436201"/>
            <a:ext cx="5023678" cy="12394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Расчет необходимой длины кабеля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714250" y="2845270"/>
            <a:ext cx="3964200" cy="2182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00"/>
              <a:buChar char="🞆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Итоговая длина кабеля составила 240м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Char char="🞆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Для расчетов использовался эмпирический метод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расчета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длины кабеля</a:t>
            </a:r>
            <a:endParaRPr/>
          </a:p>
          <a:p>
            <a:pPr indent="0" lvl="0" marL="0" rtl="0" algn="just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1195" y="1958022"/>
            <a:ext cx="2771407" cy="478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5481" y="5175423"/>
            <a:ext cx="35052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655983" y="795130"/>
            <a:ext cx="5049077" cy="87330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Деление на подсети</a:t>
            </a:r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9638" y="2250832"/>
            <a:ext cx="6918927" cy="434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574127" y="826948"/>
            <a:ext cx="5191881" cy="6743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Администрирование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lh4.googleusercontent.com/JgUC84byhjJLNHLOnHvWKO2ZZ2HUY4XstkMcFEn-mlPm9EGLGUR6Tw8cWXPS4Px5EwhVeWIB58MJaio8s4Hktji4NEat5uTvOLg4tUMJvVDupqt5foehNCoyEwC_y0MMx4xJKwJcKqYyuGkszjXlHYfi8T1wVz4ra9yHIEPU8N2kqQy3zJXGCBEN2oRU"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127" y="2484782"/>
            <a:ext cx="5436777" cy="3936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lCd7QIIFW9kJESISHEMxjOHsKT-62sddLPkELDAPlXCOodI5mVkMPPrI6AzOPKPXxwOOh0K3lY0O7bX7twJb_YILzxvq7RYOD4DrC1vlxPa5UwYxrjD0YtJmQr-MbDoxEkQuMs_BTSYt9-xfKOCF_igytRxSWp7Pyfb1rnE4_UtpXNef7feBV8qOOBUj" id="159" name="Google Shape;1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9529" y="2484782"/>
            <a:ext cx="5475027" cy="3936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1470992" y="508895"/>
            <a:ext cx="8052184" cy="99787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Times New Roman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Задача по созданию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папки общего доступа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lh3.googleusercontent.com/fNcjtcS1wAxIycU0LJasoBvbFHsq6eo-idjxruRJYSM0cRiPKONnMjZSgl1SEW0p33Pt2tXdqyPDtaS7QcHXpjwJoCBnzSQoGNeK6CJd2s0cg_DgSZDRiymFCtKxC2DaGOo7Dhdw6MNTmBen-cqhK5D14SFYSfP1iVDcMSBvVgnY5q-YywafNh4ENiK4"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888" y="2525036"/>
            <a:ext cx="6003234" cy="367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rI0zPEDVzwb7RFSWrV0bD-QWP0hRSfDkpuHHtF6jecrL2WV8vqRCRxL_kDcK3aJC7NiFXDfZFXGIPt2glKYFIbrozLHRrsT0XufY5VPkd6DOj4gzS9cc3-ta2VvB-FNIsHKiFkH3PKUX4U2OMkJzQZkNN-7UN3h2DNSSXjDSakHWGeXmrxmHL2P2MOY" id="166" name="Google Shape;16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2528" y="2525036"/>
            <a:ext cx="4929851" cy="36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72" name="Google Shape;172;p9"/>
          <p:cNvSpPr txBox="1"/>
          <p:nvPr>
            <p:ph idx="1" type="body"/>
          </p:nvPr>
        </p:nvSpPr>
        <p:spPr>
          <a:xfrm>
            <a:off x="818712" y="2222287"/>
            <a:ext cx="4743888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ru-RU"/>
              <a:t>В результате проделанной работы была построена локальная вычислительная сеть на основе представленной организации. Стоимость ее построения с учетом оборудования, </a:t>
            </a:r>
            <a:r>
              <a:rPr lang="ru-RU"/>
              <a:t>периферии</a:t>
            </a:r>
            <a:r>
              <a:rPr lang="ru-RU"/>
              <a:t> и программного обеспечения составила 2 166 370 рублей.</a:t>
            </a:r>
            <a:endParaRPr/>
          </a:p>
        </p:txBody>
      </p:sp>
      <p:pic>
        <p:nvPicPr>
          <p:cNvPr descr="https://lh5.googleusercontent.com/VESDLIwH2LtZqXVqDITw1Ls-FjCqcv-Hcgb_4u1i1CE8-T2V9jEOtLwHOHg_WuJd1dj2Ws98giaKD1fsRiWRH5dKHUIMijXFLHL9cUqvxzKBHcSeZcNaN9t8JnACKXRZvxX9ItuDyP8_oPlvEax2e0vHQlQug4MhTO3exEZRSGLT3KAKgD7QbhFB8jN-" id="173" name="Google Shape;1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2455552"/>
            <a:ext cx="6308453" cy="3403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Цитаты">
  <a:themeElements>
    <a:clrScheme name="Цитаты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2022-10-20T09:09:49Z</dcterms:created>
  <dc:creator>Danila</dc:creator>
</cp:coreProperties>
</file>