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6" r:id="rId3"/>
    <p:sldId id="261" r:id="rId4"/>
    <p:sldId id="263" r:id="rId5"/>
    <p:sldId id="264" r:id="rId6"/>
    <p:sldId id="265" r:id="rId7"/>
  </p:sldIdLst>
  <p:sldSz cx="12192000" cy="6858000"/>
  <p:notesSz cx="6858000" cy="9144000"/>
  <p:embeddedFontLst>
    <p:embeddedFont>
      <p:font typeface="HS봄바람체 2.0" panose="00000503030000020004" pitchFamily="50" charset="-127"/>
      <p:regular r:id="rId8"/>
    </p:embeddedFont>
    <p:embeddedFont>
      <p:font typeface="KCC-김훈체" panose="02000500040000020002" pitchFamily="50" charset="-127"/>
      <p:regular r:id="rId9"/>
    </p:embeddedFont>
    <p:embeddedFont>
      <p:font typeface="나눔스퀘어 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상상토끼 꽃집막내딸 OTF" pitchFamily="50" charset="-127"/>
      <p:regular r:id="rId13"/>
    </p:embeddedFont>
    <p:embeddedFont>
      <p:font typeface="전화선체" panose="02010600000101010101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9D1B5"/>
    <a:srgbClr val="F7C7A7"/>
    <a:srgbClr val="EF8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89DB-0069-D6D1-FEF6-D07A1260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666DB-F954-5A8A-ABCA-096A3DF3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04B8-5FC5-71F6-FD8D-210A75A5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8DD6B-94D8-9047-7D83-9291265A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98301-B95A-EAB5-45E3-37D7C99A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37130-FAA9-802B-E9B4-4C3532F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2ECC7-A08E-1CBB-F239-B6166EB0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3AB75-055E-2297-5719-C64A617A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CFFCE-9B46-963B-4E22-24650916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5DCF-DF18-F665-2D5A-7D2D8DE4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C6B6C0-4BB8-D7DA-BC5A-C1017E25E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07298-4363-C72F-FB2A-08FDAB21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96DAD-2242-4322-9A60-0E1F4E98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6360-FAF9-0C9E-BCCC-AAE2120A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4B611-413F-1433-B400-2D8664E4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303B-670E-BA17-EB14-E0EBDC3F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B1A7-6D30-E877-93F7-0B6743D0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F4CC-9B05-6ABF-77BE-12D6C194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80192-37E3-40FF-CD04-FC9B08A4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0E1FF-549D-4C88-2D5F-47A5F6A3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852B5-3991-1111-ADEE-58067A1E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01CD5-908E-79A3-E55F-7B6B4855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58B3-CE12-28DA-C944-0F322880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D8BDA-5DB0-D068-7A8F-5E6EE5E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5E97-06D7-16C1-FFA0-FB206B20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7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D8B9F-0731-B5C3-3B47-663FEAF4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D7AA2-3A25-B2F5-F066-A92D6FC7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A30A4-A091-74AC-2C0B-91BBC91C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528D5-B3CF-2BA0-4FEB-912B5443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504DD-D1C4-53B4-AE44-3E425595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711D-EFFC-7B67-88F7-5D55EE65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D2612-F7C4-A0FA-6702-F521728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9A7D5-4573-21D3-0941-202EE37B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C4E22-1981-47C6-3BCB-64E3D0C9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4D3663-BD60-A931-6957-1427C2BF0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2A457-FE22-2BE8-2858-219A6549C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20B3C-FA4A-7084-5FE0-D6E04AEB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2CD5A-89E9-5C73-DA6E-2961C16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9E1D21-4707-6238-698A-BE6676B9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99CC-1834-4D05-77B1-D666CF7D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030E35-DB53-50DE-67F1-60A280B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BD122-FAC3-20E7-7620-C2E5ECE0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2410C-A7D5-E24F-7B82-DE310C90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997CE5-CD75-33B0-AC20-8E44DD96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F58AB7-2574-A5AC-14E7-A7931567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4FD86-B43D-8FCD-9ACD-4FC212B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2FA8-E889-0425-55E4-069AE718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F62C3-151E-D4DD-A976-F345433F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C585A-0C9D-54B8-8BE9-CA4B5E6B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7EE91-1C72-10BE-D537-F8A0343E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356AC-44E2-A255-4751-1C06AF10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F82AC-B5AD-13E7-FD05-7B1EBEA6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5540-2CB3-418F-C4CE-273FF2D5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9E81E-51AC-3B23-738A-22C6BBDC6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4AD56-BAB8-0E52-2836-8AB6641E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A673E-003E-9F0E-97AA-0CA4D94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0C58F-A71E-5F50-908A-3730F485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25A63-019C-4752-2912-C5EC3E66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AF0BA-325E-862B-FFE1-E8D6865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79CE2-B913-9CB4-A5F9-14244BC2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7624E-8222-F87C-CB14-94E3BE52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C9B9-AAE6-42B2-B4A0-E4E1F353828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BE90-B383-DCA6-3672-DC6DCD163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887ED-C241-FAAB-9B6A-F69487FB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2FB6-E44F-46CA-B614-9B122127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                 대화하기                  나의 일기                      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87558-5C06-3A3E-6685-0E5A07C45A2B}"/>
              </a:ext>
            </a:extLst>
          </p:cNvPr>
          <p:cNvSpPr txBox="1"/>
          <p:nvPr/>
        </p:nvSpPr>
        <p:spPr>
          <a:xfrm>
            <a:off x="3472718" y="3381376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오늘도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ADC5D-E27A-3D07-A146-E0BB8634FEDA}"/>
              </a:ext>
            </a:extLst>
          </p:cNvPr>
          <p:cNvSpPr txBox="1"/>
          <p:nvPr/>
        </p:nvSpPr>
        <p:spPr>
          <a:xfrm>
            <a:off x="5654442" y="3395607"/>
            <a:ext cx="324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수고했어요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3E4A8-EF0B-173D-2680-E844195EE8D4}"/>
              </a:ext>
            </a:extLst>
          </p:cNvPr>
          <p:cNvSpPr txBox="1"/>
          <p:nvPr/>
        </p:nvSpPr>
        <p:spPr>
          <a:xfrm>
            <a:off x="1087658" y="3257411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당신의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1244E-53F4-2CA7-26D7-67F9BC325F5C}"/>
              </a:ext>
            </a:extLst>
          </p:cNvPr>
          <p:cNvSpPr txBox="1"/>
          <p:nvPr/>
        </p:nvSpPr>
        <p:spPr>
          <a:xfrm>
            <a:off x="3147459" y="4684936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하루를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A9C25-54FF-231B-2C86-8058E17F7B0A}"/>
              </a:ext>
            </a:extLst>
          </p:cNvPr>
          <p:cNvSpPr txBox="1"/>
          <p:nvPr/>
        </p:nvSpPr>
        <p:spPr>
          <a:xfrm>
            <a:off x="5496026" y="2726936"/>
            <a:ext cx="1886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대화로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EE67C-9AC2-F1D3-E0F3-7E5581C83BF4}"/>
              </a:ext>
            </a:extLst>
          </p:cNvPr>
          <p:cNvSpPr txBox="1"/>
          <p:nvPr/>
        </p:nvSpPr>
        <p:spPr>
          <a:xfrm>
            <a:off x="7733095" y="3897528"/>
            <a:ext cx="3392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  <a:latin typeface="상상토끼 꽃집막내딸 OTF" pitchFamily="50" charset="-127"/>
                <a:ea typeface="상상토끼 꽃집막내딸 OTF" pitchFamily="50" charset="-127"/>
              </a:rPr>
              <a:t>기록해보세요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                 대화하기                  나의 일기                      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87558-5C06-3A3E-6685-0E5A07C45A2B}"/>
              </a:ext>
            </a:extLst>
          </p:cNvPr>
          <p:cNvSpPr txBox="1"/>
          <p:nvPr/>
        </p:nvSpPr>
        <p:spPr>
          <a:xfrm>
            <a:off x="3472718" y="3381376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오늘도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ADC5D-E27A-3D07-A146-E0BB8634FEDA}"/>
              </a:ext>
            </a:extLst>
          </p:cNvPr>
          <p:cNvSpPr txBox="1"/>
          <p:nvPr/>
        </p:nvSpPr>
        <p:spPr>
          <a:xfrm>
            <a:off x="5654442" y="3395607"/>
            <a:ext cx="324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수고했어요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3E4A8-EF0B-173D-2680-E844195EE8D4}"/>
              </a:ext>
            </a:extLst>
          </p:cNvPr>
          <p:cNvSpPr txBox="1"/>
          <p:nvPr/>
        </p:nvSpPr>
        <p:spPr>
          <a:xfrm>
            <a:off x="1087658" y="3257411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당신의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1244E-53F4-2CA7-26D7-67F9BC325F5C}"/>
              </a:ext>
            </a:extLst>
          </p:cNvPr>
          <p:cNvSpPr txBox="1"/>
          <p:nvPr/>
        </p:nvSpPr>
        <p:spPr>
          <a:xfrm>
            <a:off x="3147459" y="4684936"/>
            <a:ext cx="218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하루를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A9C25-54FF-231B-2C86-8058E17F7B0A}"/>
              </a:ext>
            </a:extLst>
          </p:cNvPr>
          <p:cNvSpPr txBox="1"/>
          <p:nvPr/>
        </p:nvSpPr>
        <p:spPr>
          <a:xfrm>
            <a:off x="5496026" y="2726936"/>
            <a:ext cx="1886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대화로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EE67C-9AC2-F1D3-E0F3-7E5581C83BF4}"/>
              </a:ext>
            </a:extLst>
          </p:cNvPr>
          <p:cNvSpPr txBox="1"/>
          <p:nvPr/>
        </p:nvSpPr>
        <p:spPr>
          <a:xfrm>
            <a:off x="7733095" y="3897528"/>
            <a:ext cx="3392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85723"/>
                </a:solidFill>
                <a:latin typeface="KCC-김훈체" panose="02000500040000020002" pitchFamily="50" charset="-127"/>
                <a:ea typeface="KCC-김훈체" panose="02000500040000020002" pitchFamily="50" charset="-127"/>
              </a:rPr>
              <a:t>기록해보세요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6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rgbClr val="3857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          대화하기                  나의 일기                      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3E4A8-EF0B-173D-2680-E844195EE8D4}"/>
              </a:ext>
            </a:extLst>
          </p:cNvPr>
          <p:cNvSpPr txBox="1"/>
          <p:nvPr/>
        </p:nvSpPr>
        <p:spPr>
          <a:xfrm>
            <a:off x="1049156" y="2635238"/>
            <a:ext cx="10838043" cy="297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우울증세 현황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(?)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사람들을 위한 </a:t>
            </a:r>
            <a:r>
              <a:rPr lang="ko-KR" altLang="en-US" sz="32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웹사이트라는 점 소개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홍보를 위한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 링크 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D9B61-0AB3-63CC-5AAD-050163F129C9}"/>
              </a:ext>
            </a:extLst>
          </p:cNvPr>
          <p:cNvSpPr txBox="1"/>
          <p:nvPr/>
        </p:nvSpPr>
        <p:spPr>
          <a:xfrm>
            <a:off x="3453868" y="0"/>
            <a:ext cx="4400347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arenR"/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 클릭 시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1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</a:t>
            </a:r>
            <a:r>
              <a:rPr lang="ko-KR" altLang="en-US" sz="2000" b="1" dirty="0">
                <a:solidFill>
                  <a:srgbClr val="3857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          </a:t>
            </a:r>
            <a:r>
              <a:rPr lang="ko-KR" altLang="en-US" sz="2000" b="1" dirty="0">
                <a:solidFill>
                  <a:srgbClr val="3857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대화하기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          나의 일기                      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D9B61-0AB3-63CC-5AAD-050163F129C9}"/>
              </a:ext>
            </a:extLst>
          </p:cNvPr>
          <p:cNvSpPr txBox="1"/>
          <p:nvPr/>
        </p:nvSpPr>
        <p:spPr>
          <a:xfrm>
            <a:off x="3453868" y="0"/>
            <a:ext cx="4400347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대화하기 클릭 시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2105B5-CDDA-1815-27B7-97D2CE45E398}"/>
              </a:ext>
            </a:extLst>
          </p:cNvPr>
          <p:cNvSpPr/>
          <p:nvPr/>
        </p:nvSpPr>
        <p:spPr>
          <a:xfrm>
            <a:off x="1143802" y="1697787"/>
            <a:ext cx="9904396" cy="5117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81F35-0F45-E972-D80F-762A95DB9920}"/>
              </a:ext>
            </a:extLst>
          </p:cNvPr>
          <p:cNvSpPr txBox="1"/>
          <p:nvPr/>
        </p:nvSpPr>
        <p:spPr>
          <a:xfrm>
            <a:off x="818149" y="2189820"/>
            <a:ext cx="10838043" cy="455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사용자가 쓴 답변을 의미 단위로 단어를 나눈 후 데이터화 시켜 그에 맞게 일기 작성 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미리 만들어진 질문으로 질문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하루 최대 가능한 질문 수 정하기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질문 수 다 했으면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 하고싶은 말 있어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?’ 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등으로 사용자가 적고 싶은 말 적을 수 있도록 함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4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                 대화하기                  </a:t>
            </a:r>
            <a:r>
              <a:rPr lang="ko-KR" altLang="en-US" sz="2000" b="1" dirty="0">
                <a:solidFill>
                  <a:srgbClr val="3857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나의 일기                    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D9B61-0AB3-63CC-5AAD-050163F129C9}"/>
              </a:ext>
            </a:extLst>
          </p:cNvPr>
          <p:cNvSpPr txBox="1"/>
          <p:nvPr/>
        </p:nvSpPr>
        <p:spPr>
          <a:xfrm>
            <a:off x="3453868" y="0"/>
            <a:ext cx="4400347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일기 클릭 시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DB75BA-13F9-46C3-3B9F-3B2E2C5E7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8" b="92315" l="9752" r="89894">
                        <a14:foregroundMark x1="20035" y1="13473" x2="19149" y2="17265"/>
                        <a14:foregroundMark x1="26064" y1="10878" x2="33156" y2="5988"/>
                        <a14:foregroundMark x1="33156" y1="5988" x2="65071" y2="11577"/>
                        <a14:foregroundMark x1="63121" y1="20459" x2="53546" y2="22754"/>
                        <a14:foregroundMark x1="53546" y1="22754" x2="49468" y2="14471"/>
                        <a14:foregroundMark x1="49468" y1="14471" x2="45567" y2="34830"/>
                        <a14:foregroundMark x1="45567" y1="34830" x2="54255" y2="21257"/>
                        <a14:foregroundMark x1="54255" y1="21257" x2="64716" y2="35130"/>
                        <a14:foregroundMark x1="64716" y1="35130" x2="63121" y2="37625"/>
                        <a14:foregroundMark x1="20922" y1="17665" x2="12589" y2="21158"/>
                        <a14:foregroundMark x1="12589" y1="21158" x2="10638" y2="23852"/>
                        <a14:foregroundMark x1="11879" y1="83932" x2="50887" y2="93313"/>
                        <a14:foregroundMark x1="50887" y1="93313" x2="58688" y2="92315"/>
                        <a14:foregroundMark x1="58688" y1="92315" x2="64184" y2="87525"/>
                        <a14:foregroundMark x1="65603" y1="89521" x2="73936" y2="90419"/>
                        <a14:foregroundMark x1="73936" y1="90419" x2="81560" y2="90220"/>
                        <a14:foregroundMark x1="81560" y1="90220" x2="88298" y2="85828"/>
                        <a14:foregroundMark x1="88298" y1="85828" x2="88121" y2="853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28" y="1271124"/>
            <a:ext cx="6068378" cy="5960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4A59BF-FBC0-E37F-8808-B0C83C351253}"/>
              </a:ext>
            </a:extLst>
          </p:cNvPr>
          <p:cNvSpPr txBox="1"/>
          <p:nvPr/>
        </p:nvSpPr>
        <p:spPr>
          <a:xfrm>
            <a:off x="868684" y="2518246"/>
            <a:ext cx="4400347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스크롤로 날짜 선택 가능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2631B-C360-8849-DD8B-F887249588FD}"/>
              </a:ext>
            </a:extLst>
          </p:cNvPr>
          <p:cNvSpPr txBox="1"/>
          <p:nvPr/>
        </p:nvSpPr>
        <p:spPr>
          <a:xfrm>
            <a:off x="5999039" y="3429000"/>
            <a:ext cx="505887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해당하는 날짜에 만들어진 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일기 나타남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02B445F-5772-C2D4-C50D-90DD47D5B1D1}"/>
              </a:ext>
            </a:extLst>
          </p:cNvPr>
          <p:cNvSpPr/>
          <p:nvPr/>
        </p:nvSpPr>
        <p:spPr>
          <a:xfrm>
            <a:off x="4327434" y="3676604"/>
            <a:ext cx="742294" cy="371202"/>
          </a:xfrm>
          <a:prstGeom prst="rightArrow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5FA3A-3C71-C190-D686-EEF7119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120" y="-2679129"/>
            <a:ext cx="6858000" cy="1221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A1C9-FB45-CF70-05D4-8D5056CB12C1}"/>
              </a:ext>
            </a:extLst>
          </p:cNvPr>
          <p:cNvSpPr txBox="1"/>
          <p:nvPr/>
        </p:nvSpPr>
        <p:spPr>
          <a:xfrm>
            <a:off x="-5011" y="1208703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소개                 대화하기                  나의 일기                      </a:t>
            </a:r>
            <a:r>
              <a:rPr lang="ko-KR" altLang="en-US" sz="2000" b="1" dirty="0">
                <a:solidFill>
                  <a:srgbClr val="3857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6311-9B62-2E27-6D8C-5DCEEB04514E}"/>
              </a:ext>
            </a:extLst>
          </p:cNvPr>
          <p:cNvSpPr txBox="1"/>
          <p:nvPr/>
        </p:nvSpPr>
        <p:spPr>
          <a:xfrm>
            <a:off x="0" y="2170"/>
            <a:ext cx="364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D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ial</a:t>
            </a:r>
            <a:r>
              <a:rPr lang="en-US" altLang="ko-KR" sz="4800" b="1" dirty="0">
                <a:solidFill>
                  <a:srgbClr val="385723"/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o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S봄바람체 2.0" panose="00000503030000020004" pitchFamily="50" charset="-127"/>
                <a:ea typeface="HS봄바람체 2.0" panose="00000503030000020004" pitchFamily="50" charset="-127"/>
              </a:rPr>
              <a:t>gue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S봄바람체 2.0" panose="00000503030000020004" pitchFamily="50" charset="-127"/>
              <a:ea typeface="HS봄바람체 2.0" panose="0000050303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38EAE-D92A-3E0A-99C9-02128506BC47}"/>
              </a:ext>
            </a:extLst>
          </p:cNvPr>
          <p:cNvSpPr txBox="1"/>
          <p:nvPr/>
        </p:nvSpPr>
        <p:spPr>
          <a:xfrm>
            <a:off x="-14637" y="783139"/>
            <a:ext cx="1219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전화선체" panose="02010600000101010101" pitchFamily="50" charset="-127"/>
                <a:ea typeface="전화선체" panose="02010600000101010101" pitchFamily="50" charset="-127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전화선체" panose="02010600000101010101" pitchFamily="50" charset="-127"/>
              <a:ea typeface="전화선체" panose="0201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D9B61-0AB3-63CC-5AAD-050163F129C9}"/>
              </a:ext>
            </a:extLst>
          </p:cNvPr>
          <p:cNvSpPr txBox="1"/>
          <p:nvPr/>
        </p:nvSpPr>
        <p:spPr>
          <a:xfrm>
            <a:off x="3453868" y="0"/>
            <a:ext cx="4400347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 클릭 시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60EA1DA7-6A03-7950-D9E6-03873B771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72690"/>
              </p:ext>
            </p:extLst>
          </p:nvPr>
        </p:nvGraphicFramePr>
        <p:xfrm>
          <a:off x="3574265" y="3429000"/>
          <a:ext cx="4159552" cy="1272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25">
                  <a:extLst>
                    <a:ext uri="{9D8B030D-6E8A-4147-A177-3AD203B41FA5}">
                      <a16:colId xmlns:a16="http://schemas.microsoft.com/office/drawing/2014/main" val="721138800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1052213651"/>
                    </a:ext>
                  </a:extLst>
                </a:gridCol>
              </a:tblGrid>
              <a:tr h="6363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01057"/>
                  </a:ext>
                </a:extLst>
              </a:tr>
              <a:tr h="6363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203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1743AC6-3915-F7E0-E4B3-9F630A2E0208}"/>
              </a:ext>
            </a:extLst>
          </p:cNvPr>
          <p:cNvSpPr txBox="1"/>
          <p:nvPr/>
        </p:nvSpPr>
        <p:spPr>
          <a:xfrm>
            <a:off x="7998596" y="1930385"/>
            <a:ext cx="4446869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 로그인 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기능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〮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문의하기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88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190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HS봄바람체 2.0</vt:lpstr>
      <vt:lpstr>Arial</vt:lpstr>
      <vt:lpstr>KCC-김훈체</vt:lpstr>
      <vt:lpstr>바탕</vt:lpstr>
      <vt:lpstr>상상토끼 꽃집막내딸 OTF</vt:lpstr>
      <vt:lpstr>나눔스퀘어 Bold</vt:lpstr>
      <vt:lpstr>전화선체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민정</dc:creator>
  <cp:lastModifiedBy>권 민정</cp:lastModifiedBy>
  <cp:revision>17</cp:revision>
  <dcterms:created xsi:type="dcterms:W3CDTF">2022-07-10T15:56:30Z</dcterms:created>
  <dcterms:modified xsi:type="dcterms:W3CDTF">2022-07-15T00:12:33Z</dcterms:modified>
</cp:coreProperties>
</file>