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n5QU15gPIapmLr9sP7KVsAyZY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9.jpg"/><Relationship Id="rId6" Type="http://schemas.openxmlformats.org/officeDocument/2006/relationships/image" Target="../media/image4.jpg"/><Relationship Id="rId7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13.jpg"/><Relationship Id="rId7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462168" y="2237763"/>
            <a:ext cx="7267663" cy="238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인터페이스</a:t>
            </a:r>
            <a:endParaRPr/>
          </a:p>
        </p:txBody>
      </p:sp>
      <p:pic>
        <p:nvPicPr>
          <p:cNvPr descr="뉴시스"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427" y="917765"/>
            <a:ext cx="8545585" cy="5567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7362806" y="1602297"/>
            <a:ext cx="3047931" cy="4681057"/>
          </a:xfrm>
          <a:prstGeom prst="frame">
            <a:avLst>
              <a:gd fmla="val 1793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58" y="81841"/>
            <a:ext cx="5343749" cy="6679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/>
          <p:nvPr/>
        </p:nvSpPr>
        <p:spPr>
          <a:xfrm>
            <a:off x="6096000" y="1216404"/>
            <a:ext cx="1069837" cy="8221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ctrTitle"/>
          </p:nvPr>
        </p:nvSpPr>
        <p:spPr>
          <a:xfrm>
            <a:off x="2462168" y="2237763"/>
            <a:ext cx="7267663" cy="238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>
                <a:latin typeface="Arial"/>
                <a:ea typeface="Arial"/>
                <a:cs typeface="Arial"/>
                <a:sym typeface="Arial"/>
              </a:rPr>
              <a:t>언어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언어</a:t>
            </a:r>
            <a:endParaRPr/>
          </a:p>
        </p:txBody>
      </p:sp>
      <p:sp>
        <p:nvSpPr>
          <p:cNvPr id="172" name="Google Shape;172;p13"/>
          <p:cNvSpPr txBox="1"/>
          <p:nvPr>
            <p:ph idx="1" type="subTitle"/>
          </p:nvPr>
        </p:nvSpPr>
        <p:spPr>
          <a:xfrm>
            <a:off x="540390" y="1040234"/>
            <a:ext cx="11111220" cy="5599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웹 🡪 프론트, 서버, 데이터베이스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---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필수인듯… 🡪 HTML, CSS, 자바스크립트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아마 써야할 것… 🡪 데이터베이스(파이어베이스?), 서버(파이썬)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540390" y="1040234"/>
            <a:ext cx="11111220" cy="559965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일기 저장, 목록 기능 (데이터베이스) 🡪 버튼 / 페이지 1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일기 쓰기 기능 🡪 페이지 2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일기 테마 바꾸기 기능 🡪 버튼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 일기 SNS 공유 기능 (이미지화) 🡪 버튼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	- 아니어도 공유 가능한 기능있으면 좋을듯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ctrTitle"/>
          </p:nvPr>
        </p:nvSpPr>
        <p:spPr>
          <a:xfrm>
            <a:off x="2462168" y="2237763"/>
            <a:ext cx="7267663" cy="238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>
                <a:latin typeface="Arial"/>
                <a:ea typeface="Arial"/>
                <a:cs typeface="Arial"/>
                <a:sym typeface="Arial"/>
              </a:rPr>
              <a:t>디자인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디자인</a:t>
            </a:r>
            <a:endParaRPr/>
          </a:p>
        </p:txBody>
      </p:sp>
      <p:pic>
        <p:nvPicPr>
          <p:cNvPr descr="다꾸] 생일 축하 다이어리 꾸미기 🍰 스티커 다꾸 / 미뉴잇 다이어리 A7 다꾸 - YouTube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85" y="1635853"/>
            <a:ext cx="4709021" cy="26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1835789" y="168918"/>
            <a:ext cx="2878823" cy="594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ko-KR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테마 1</a:t>
            </a:r>
            <a:endParaRPr b="0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094191" y="345205"/>
            <a:ext cx="7838115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: 귀여움, 아기자기함, 다꾸, 스티커, 클립, 캐릭터</a:t>
            </a:r>
            <a:endParaRPr/>
          </a:p>
        </p:txBody>
      </p:sp>
      <p:pic>
        <p:nvPicPr>
          <p:cNvPr descr="키찌상점] 다꾸스티커 - 젤리크루"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9393" y="1635853"/>
            <a:ext cx="2648824" cy="2648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누피 6공 DIY 다이어리 수첩 세트 육공다이어리 - 옥션" id="105" name="Google Shape;1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3535" y="1635853"/>
            <a:ext cx="3129094" cy="3129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💖핑크&amp;블루💙로 포인트를 준 하이틴 다꾸 입니다~~~&gt;_&lt; (feat. 숲의정원)" id="106" name="Google Shape;10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585" y="4439849"/>
            <a:ext cx="5176008" cy="22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다꾸(다이어리)] 핑크 다꾸 ㅎuㅎ - 인스티즈(instiz) 인티공방 카테고리" id="107" name="Google Shape;10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3911" y="4439849"/>
            <a:ext cx="2224066" cy="222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디자인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835789" y="168918"/>
            <a:ext cx="2878823" cy="594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ko-KR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테마 2</a:t>
            </a:r>
            <a:endParaRPr b="0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683130" y="358784"/>
            <a:ext cx="7838115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: 심플, 블랙&amp;화이트, 네이비, 모던함, 깔끔함</a:t>
            </a:r>
            <a:endParaRPr/>
          </a:p>
        </p:txBody>
      </p:sp>
      <p:pic>
        <p:nvPicPr>
          <p:cNvPr descr="2018다이어리/심플&amp;일러스트 - 쇼핑프로 위메프로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34" y="1514527"/>
            <a:ext cx="2870693" cy="2870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계획을 다 이뤄주는 다이어리, 성공할 당신을 위한 새해 선물 - DIGITAL iNSIGHT 디지털 인사이트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9152" y="1514526"/>
            <a:ext cx="3563620" cy="2870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 2015, 성향별 다이어리 타입 추천!" id="117" name="Google Shape;11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7697" y="1161348"/>
            <a:ext cx="4851458" cy="3223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직장인을 위한 다이어리 작성 팁과 2017 다이어리 상품 추천" id="118" name="Google Shape;11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534" y="4493173"/>
            <a:ext cx="3007693" cy="2255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다이어리온] 기업용 다이어리 제작 전문" id="119" name="Google Shape;11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6152" y="4493173"/>
            <a:ext cx="2255770" cy="225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디자인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870583" y="1698759"/>
            <a:ext cx="2878823" cy="594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ko-KR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삼성카드 챗봇</a:t>
            </a:r>
            <a:endParaRPr b="0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5050172" y="1888625"/>
            <a:ext cx="7838115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아침, 저녁의 인사가 다름.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783" y="1382525"/>
            <a:ext cx="5217953" cy="52020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5687736" y="3429000"/>
            <a:ext cx="6384022" cy="1859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55000" lnSpcReduction="20000"/>
          </a:bodyPr>
          <a:lstStyle/>
          <a:p>
            <a:pPr indent="-685800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🡪"/>
            </a:pPr>
            <a:r>
              <a:rPr b="0" i="0" lang="ko-KR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친근함 필수</a:t>
            </a:r>
            <a:endParaRPr b="0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🡪"/>
            </a:pPr>
            <a:r>
              <a:rPr b="0" i="0" lang="ko-KR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AI나 컴퓨터가 아닌 사람과 대화하는 느낌이 들어야함</a:t>
            </a:r>
            <a:endParaRPr b="0" i="0" sz="4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ctrTitle"/>
          </p:nvPr>
        </p:nvSpPr>
        <p:spPr>
          <a:xfrm>
            <a:off x="2462168" y="2237763"/>
            <a:ext cx="7267663" cy="238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>
                <a:latin typeface="Arial"/>
                <a:ea typeface="Arial"/>
                <a:cs typeface="Arial"/>
                <a:sym typeface="Arial"/>
              </a:rPr>
              <a:t>인터페이스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인터페이스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88" y="1267022"/>
            <a:ext cx="10942041" cy="505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592822" y="1929468"/>
            <a:ext cx="1138106" cy="926154"/>
          </a:xfrm>
          <a:prstGeom prst="frame">
            <a:avLst>
              <a:gd fmla="val 6276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4067263" y="1267022"/>
            <a:ext cx="7467600" cy="5133778"/>
          </a:xfrm>
          <a:prstGeom prst="frame">
            <a:avLst>
              <a:gd fmla="val 121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 스타트업 밸리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998" y="1013045"/>
            <a:ext cx="7558131" cy="584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>
            <p:ph type="ctrTitle"/>
          </p:nvPr>
        </p:nvSpPr>
        <p:spPr>
          <a:xfrm>
            <a:off x="156594" y="109057"/>
            <a:ext cx="2133600" cy="8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인터페이스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7684316" y="1300293"/>
            <a:ext cx="3489820" cy="4832060"/>
          </a:xfrm>
          <a:prstGeom prst="frame">
            <a:avLst>
              <a:gd fmla="val 1793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2022-07-13T05:38:02Z</dcterms:created>
  <dc:creator>김 지현</dc:creator>
</cp:coreProperties>
</file>