
<file path=[Content_Types].xml><?xml version="1.0" encoding="utf-8"?>
<Types xmlns="http://schemas.openxmlformats.org/package/2006/content-types">
  <Default Extension="jpg" ContentType="application/octet-stream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8" r:id="rId29"/>
    <p:sldId id="299" r:id="rId30"/>
    <p:sldId id="300" r:id="rId31"/>
    <p:sldId id="301" r:id="rId32"/>
    <p:sldId id="302" r:id="rId33"/>
    <p:sldId id="303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5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akshana De Alwis" userId="7d224cf6e6fac1f4" providerId="LiveId" clId="{5C131717-81C3-437B-B94B-3A173C627043}"/>
    <pc:docChg chg="delSld">
      <pc:chgData name="Sulakshana De Alwis" userId="7d224cf6e6fac1f4" providerId="LiveId" clId="{5C131717-81C3-437B-B94B-3A173C627043}" dt="2021-05-07T17:39:19.434" v="37" actId="47"/>
      <pc:docMkLst>
        <pc:docMk/>
      </pc:docMkLst>
      <pc:sldChg chg="del">
        <pc:chgData name="Sulakshana De Alwis" userId="7d224cf6e6fac1f4" providerId="LiveId" clId="{5C131717-81C3-437B-B94B-3A173C627043}" dt="2021-05-07T17:30:56.131" v="0" actId="47"/>
        <pc:sldMkLst>
          <pc:docMk/>
          <pc:sldMk cId="0" sldId="257"/>
        </pc:sldMkLst>
      </pc:sldChg>
      <pc:sldChg chg="del">
        <pc:chgData name="Sulakshana De Alwis" userId="7d224cf6e6fac1f4" providerId="LiveId" clId="{5C131717-81C3-437B-B94B-3A173C627043}" dt="2021-05-07T17:30:56.737" v="1" actId="47"/>
        <pc:sldMkLst>
          <pc:docMk/>
          <pc:sldMk cId="0" sldId="258"/>
        </pc:sldMkLst>
      </pc:sldChg>
      <pc:sldChg chg="del">
        <pc:chgData name="Sulakshana De Alwis" userId="7d224cf6e6fac1f4" providerId="LiveId" clId="{5C131717-81C3-437B-B94B-3A173C627043}" dt="2021-05-07T17:30:57.730" v="2" actId="47"/>
        <pc:sldMkLst>
          <pc:docMk/>
          <pc:sldMk cId="0" sldId="259"/>
        </pc:sldMkLst>
      </pc:sldChg>
      <pc:sldChg chg="del">
        <pc:chgData name="Sulakshana De Alwis" userId="7d224cf6e6fac1f4" providerId="LiveId" clId="{5C131717-81C3-437B-B94B-3A173C627043}" dt="2021-05-07T17:37:11.545" v="3" actId="47"/>
        <pc:sldMkLst>
          <pc:docMk/>
          <pc:sldMk cId="0" sldId="271"/>
        </pc:sldMkLst>
      </pc:sldChg>
      <pc:sldChg chg="del">
        <pc:chgData name="Sulakshana De Alwis" userId="7d224cf6e6fac1f4" providerId="LiveId" clId="{5C131717-81C3-437B-B94B-3A173C627043}" dt="2021-05-07T17:37:30.995" v="4" actId="47"/>
        <pc:sldMkLst>
          <pc:docMk/>
          <pc:sldMk cId="0" sldId="278"/>
        </pc:sldMkLst>
      </pc:sldChg>
      <pc:sldChg chg="del">
        <pc:chgData name="Sulakshana De Alwis" userId="7d224cf6e6fac1f4" providerId="LiveId" clId="{5C131717-81C3-437B-B94B-3A173C627043}" dt="2021-05-07T17:37:32.931" v="5" actId="47"/>
        <pc:sldMkLst>
          <pc:docMk/>
          <pc:sldMk cId="0" sldId="279"/>
        </pc:sldMkLst>
      </pc:sldChg>
      <pc:sldChg chg="del">
        <pc:chgData name="Sulakshana De Alwis" userId="7d224cf6e6fac1f4" providerId="LiveId" clId="{5C131717-81C3-437B-B94B-3A173C627043}" dt="2021-05-07T17:37:33.441" v="6" actId="47"/>
        <pc:sldMkLst>
          <pc:docMk/>
          <pc:sldMk cId="0" sldId="280"/>
        </pc:sldMkLst>
      </pc:sldChg>
      <pc:sldChg chg="del">
        <pc:chgData name="Sulakshana De Alwis" userId="7d224cf6e6fac1f4" providerId="LiveId" clId="{5C131717-81C3-437B-B94B-3A173C627043}" dt="2021-05-07T17:37:34.005" v="7" actId="47"/>
        <pc:sldMkLst>
          <pc:docMk/>
          <pc:sldMk cId="0" sldId="281"/>
        </pc:sldMkLst>
      </pc:sldChg>
      <pc:sldChg chg="del">
        <pc:chgData name="Sulakshana De Alwis" userId="7d224cf6e6fac1f4" providerId="LiveId" clId="{5C131717-81C3-437B-B94B-3A173C627043}" dt="2021-05-07T17:37:34.648" v="8" actId="47"/>
        <pc:sldMkLst>
          <pc:docMk/>
          <pc:sldMk cId="0" sldId="282"/>
        </pc:sldMkLst>
      </pc:sldChg>
      <pc:sldChg chg="del">
        <pc:chgData name="Sulakshana De Alwis" userId="7d224cf6e6fac1f4" providerId="LiveId" clId="{5C131717-81C3-437B-B94B-3A173C627043}" dt="2021-05-07T17:37:35.570" v="9" actId="47"/>
        <pc:sldMkLst>
          <pc:docMk/>
          <pc:sldMk cId="0" sldId="283"/>
        </pc:sldMkLst>
      </pc:sldChg>
      <pc:sldChg chg="del">
        <pc:chgData name="Sulakshana De Alwis" userId="7d224cf6e6fac1f4" providerId="LiveId" clId="{5C131717-81C3-437B-B94B-3A173C627043}" dt="2021-05-07T17:37:36.426" v="10" actId="47"/>
        <pc:sldMkLst>
          <pc:docMk/>
          <pc:sldMk cId="0" sldId="284"/>
        </pc:sldMkLst>
      </pc:sldChg>
      <pc:sldChg chg="del">
        <pc:chgData name="Sulakshana De Alwis" userId="7d224cf6e6fac1f4" providerId="LiveId" clId="{5C131717-81C3-437B-B94B-3A173C627043}" dt="2021-05-07T17:37:37.139" v="11" actId="47"/>
        <pc:sldMkLst>
          <pc:docMk/>
          <pc:sldMk cId="0" sldId="285"/>
        </pc:sldMkLst>
      </pc:sldChg>
      <pc:sldChg chg="del">
        <pc:chgData name="Sulakshana De Alwis" userId="7d224cf6e6fac1f4" providerId="LiveId" clId="{5C131717-81C3-437B-B94B-3A173C627043}" dt="2021-05-07T17:37:37.774" v="12" actId="47"/>
        <pc:sldMkLst>
          <pc:docMk/>
          <pc:sldMk cId="0" sldId="286"/>
        </pc:sldMkLst>
      </pc:sldChg>
      <pc:sldChg chg="del">
        <pc:chgData name="Sulakshana De Alwis" userId="7d224cf6e6fac1f4" providerId="LiveId" clId="{5C131717-81C3-437B-B94B-3A173C627043}" dt="2021-05-07T17:37:55.922" v="13" actId="47"/>
        <pc:sldMkLst>
          <pc:docMk/>
          <pc:sldMk cId="0" sldId="288"/>
        </pc:sldMkLst>
      </pc:sldChg>
      <pc:sldChg chg="del">
        <pc:chgData name="Sulakshana De Alwis" userId="7d224cf6e6fac1f4" providerId="LiveId" clId="{5C131717-81C3-437B-B94B-3A173C627043}" dt="2021-05-07T17:38:36.541" v="14" actId="47"/>
        <pc:sldMkLst>
          <pc:docMk/>
          <pc:sldMk cId="0" sldId="297"/>
        </pc:sldMkLst>
      </pc:sldChg>
      <pc:sldChg chg="del">
        <pc:chgData name="Sulakshana De Alwis" userId="7d224cf6e6fac1f4" providerId="LiveId" clId="{5C131717-81C3-437B-B94B-3A173C627043}" dt="2021-05-07T17:39:02.241" v="15" actId="47"/>
        <pc:sldMkLst>
          <pc:docMk/>
          <pc:sldMk cId="0" sldId="304"/>
        </pc:sldMkLst>
      </pc:sldChg>
      <pc:sldChg chg="del">
        <pc:chgData name="Sulakshana De Alwis" userId="7d224cf6e6fac1f4" providerId="LiveId" clId="{5C131717-81C3-437B-B94B-3A173C627043}" dt="2021-05-07T17:39:02.733" v="16" actId="47"/>
        <pc:sldMkLst>
          <pc:docMk/>
          <pc:sldMk cId="0" sldId="305"/>
        </pc:sldMkLst>
      </pc:sldChg>
      <pc:sldChg chg="del">
        <pc:chgData name="Sulakshana De Alwis" userId="7d224cf6e6fac1f4" providerId="LiveId" clId="{5C131717-81C3-437B-B94B-3A173C627043}" dt="2021-05-07T17:39:03.242" v="17" actId="47"/>
        <pc:sldMkLst>
          <pc:docMk/>
          <pc:sldMk cId="0" sldId="306"/>
        </pc:sldMkLst>
      </pc:sldChg>
      <pc:sldChg chg="del">
        <pc:chgData name="Sulakshana De Alwis" userId="7d224cf6e6fac1f4" providerId="LiveId" clId="{5C131717-81C3-437B-B94B-3A173C627043}" dt="2021-05-07T17:39:03.665" v="18" actId="47"/>
        <pc:sldMkLst>
          <pc:docMk/>
          <pc:sldMk cId="0" sldId="307"/>
        </pc:sldMkLst>
      </pc:sldChg>
      <pc:sldChg chg="del">
        <pc:chgData name="Sulakshana De Alwis" userId="7d224cf6e6fac1f4" providerId="LiveId" clId="{5C131717-81C3-437B-B94B-3A173C627043}" dt="2021-05-07T17:39:04.073" v="19" actId="47"/>
        <pc:sldMkLst>
          <pc:docMk/>
          <pc:sldMk cId="0" sldId="308"/>
        </pc:sldMkLst>
      </pc:sldChg>
      <pc:sldChg chg="del">
        <pc:chgData name="Sulakshana De Alwis" userId="7d224cf6e6fac1f4" providerId="LiveId" clId="{5C131717-81C3-437B-B94B-3A173C627043}" dt="2021-05-07T17:39:04.462" v="20" actId="47"/>
        <pc:sldMkLst>
          <pc:docMk/>
          <pc:sldMk cId="0" sldId="309"/>
        </pc:sldMkLst>
      </pc:sldChg>
      <pc:sldChg chg="del">
        <pc:chgData name="Sulakshana De Alwis" userId="7d224cf6e6fac1f4" providerId="LiveId" clId="{5C131717-81C3-437B-B94B-3A173C627043}" dt="2021-05-07T17:39:04.860" v="21" actId="47"/>
        <pc:sldMkLst>
          <pc:docMk/>
          <pc:sldMk cId="0" sldId="310"/>
        </pc:sldMkLst>
      </pc:sldChg>
      <pc:sldChg chg="del">
        <pc:chgData name="Sulakshana De Alwis" userId="7d224cf6e6fac1f4" providerId="LiveId" clId="{5C131717-81C3-437B-B94B-3A173C627043}" dt="2021-05-07T17:39:05.262" v="22" actId="47"/>
        <pc:sldMkLst>
          <pc:docMk/>
          <pc:sldMk cId="0" sldId="311"/>
        </pc:sldMkLst>
      </pc:sldChg>
      <pc:sldChg chg="del">
        <pc:chgData name="Sulakshana De Alwis" userId="7d224cf6e6fac1f4" providerId="LiveId" clId="{5C131717-81C3-437B-B94B-3A173C627043}" dt="2021-05-07T17:39:05.688" v="23" actId="47"/>
        <pc:sldMkLst>
          <pc:docMk/>
          <pc:sldMk cId="0" sldId="312"/>
        </pc:sldMkLst>
      </pc:sldChg>
      <pc:sldChg chg="del">
        <pc:chgData name="Sulakshana De Alwis" userId="7d224cf6e6fac1f4" providerId="LiveId" clId="{5C131717-81C3-437B-B94B-3A173C627043}" dt="2021-05-07T17:39:06.114" v="24" actId="47"/>
        <pc:sldMkLst>
          <pc:docMk/>
          <pc:sldMk cId="0" sldId="313"/>
        </pc:sldMkLst>
      </pc:sldChg>
      <pc:sldChg chg="del">
        <pc:chgData name="Sulakshana De Alwis" userId="7d224cf6e6fac1f4" providerId="LiveId" clId="{5C131717-81C3-437B-B94B-3A173C627043}" dt="2021-05-07T17:39:06.537" v="25" actId="47"/>
        <pc:sldMkLst>
          <pc:docMk/>
          <pc:sldMk cId="0" sldId="314"/>
        </pc:sldMkLst>
      </pc:sldChg>
      <pc:sldChg chg="del">
        <pc:chgData name="Sulakshana De Alwis" userId="7d224cf6e6fac1f4" providerId="LiveId" clId="{5C131717-81C3-437B-B94B-3A173C627043}" dt="2021-05-07T17:39:06.948" v="26" actId="47"/>
        <pc:sldMkLst>
          <pc:docMk/>
          <pc:sldMk cId="0" sldId="315"/>
        </pc:sldMkLst>
      </pc:sldChg>
      <pc:sldChg chg="del">
        <pc:chgData name="Sulakshana De Alwis" userId="7d224cf6e6fac1f4" providerId="LiveId" clId="{5C131717-81C3-437B-B94B-3A173C627043}" dt="2021-05-07T17:39:07.380" v="27" actId="47"/>
        <pc:sldMkLst>
          <pc:docMk/>
          <pc:sldMk cId="0" sldId="316"/>
        </pc:sldMkLst>
      </pc:sldChg>
      <pc:sldChg chg="del">
        <pc:chgData name="Sulakshana De Alwis" userId="7d224cf6e6fac1f4" providerId="LiveId" clId="{5C131717-81C3-437B-B94B-3A173C627043}" dt="2021-05-07T17:39:07.836" v="28" actId="47"/>
        <pc:sldMkLst>
          <pc:docMk/>
          <pc:sldMk cId="0" sldId="317"/>
        </pc:sldMkLst>
      </pc:sldChg>
      <pc:sldChg chg="del">
        <pc:chgData name="Sulakshana De Alwis" userId="7d224cf6e6fac1f4" providerId="LiveId" clId="{5C131717-81C3-437B-B94B-3A173C627043}" dt="2021-05-07T17:39:08.236" v="29" actId="47"/>
        <pc:sldMkLst>
          <pc:docMk/>
          <pc:sldMk cId="0" sldId="318"/>
        </pc:sldMkLst>
      </pc:sldChg>
      <pc:sldChg chg="del">
        <pc:chgData name="Sulakshana De Alwis" userId="7d224cf6e6fac1f4" providerId="LiveId" clId="{5C131717-81C3-437B-B94B-3A173C627043}" dt="2021-05-07T17:39:08.608" v="30" actId="47"/>
        <pc:sldMkLst>
          <pc:docMk/>
          <pc:sldMk cId="0" sldId="319"/>
        </pc:sldMkLst>
      </pc:sldChg>
      <pc:sldChg chg="del">
        <pc:chgData name="Sulakshana De Alwis" userId="7d224cf6e6fac1f4" providerId="LiveId" clId="{5C131717-81C3-437B-B94B-3A173C627043}" dt="2021-05-07T17:39:08.989" v="31" actId="47"/>
        <pc:sldMkLst>
          <pc:docMk/>
          <pc:sldMk cId="0" sldId="320"/>
        </pc:sldMkLst>
      </pc:sldChg>
      <pc:sldChg chg="del">
        <pc:chgData name="Sulakshana De Alwis" userId="7d224cf6e6fac1f4" providerId="LiveId" clId="{5C131717-81C3-437B-B94B-3A173C627043}" dt="2021-05-07T17:39:09.388" v="32" actId="47"/>
        <pc:sldMkLst>
          <pc:docMk/>
          <pc:sldMk cId="0" sldId="321"/>
        </pc:sldMkLst>
      </pc:sldChg>
      <pc:sldChg chg="del">
        <pc:chgData name="Sulakshana De Alwis" userId="7d224cf6e6fac1f4" providerId="LiveId" clId="{5C131717-81C3-437B-B94B-3A173C627043}" dt="2021-05-07T17:39:09.745" v="33" actId="47"/>
        <pc:sldMkLst>
          <pc:docMk/>
          <pc:sldMk cId="0" sldId="322"/>
        </pc:sldMkLst>
      </pc:sldChg>
      <pc:sldChg chg="del">
        <pc:chgData name="Sulakshana De Alwis" userId="7d224cf6e6fac1f4" providerId="LiveId" clId="{5C131717-81C3-437B-B94B-3A173C627043}" dt="2021-05-07T17:39:13.634" v="34" actId="47"/>
        <pc:sldMkLst>
          <pc:docMk/>
          <pc:sldMk cId="0" sldId="323"/>
        </pc:sldMkLst>
      </pc:sldChg>
      <pc:sldChg chg="del">
        <pc:chgData name="Sulakshana De Alwis" userId="7d224cf6e6fac1f4" providerId="LiveId" clId="{5C131717-81C3-437B-B94B-3A173C627043}" dt="2021-05-07T17:39:15.705" v="35" actId="47"/>
        <pc:sldMkLst>
          <pc:docMk/>
          <pc:sldMk cId="0" sldId="324"/>
        </pc:sldMkLst>
      </pc:sldChg>
      <pc:sldChg chg="del">
        <pc:chgData name="Sulakshana De Alwis" userId="7d224cf6e6fac1f4" providerId="LiveId" clId="{5C131717-81C3-437B-B94B-3A173C627043}" dt="2021-05-07T17:39:17.282" v="36" actId="47"/>
        <pc:sldMkLst>
          <pc:docMk/>
          <pc:sldMk cId="0" sldId="325"/>
        </pc:sldMkLst>
      </pc:sldChg>
      <pc:sldChg chg="del">
        <pc:chgData name="Sulakshana De Alwis" userId="7d224cf6e6fac1f4" providerId="LiveId" clId="{5C131717-81C3-437B-B94B-3A173C627043}" dt="2021-05-07T17:39:19.434" v="37" actId="47"/>
        <pc:sldMkLst>
          <pc:docMk/>
          <pc:sldMk cId="0" sldId="32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th1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29598F">
              <a:alpha val="65535"/>
            </a:srgbClr>
          </a:solidFill>
          <a:ln w="0" cap="sq">
            <a:solidFill>
              <a:srgbClr val="29598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" name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32" y="3157727"/>
            <a:ext cx="4300730" cy="3700272"/>
          </a:xfrm>
          <a:prstGeom prst="rect">
            <a:avLst/>
          </a:prstGeom>
          <a:noFill/>
        </p:spPr>
      </p:pic>
      <p:pic>
        <p:nvPicPr>
          <p:cNvPr id="3" name="Imag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732" y="3107435"/>
            <a:ext cx="4300730" cy="3750564"/>
          </a:xfrm>
          <a:prstGeom prst="rect">
            <a:avLst/>
          </a:prstGeom>
          <a:noFill/>
        </p:spPr>
      </p:pic>
      <p:sp>
        <p:nvSpPr>
          <p:cNvPr id="4" name="Text Box4"/>
          <p:cNvSpPr txBox="1"/>
          <p:nvPr/>
        </p:nvSpPr>
        <p:spPr>
          <a:xfrm>
            <a:off x="7512432" y="220443"/>
            <a:ext cx="153658" cy="21805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17"/>
              </a:lnSpc>
            </a:pPr>
            <a:r>
              <a:rPr lang="en-US" altLang="zh-CN" sz="1332" spc="-6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th</a:t>
            </a:r>
            <a:endParaRPr lang="en-US" altLang="zh-CN" sz="1332">
              <a:latin typeface="Ebrima"/>
              <a:ea typeface="Ebrima"/>
              <a:cs typeface="Ebrima"/>
            </a:endParaRPr>
          </a:p>
        </p:txBody>
      </p:sp>
      <p:sp>
        <p:nvSpPr>
          <p:cNvPr id="5" name="Text Box5"/>
          <p:cNvSpPr txBox="1"/>
          <p:nvPr/>
        </p:nvSpPr>
        <p:spPr>
          <a:xfrm>
            <a:off x="1975993" y="204557"/>
            <a:ext cx="6576109" cy="396232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5262119" algn="l" rtl="0">
              <a:lnSpc>
                <a:spcPts val="2583"/>
              </a:lnSpc>
            </a:pPr>
            <a:r>
              <a:rPr lang="en-US" altLang="zh-CN" sz="2004" spc="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15</a:t>
            </a:r>
            <a:r>
              <a:rPr lang="en-US" altLang="zh-CN" sz="2004" spc="1196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2004" spc="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2004">
              <a:latin typeface="Ebrima"/>
              <a:ea typeface="Ebrima"/>
              <a:cs typeface="Ebrima"/>
            </a:endParaRPr>
          </a:p>
          <a:p>
            <a:pPr marL="1485011" algn="l" rtl="0">
              <a:lnSpc>
                <a:spcPts val="3869"/>
              </a:lnSpc>
            </a:pPr>
            <a:r>
              <a:rPr lang="en-US" altLang="zh-CN" sz="3206" b="1" spc="2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3206" b="1" spc="25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6" b="1" spc="3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Computers</a:t>
            </a:r>
            <a:endParaRPr lang="en-US" altLang="zh-CN" sz="3206">
              <a:latin typeface="Ebrima"/>
              <a:ea typeface="Ebrima"/>
              <a:cs typeface="Ebrima"/>
            </a:endParaRPr>
          </a:p>
          <a:p>
            <a:pPr marL="3647821" algn="l" rtl="0">
              <a:lnSpc>
                <a:spcPts val="2853"/>
              </a:lnSpc>
            </a:pPr>
            <a:r>
              <a:rPr lang="en-US" altLang="zh-CN" sz="2400" spc="0" dirty="0">
                <a:solidFill>
                  <a:srgbClr val="EEEE46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2400" spc="17" dirty="0">
                <a:solidFill>
                  <a:srgbClr val="EEEE46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2400" spc="0" dirty="0">
                <a:solidFill>
                  <a:srgbClr val="EEEE46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2400" dirty="0">
                <a:solidFill>
                  <a:srgbClr val="EEEE46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2400" spc="0" dirty="0">
                <a:solidFill>
                  <a:srgbClr val="EEEE46"/>
                </a:solidFill>
                <a:latin typeface="Ebrima"/>
                <a:ea typeface="Ebrima"/>
                <a:cs typeface="Ebrima"/>
              </a:rPr>
              <a:t>Tomorrow</a:t>
            </a:r>
            <a:endParaRPr lang="en-US" altLang="zh-CN" sz="2400">
              <a:latin typeface="Ebrima"/>
              <a:ea typeface="Ebrima"/>
              <a:cs typeface="Ebrima"/>
            </a:endParaRPr>
          </a:p>
          <a:p>
            <a:pPr marL="4795393" algn="l" rtl="0">
              <a:lnSpc>
                <a:spcPts val="2401"/>
              </a:lnSpc>
            </a:pPr>
            <a:r>
              <a:rPr lang="en-US" altLang="zh-CN" sz="2004" spc="2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Comprehensive</a:t>
            </a:r>
            <a:endParaRPr lang="en-US" altLang="zh-CN" sz="2004">
              <a:latin typeface="Ebrima"/>
              <a:ea typeface="Ebrima"/>
              <a:cs typeface="Ebrima"/>
            </a:endParaRPr>
          </a:p>
          <a:p>
            <a:pPr marL="1282065" algn="l" rtl="0">
              <a:lnSpc>
                <a:spcPts val="4931"/>
              </a:lnSpc>
              <a:spcBef>
                <a:spcPts val="2561"/>
              </a:spcBef>
            </a:pPr>
            <a:r>
              <a:rPr lang="en-US" altLang="zh-CN" sz="3996" b="1" spc="-2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Chapter</a:t>
            </a:r>
            <a:r>
              <a:rPr lang="en-US" altLang="zh-CN" sz="3996" b="1" spc="12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996" b="1" spc="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1</a:t>
            </a:r>
            <a:endParaRPr lang="en-US" altLang="zh-CN" sz="3996">
              <a:latin typeface="Ebrima"/>
              <a:ea typeface="Ebrima"/>
              <a:cs typeface="Ebrima"/>
            </a:endParaRPr>
          </a:p>
          <a:p>
            <a:pPr marL="152400" algn="l" rtl="0">
              <a:lnSpc>
                <a:spcPts val="4934"/>
              </a:lnSpc>
              <a:spcBef>
                <a:spcPts val="2267"/>
              </a:spcBef>
            </a:pPr>
            <a:r>
              <a:rPr lang="en-US" altLang="zh-CN" sz="3998" b="1" spc="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Introduction</a:t>
            </a:r>
            <a:r>
              <a:rPr lang="en-US" altLang="zh-CN" sz="3998" b="1" spc="26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998" b="1" spc="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to</a:t>
            </a:r>
            <a:r>
              <a:rPr lang="en-US" altLang="zh-CN" sz="3998" b="1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998" b="1" spc="3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the</a:t>
            </a:r>
            <a:endParaRPr lang="en-US" altLang="zh-CN" sz="3998">
              <a:latin typeface="Ebrima"/>
              <a:ea typeface="Ebrima"/>
              <a:cs typeface="Ebrima"/>
            </a:endParaRPr>
          </a:p>
          <a:p>
            <a:pPr algn="l" rtl="0">
              <a:lnSpc>
                <a:spcPts val="4801"/>
              </a:lnSpc>
            </a:pPr>
            <a:r>
              <a:rPr lang="en-US" altLang="zh-CN" sz="3996" b="1" spc="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World</a:t>
            </a:r>
            <a:r>
              <a:rPr lang="en-US" altLang="zh-CN" sz="3996" b="1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996" b="1" spc="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of</a:t>
            </a:r>
            <a:r>
              <a:rPr lang="en-US" altLang="zh-CN" sz="3996" b="1" spc="6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996" b="1" spc="-2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Computers</a:t>
            </a:r>
            <a:endParaRPr lang="en-US" altLang="zh-CN" sz="3996">
              <a:latin typeface="Ebrima"/>
              <a:ea typeface="Ebrima"/>
              <a:cs typeface="Ebrima"/>
            </a:endParaRPr>
          </a:p>
        </p:txBody>
      </p:sp>
      <p:sp>
        <p:nvSpPr>
          <p:cNvPr id="6" name="Text Box6"/>
          <p:cNvSpPr txBox="1"/>
          <p:nvPr/>
        </p:nvSpPr>
        <p:spPr>
          <a:xfrm>
            <a:off x="342900" y="6081675"/>
            <a:ext cx="1835125" cy="55671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221"/>
              </a:lnSpc>
            </a:pPr>
            <a:r>
              <a:rPr lang="en-US" altLang="zh-CN" sz="1800" b="1" spc="1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Deborah</a:t>
            </a:r>
            <a:r>
              <a:rPr lang="en-US" altLang="zh-CN" sz="1800" b="1" spc="-17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800" b="1" spc="2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Morley</a:t>
            </a:r>
            <a:endParaRPr lang="en-US" altLang="zh-CN" sz="1800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162"/>
              </a:lnSpc>
            </a:pPr>
            <a:r>
              <a:rPr lang="en-US" altLang="zh-CN" sz="1800" b="1" spc="1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Charles</a:t>
            </a:r>
            <a:r>
              <a:rPr lang="en-US" altLang="zh-CN" sz="1800" b="1" spc="-15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800" b="1" spc="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S.</a:t>
            </a:r>
            <a:r>
              <a:rPr lang="en-US" altLang="zh-CN" sz="1800" b="1" spc="7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800" b="1" spc="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Parker</a:t>
            </a:r>
            <a:endParaRPr lang="en-US" altLang="zh-CN" sz="1800">
              <a:latin typeface="Ebrima"/>
              <a:ea typeface="Ebrima"/>
              <a:cs typeface="Ebrima"/>
            </a:endParaRPr>
          </a:p>
        </p:txBody>
      </p:sp>
      <p:sp>
        <p:nvSpPr>
          <p:cNvPr id="7" name="Text Box7"/>
          <p:cNvSpPr txBox="1"/>
          <p:nvPr/>
        </p:nvSpPr>
        <p:spPr>
          <a:xfrm>
            <a:off x="6452870" y="6464400"/>
            <a:ext cx="2142622" cy="18072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23"/>
              </a:lnSpc>
            </a:pPr>
            <a:r>
              <a:rPr lang="en-US" altLang="zh-CN" sz="1104" spc="2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Copyright</a:t>
            </a:r>
            <a:r>
              <a:rPr lang="en-US" altLang="zh-CN" sz="1104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104" spc="3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2015</a:t>
            </a:r>
            <a:r>
              <a:rPr lang="en-US" altLang="zh-CN" sz="1104" spc="-45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104" spc="2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Cengage</a:t>
            </a:r>
            <a:r>
              <a:rPr lang="en-US" altLang="zh-CN" sz="1104" spc="-20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104" spc="1" dirty="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Learning</a:t>
            </a:r>
            <a:endParaRPr lang="en-US" altLang="zh-CN" sz="1104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ath86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87" name="Image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88" name="Image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89" name="Image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90" name="Text Box90"/>
          <p:cNvSpPr txBox="1"/>
          <p:nvPr/>
        </p:nvSpPr>
        <p:spPr>
          <a:xfrm>
            <a:off x="523342" y="359487"/>
            <a:ext cx="7652283" cy="622693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95679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on</a:t>
            </a:r>
            <a:r>
              <a:rPr lang="en-US" altLang="zh-CN" sz="3600" spc="7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the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Job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368503" marR="406672" indent="-343205" algn="l" rtl="0">
              <a:lnSpc>
                <a:spcPts val="3066"/>
              </a:lnSpc>
              <a:spcBef>
                <a:spcPts val="4459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become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universal</a:t>
            </a:r>
            <a:r>
              <a:rPr lang="en-US" altLang="zh-CN" sz="24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on-the-job</a:t>
            </a:r>
            <a:r>
              <a:rPr lang="en-US" altLang="zh-CN" sz="24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tool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decision-making,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productivity,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communication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5"/>
              </a:lnSpc>
              <a:spcBef>
                <a:spcPts val="682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types</a:t>
            </a:r>
            <a:r>
              <a:rPr lang="en-US" altLang="zh-CN" sz="2402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employees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68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access</a:t>
            </a:r>
            <a:r>
              <a:rPr lang="en-US" altLang="zh-CN" sz="24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control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security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measures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service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professional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Extensively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military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68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Requires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continually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refreshing</a:t>
            </a:r>
            <a:r>
              <a:rPr lang="en-US" altLang="zh-CN" sz="24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skills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25298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70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Common</a:t>
            </a:r>
            <a:r>
              <a:rPr lang="en-US" altLang="zh-CN" sz="24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uses: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indent="-286461" algn="l" rtl="0">
              <a:lnSpc>
                <a:spcPts val="3066"/>
              </a:lnSpc>
              <a:spcBef>
                <a:spcPts val="20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Decision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making,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productivity,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off-site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communications,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authentication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81"/>
              </a:lnSpc>
              <a:spcBef>
                <a:spcPts val="5241"/>
              </a:spcBef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91" name="Text Box91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13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ath92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93" name="Image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94" name="Image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95" name="Image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96" name="Image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456" y="1484377"/>
            <a:ext cx="4535425" cy="4913375"/>
          </a:xfrm>
          <a:prstGeom prst="rect">
            <a:avLst/>
          </a:prstGeom>
          <a:noFill/>
        </p:spPr>
      </p:pic>
      <p:pic>
        <p:nvPicPr>
          <p:cNvPr id="97" name="Image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508" y="1557528"/>
            <a:ext cx="1944624" cy="670560"/>
          </a:xfrm>
          <a:prstGeom prst="rect">
            <a:avLst/>
          </a:prstGeom>
          <a:noFill/>
        </p:spPr>
      </p:pic>
      <p:sp>
        <p:nvSpPr>
          <p:cNvPr id="98" name="Text Box98"/>
          <p:cNvSpPr txBox="1"/>
          <p:nvPr/>
        </p:nvSpPr>
        <p:spPr>
          <a:xfrm>
            <a:off x="1819021" y="359487"/>
            <a:ext cx="4513631" cy="5893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on</a:t>
            </a:r>
            <a:r>
              <a:rPr lang="en-US" altLang="zh-CN" sz="3600" spc="7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the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Job</a:t>
            </a:r>
            <a:endParaRPr lang="en-US" altLang="zh-CN" sz="3600">
              <a:latin typeface="Ebrima"/>
              <a:ea typeface="Ebrima"/>
              <a:cs typeface="Ebrima"/>
            </a:endParaRPr>
          </a:p>
        </p:txBody>
      </p:sp>
      <p:sp>
        <p:nvSpPr>
          <p:cNvPr id="99" name="Text Box99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100" name="Text Box100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14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ath101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02" name="Image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103" name="Image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104" name="Image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105" name="Text Box105"/>
          <p:cNvSpPr txBox="1"/>
          <p:nvPr/>
        </p:nvSpPr>
        <p:spPr>
          <a:xfrm>
            <a:off x="548640" y="359232"/>
            <a:ext cx="8046418" cy="464190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762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on</a:t>
            </a:r>
            <a:r>
              <a:rPr lang="en-US" altLang="zh-CN" sz="3600" spc="7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the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Go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457505" indent="-457505" algn="l" rtl="0">
              <a:lnSpc>
                <a:spcPts val="3456"/>
              </a:lnSpc>
              <a:spcBef>
                <a:spcPts val="4257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encountered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nearly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every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aspect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daily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life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Consumer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kiosks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5"/>
              </a:lnSpc>
              <a:spcBef>
                <a:spcPts val="682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6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ATM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transactions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systems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at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retail 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Self-checkout</a:t>
            </a:r>
            <a:r>
              <a:rPr lang="en-US" altLang="zh-CN" sz="24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Consumer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authentication</a:t>
            </a:r>
            <a:r>
              <a:rPr lang="en-US" altLang="zh-CN" sz="24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Portable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mobile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GPS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systems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106" name="Text Box106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107" name="Text Box107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15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th116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17" name="Image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118" name="Image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119" name="Image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120" name="Text Box120"/>
          <p:cNvSpPr txBox="1"/>
          <p:nvPr/>
        </p:nvSpPr>
        <p:spPr>
          <a:xfrm>
            <a:off x="548640" y="151369"/>
            <a:ext cx="8066788" cy="602052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762" marR="306742" algn="l" rtl="0">
              <a:lnSpc>
                <a:spcPts val="3985"/>
              </a:lnSpc>
            </a:pPr>
            <a:r>
              <a:rPr lang="en-US" altLang="zh-CN" sz="3204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What</a:t>
            </a:r>
            <a:r>
              <a:rPr lang="en-US" altLang="zh-CN" sz="3204" spc="-9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Is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</a:t>
            </a:r>
            <a:r>
              <a:rPr lang="en-US" altLang="zh-CN" sz="3204" spc="-5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</a:t>
            </a:r>
            <a:r>
              <a:rPr lang="en-US" altLang="zh-CN" sz="3204" spc="9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What</a:t>
            </a:r>
            <a:r>
              <a:rPr lang="en-US" altLang="zh-CN" sz="3204" spc="-19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Does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6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It</a:t>
            </a:r>
            <a:r>
              <a:rPr lang="en-US" altLang="zh-CN" sz="320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6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Do?</a:t>
            </a:r>
            <a:endParaRPr lang="en-US" altLang="zh-CN" sz="3206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772"/>
              </a:lnSpc>
              <a:spcBef>
                <a:spcPts val="3248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programmable,</a:t>
            </a:r>
            <a:r>
              <a:rPr lang="en-US" altLang="zh-CN" sz="24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electronic</a:t>
            </a:r>
            <a:r>
              <a:rPr lang="en-US" altLang="zh-CN" sz="2400" spc="-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accepts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data,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43966" algn="l" rtl="0">
              <a:lnSpc>
                <a:spcPts val="2400"/>
              </a:lnSpc>
              <a:spcBef>
                <a:spcPts val="480"/>
              </a:spcBef>
            </a:pP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operations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data,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stores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43966" indent="-286461" algn="l" rtl="0">
              <a:lnSpc>
                <a:spcPts val="3066"/>
              </a:lnSpc>
              <a:spcBef>
                <a:spcPts val="207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Follows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instructions,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called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programs,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which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determine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will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Basic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Operations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5"/>
              </a:lnSpc>
              <a:spcBef>
                <a:spcPts val="682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Input:</a:t>
            </a:r>
            <a:r>
              <a:rPr lang="en-US" altLang="zh-CN" sz="2402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Entering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data</a:t>
            </a:r>
            <a:r>
              <a:rPr lang="en-US" altLang="zh-CN" sz="2402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into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5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Processing:</a:t>
            </a:r>
            <a:r>
              <a:rPr lang="en-US" altLang="zh-CN" sz="2400" spc="-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Performing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operations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4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Output: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Presenting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results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marR="388993" algn="l" rtl="0">
              <a:lnSpc>
                <a:spcPts val="3457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Storage: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Saving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data, programs,</a:t>
            </a:r>
            <a:r>
              <a:rPr lang="en-US" altLang="zh-CN" sz="24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future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Communications:</a:t>
            </a:r>
            <a:r>
              <a:rPr lang="en-US" altLang="zh-CN" sz="2400" spc="-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Sending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receiving</a:t>
            </a:r>
            <a:r>
              <a:rPr lang="en-US" altLang="zh-CN" sz="24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121" name="Text Box121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122" name="Text Box122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17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ath123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24" name="Image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125" name="Image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126" name="Image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127" name="Image1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24" y="1845564"/>
            <a:ext cx="7876032" cy="3566160"/>
          </a:xfrm>
          <a:prstGeom prst="rect">
            <a:avLst/>
          </a:prstGeom>
          <a:noFill/>
        </p:spPr>
      </p:pic>
      <p:sp>
        <p:nvSpPr>
          <p:cNvPr id="128" name="Text Box128"/>
          <p:cNvSpPr txBox="1"/>
          <p:nvPr/>
        </p:nvSpPr>
        <p:spPr>
          <a:xfrm>
            <a:off x="1819021" y="151040"/>
            <a:ext cx="6487944" cy="101276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987"/>
              </a:lnSpc>
            </a:pPr>
            <a:r>
              <a:rPr lang="en-US" altLang="zh-CN" sz="3206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What</a:t>
            </a:r>
            <a:r>
              <a:rPr lang="en-US" altLang="zh-CN" sz="320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6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Is</a:t>
            </a:r>
            <a:r>
              <a:rPr lang="en-US" altLang="zh-CN" sz="320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6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</a:t>
            </a:r>
            <a:r>
              <a:rPr lang="en-US" altLang="zh-CN" sz="320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6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</a:t>
            </a:r>
            <a:r>
              <a:rPr lang="en-US" altLang="zh-CN" sz="320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6" spc="3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320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6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What</a:t>
            </a:r>
            <a:r>
              <a:rPr lang="en-US" altLang="zh-CN" sz="3206" spc="-19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6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Does</a:t>
            </a:r>
            <a:r>
              <a:rPr lang="en-US" altLang="zh-CN" sz="320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It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Do?</a:t>
            </a:r>
            <a:endParaRPr lang="en-US" altLang="zh-CN" sz="3204">
              <a:latin typeface="Ebrima"/>
              <a:ea typeface="Ebrima"/>
              <a:cs typeface="Ebrima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18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ath131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32" name="Image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133" name="Image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134" name="Image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135" name="Text Box135"/>
          <p:cNvSpPr txBox="1"/>
          <p:nvPr/>
        </p:nvSpPr>
        <p:spPr>
          <a:xfrm>
            <a:off x="548640" y="359487"/>
            <a:ext cx="7342278" cy="438561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381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Data</a:t>
            </a:r>
            <a:r>
              <a:rPr lang="en-US" altLang="zh-CN" sz="3600" spc="1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vs.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Information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772"/>
              </a:lnSpc>
              <a:spcBef>
                <a:spcPts val="465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5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Raw,</a:t>
            </a:r>
            <a:r>
              <a:rPr lang="en-US" altLang="zh-CN" sz="2400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unorganized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facts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R="225695" indent="457505" algn="l" rtl="0">
              <a:lnSpc>
                <a:spcPts val="3745"/>
              </a:lnSpc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2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</a:t>
            </a:r>
            <a:r>
              <a:rPr lang="en-US" altLang="zh-CN" sz="2402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2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text,</a:t>
            </a:r>
            <a:r>
              <a:rPr lang="en-US" altLang="zh-CN" sz="2402" spc="-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graphics,</a:t>
            </a:r>
            <a:r>
              <a:rPr lang="en-US" altLang="zh-CN" sz="2402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audio,</a:t>
            </a:r>
            <a:r>
              <a:rPr lang="en-US" altLang="zh-CN" sz="2402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video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indent="457505" algn="l" rtl="0">
              <a:lnSpc>
                <a:spcPts val="3743"/>
              </a:lnSpc>
              <a:spcBef>
                <a:spcPts val="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been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into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meaningful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form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2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lang="en-US" altLang="zh-CN" sz="2402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Processing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3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Converting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into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information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136" name="Text Box136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137" name="Text Box137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19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ath138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39" name="Image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140" name="Image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141" name="Image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142" name="Text Box142"/>
          <p:cNvSpPr txBox="1"/>
          <p:nvPr/>
        </p:nvSpPr>
        <p:spPr>
          <a:xfrm>
            <a:off x="548640" y="359487"/>
            <a:ext cx="8045198" cy="456849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381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Then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Now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772"/>
              </a:lnSpc>
              <a:spcBef>
                <a:spcPts val="465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know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fairly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recent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invention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343205" marR="766639" indent="-343205" algn="l" rtl="0">
              <a:lnSpc>
                <a:spcPts val="2777"/>
              </a:lnSpc>
              <a:spcBef>
                <a:spcPts val="78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history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referred</a:t>
            </a:r>
            <a:r>
              <a:rPr lang="en-US" altLang="zh-CN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terms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generations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343205" indent="-343205" algn="l" rtl="0">
              <a:lnSpc>
                <a:spcPts val="2778"/>
              </a:lnSpc>
              <a:spcBef>
                <a:spcPts val="78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new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generation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characterized</a:t>
            </a:r>
            <a:r>
              <a:rPr lang="en-US" altLang="zh-CN" sz="2400" spc="-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major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technological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development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Precomputers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early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(before</a:t>
            </a:r>
            <a:r>
              <a:rPr lang="en-US" altLang="zh-CN" sz="2400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approx.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1946)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Abacus,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slide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rule,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mechanical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calculator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Punch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Card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Tabulating</a:t>
            </a:r>
            <a:r>
              <a:rPr lang="en-US" altLang="zh-CN" sz="2400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Machine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Sorter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143" name="Text Box143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144" name="Text Box144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20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ath145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46" name="Image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147" name="Image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148" name="Image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149" name="Text Box149"/>
          <p:cNvSpPr txBox="1"/>
          <p:nvPr/>
        </p:nvSpPr>
        <p:spPr>
          <a:xfrm>
            <a:off x="548640" y="359487"/>
            <a:ext cx="7965758" cy="551980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381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Then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Now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772"/>
              </a:lnSpc>
              <a:spcBef>
                <a:spcPts val="465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First-generation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(1946-1957)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Enormous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powered</a:t>
            </a:r>
            <a:r>
              <a:rPr lang="en-US" altLang="zh-CN" sz="24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vacuum</a:t>
            </a:r>
            <a:r>
              <a:rPr lang="en-US" altLang="zh-CN" sz="24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tubes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3745"/>
              </a:lnSpc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great</a:t>
            </a:r>
            <a:r>
              <a:rPr lang="en-US" altLang="zh-CN" sz="2402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deal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electricity</a:t>
            </a:r>
            <a:r>
              <a:rPr lang="en-US" altLang="zh-CN" sz="2402" spc="-4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2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lot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heat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ENIAC</a:t>
            </a:r>
            <a:r>
              <a:rPr lang="en-US" altLang="zh-CN" sz="24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UNIVAC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Second-generation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(1958-1963)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5"/>
              </a:lnSpc>
              <a:spcBef>
                <a:spcPts val="970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transistors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743966" marR="273942" indent="-286461" algn="l" rtl="0">
              <a:lnSpc>
                <a:spcPts val="2778"/>
              </a:lnSpc>
              <a:spcBef>
                <a:spcPts val="78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smaller,</a:t>
            </a:r>
            <a:r>
              <a:rPr lang="en-US" altLang="zh-CN" sz="2400" spc="-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powerful,</a:t>
            </a:r>
            <a:r>
              <a:rPr lang="en-US" altLang="zh-CN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cheaper,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energy-efficient,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reliable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43966" marR="391290" indent="-286461" algn="l" rtl="0">
              <a:lnSpc>
                <a:spcPts val="2781"/>
              </a:lnSpc>
              <a:spcBef>
                <a:spcPts val="777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Punch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cards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magnetic</a:t>
            </a:r>
            <a:r>
              <a:rPr lang="en-US" altLang="zh-CN" sz="2400" spc="-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tape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150" name="Text Box150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151" name="Text Box151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21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ath152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53" name="Image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154" name="Image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155" name="Image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156" name="Text Box156"/>
          <p:cNvSpPr txBox="1"/>
          <p:nvPr/>
        </p:nvSpPr>
        <p:spPr>
          <a:xfrm>
            <a:off x="548640" y="359487"/>
            <a:ext cx="6601944" cy="376364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1270381" algn="l" rtl="0">
              <a:lnSpc>
                <a:spcPts val="6032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Then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Now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Fifth-generation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(now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future)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Infancy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stage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marR="638961" algn="l" rtl="0">
              <a:lnSpc>
                <a:spcPts val="3745"/>
              </a:lnSpc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May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based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artificial</a:t>
            </a:r>
            <a:r>
              <a:rPr lang="en-US" altLang="zh-CN" sz="2402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intelligence</a:t>
            </a:r>
            <a:r>
              <a:rPr lang="en-US" altLang="zh-CN" sz="2402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(AI)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Will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likely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voice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touch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43966" marR="72331" indent="-286461" algn="l" rtl="0">
              <a:lnSpc>
                <a:spcPts val="2777"/>
              </a:lnSpc>
              <a:spcBef>
                <a:spcPts val="78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May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based</a:t>
            </a:r>
            <a:r>
              <a:rPr lang="en-US" altLang="zh-CN" sz="24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optical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utilize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nanotechnology</a:t>
            </a:r>
            <a:endParaRPr lang="en-US" altLang="zh-CN" sz="2402">
              <a:latin typeface="Calibri"/>
              <a:ea typeface="Calibri"/>
              <a:cs typeface="Calibri"/>
            </a:endParaRPr>
          </a:p>
        </p:txBody>
      </p:sp>
      <p:sp>
        <p:nvSpPr>
          <p:cNvPr id="157" name="Text Box157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158" name="Text Box158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22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ath230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31" name="Image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232" name="Image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233" name="Image2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234" name="Text Box234"/>
          <p:cNvSpPr txBox="1"/>
          <p:nvPr/>
        </p:nvSpPr>
        <p:spPr>
          <a:xfrm>
            <a:off x="523342" y="395209"/>
            <a:ext cx="7466265" cy="619121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5298" indent="1270762" algn="l" rtl="0">
              <a:lnSpc>
                <a:spcPts val="5891"/>
              </a:lnSpc>
            </a:pPr>
            <a:r>
              <a:rPr lang="en-US" altLang="zh-CN" sz="3204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</a:t>
            </a:r>
            <a:r>
              <a:rPr lang="en-US" altLang="zh-CN" sz="3204" spc="1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Users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Professionals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(end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users)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25298" marR="496521" indent="457505" algn="l" rtl="0">
              <a:lnSpc>
                <a:spcPts val="3168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People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who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obtain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professionals</a:t>
            </a:r>
            <a:r>
              <a:rPr lang="en-US" altLang="zh-CN" sz="24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include: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399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Programmers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Write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programs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Systems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analysts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5"/>
              </a:lnSpc>
              <a:spcBef>
                <a:spcPts val="394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2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Design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2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systems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397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operations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personnel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day-to-day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operations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Security</a:t>
            </a:r>
            <a:r>
              <a:rPr lang="en-US" altLang="zh-CN" sz="24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specialists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5"/>
              </a:lnSpc>
              <a:spcBef>
                <a:spcPts val="394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2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Secure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2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networks</a:t>
            </a:r>
            <a:r>
              <a:rPr lang="en-US" altLang="zh-CN" sz="2402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against</a:t>
            </a:r>
            <a:r>
              <a:rPr lang="en-US" altLang="zh-CN" sz="2402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hackers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81"/>
              </a:lnSpc>
              <a:spcBef>
                <a:spcPts val="3801"/>
              </a:spcBef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235" name="Text Box235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32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th31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2" name="Image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33" name="Image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34" name="Image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35" name="Text Box35"/>
          <p:cNvSpPr txBox="1"/>
          <p:nvPr/>
        </p:nvSpPr>
        <p:spPr>
          <a:xfrm>
            <a:off x="548640" y="359232"/>
            <a:ext cx="6045876" cy="44955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R="126066" indent="1270762" algn="l" rtl="0">
              <a:lnSpc>
                <a:spcPts val="6177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Your</a:t>
            </a:r>
            <a:r>
              <a:rPr lang="en-US" altLang="zh-CN" sz="3600" spc="-19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Life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learn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about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computers?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Pervasive</a:t>
            </a:r>
            <a:r>
              <a:rPr lang="en-US" altLang="zh-CN" sz="2400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computing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14654" marR="318529" algn="l" rtl="0">
              <a:lnSpc>
                <a:spcPts val="3457"/>
              </a:lnSpc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2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Also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known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402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ubiquitous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computing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become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integral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1143254" algn="l" rtl="0">
              <a:lnSpc>
                <a:spcPts val="2400"/>
              </a:lnSpc>
              <a:spcBef>
                <a:spcPts val="480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lives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Basic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literacy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1143254" indent="-228600" algn="l" rtl="0">
              <a:lnSpc>
                <a:spcPts val="3069"/>
              </a:lnSpc>
              <a:spcBef>
                <a:spcPts val="200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2" spc="83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Understanding</a:t>
            </a:r>
            <a:r>
              <a:rPr lang="en-US" altLang="zh-CN" sz="2402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what</a:t>
            </a:r>
            <a:r>
              <a:rPr lang="en-US" altLang="zh-CN" sz="2402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2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how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works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36" name="Text Box36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37" name="Text Box37"/>
          <p:cNvSpPr txBox="1"/>
          <p:nvPr/>
        </p:nvSpPr>
        <p:spPr>
          <a:xfrm>
            <a:off x="8506968" y="6443777"/>
            <a:ext cx="125730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0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5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ath242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43" name="Image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244" name="Image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245" name="Image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246" name="Text Box246"/>
          <p:cNvSpPr txBox="1"/>
          <p:nvPr/>
        </p:nvSpPr>
        <p:spPr>
          <a:xfrm>
            <a:off x="548640" y="359487"/>
            <a:ext cx="7186245" cy="438561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indent="1270381" algn="l" rtl="0">
              <a:lnSpc>
                <a:spcPts val="6032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Fit</a:t>
            </a:r>
            <a:r>
              <a:rPr lang="en-US" altLang="zh-CN" sz="3600" spc="1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Every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Need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Six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basic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categories</a:t>
            </a:r>
            <a:r>
              <a:rPr lang="en-US" altLang="zh-CN" sz="2400" spc="-3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computers: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Embedded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5"/>
              </a:lnSpc>
              <a:spcBef>
                <a:spcPts val="970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Mobile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Personal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Servers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5"/>
              </a:lnSpc>
              <a:spcBef>
                <a:spcPts val="970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Mainframe</a:t>
            </a:r>
            <a:r>
              <a:rPr lang="en-US" altLang="zh-CN" sz="2402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973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Supercomputers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247" name="Text Box247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248" name="Text Box248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34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ath249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50" name="Image2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251" name="Image2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252" name="Image2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253" name="Image2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744" y="3212592"/>
            <a:ext cx="3102865" cy="2593848"/>
          </a:xfrm>
          <a:prstGeom prst="rect">
            <a:avLst/>
          </a:prstGeom>
          <a:noFill/>
        </p:spPr>
      </p:pic>
      <p:pic>
        <p:nvPicPr>
          <p:cNvPr id="254" name="Image2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768" y="3285744"/>
            <a:ext cx="955548" cy="1188720"/>
          </a:xfrm>
          <a:prstGeom prst="rect">
            <a:avLst/>
          </a:prstGeom>
          <a:noFill/>
        </p:spPr>
      </p:pic>
      <p:sp>
        <p:nvSpPr>
          <p:cNvPr id="255" name="Text Box255"/>
          <p:cNvSpPr txBox="1"/>
          <p:nvPr/>
        </p:nvSpPr>
        <p:spPr>
          <a:xfrm>
            <a:off x="548640" y="359487"/>
            <a:ext cx="8053072" cy="54829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381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Embedded</a:t>
            </a:r>
            <a:r>
              <a:rPr lang="en-US" altLang="zh-CN" sz="3600" spc="25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772"/>
              </a:lnSpc>
              <a:spcBef>
                <a:spcPts val="465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Embedded</a:t>
            </a:r>
            <a:r>
              <a:rPr lang="en-US" altLang="zh-CN" sz="24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43966" indent="-286461" algn="l" rtl="0">
              <a:lnSpc>
                <a:spcPts val="2777"/>
              </a:lnSpc>
              <a:spcBef>
                <a:spcPts val="20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Embedded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into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designed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perform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specific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402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functions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2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that</a:t>
            </a:r>
            <a:r>
              <a:rPr lang="en-US" altLang="zh-CN" sz="2402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398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Cannot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general-purpose</a:t>
            </a:r>
            <a:r>
              <a:rPr lang="en-US" altLang="zh-CN" sz="2400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embedded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into: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14654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Household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appliances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14654" algn="l" rtl="0">
              <a:lnSpc>
                <a:spcPts val="2775"/>
              </a:lnSpc>
              <a:spcBef>
                <a:spcPts val="394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2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Thermostats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914654" algn="l" rtl="0">
              <a:lnSpc>
                <a:spcPts val="2772"/>
              </a:lnSpc>
              <a:spcBef>
                <a:spcPts val="397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Sewing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machines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14654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Treadmills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14654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Answering</a:t>
            </a:r>
            <a:r>
              <a:rPr lang="en-US" altLang="zh-CN" sz="24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machines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14654" algn="l" rtl="0">
              <a:lnSpc>
                <a:spcPts val="2775"/>
              </a:lnSpc>
              <a:spcBef>
                <a:spcPts val="394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2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Cars</a:t>
            </a:r>
            <a:endParaRPr lang="en-US" altLang="zh-CN" sz="2402">
              <a:latin typeface="Calibri"/>
              <a:ea typeface="Calibri"/>
              <a:cs typeface="Calibri"/>
            </a:endParaRPr>
          </a:p>
        </p:txBody>
      </p:sp>
      <p:sp>
        <p:nvSpPr>
          <p:cNvPr id="256" name="Text Box256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257" name="Text Box257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35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ath258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59" name="Image2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260" name="Image2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261" name="Image2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262" name="Image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508" y="3285744"/>
            <a:ext cx="4238244" cy="2855976"/>
          </a:xfrm>
          <a:prstGeom prst="rect">
            <a:avLst/>
          </a:prstGeom>
          <a:noFill/>
        </p:spPr>
      </p:pic>
      <p:sp>
        <p:nvSpPr>
          <p:cNvPr id="263" name="Text Box263"/>
          <p:cNvSpPr txBox="1"/>
          <p:nvPr/>
        </p:nvSpPr>
        <p:spPr>
          <a:xfrm>
            <a:off x="548640" y="359232"/>
            <a:ext cx="7690249" cy="325175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762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Trend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Box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400"/>
              </a:lnSpc>
              <a:spcBef>
                <a:spcPts val="5313"/>
              </a:spcBef>
            </a:pPr>
            <a:r>
              <a:rPr lang="en-US" altLang="zh-CN" sz="2400" b="1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Tiny</a:t>
            </a:r>
            <a:r>
              <a:rPr lang="en-US" altLang="zh-C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b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3455"/>
              </a:lnSpc>
              <a:spcBef>
                <a:spcPts val="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look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like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USB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flash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drive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small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circuit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board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Typically</a:t>
            </a:r>
            <a:r>
              <a:rPr lang="en-US" altLang="zh-CN" sz="2402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connect</a:t>
            </a:r>
            <a:r>
              <a:rPr lang="en-US" altLang="zh-CN" sz="2402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TV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</a:t>
            </a:r>
            <a:r>
              <a:rPr lang="en-US" altLang="zh-CN" sz="2402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2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display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Web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743966" algn="l" rtl="0">
              <a:lnSpc>
                <a:spcPts val="2400"/>
              </a:lnSpc>
              <a:spcBef>
                <a:spcPts val="482"/>
              </a:spcBef>
            </a:pP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content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full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264" name="Text Box264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265" name="Text Box265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36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ath266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67" name="Image2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268" name="Image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269" name="Image2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270" name="Image2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80" y="2348484"/>
            <a:ext cx="3770376" cy="4032504"/>
          </a:xfrm>
          <a:prstGeom prst="rect">
            <a:avLst/>
          </a:prstGeom>
          <a:noFill/>
        </p:spPr>
      </p:pic>
      <p:sp>
        <p:nvSpPr>
          <p:cNvPr id="271" name="Text Box271"/>
          <p:cNvSpPr txBox="1"/>
          <p:nvPr/>
        </p:nvSpPr>
        <p:spPr>
          <a:xfrm>
            <a:off x="523342" y="359487"/>
            <a:ext cx="7822438" cy="622693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95679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Mobile</a:t>
            </a:r>
            <a:r>
              <a:rPr lang="en-US" altLang="zh-CN" sz="3600" spc="1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Devices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25298" algn="l" rtl="0">
              <a:lnSpc>
                <a:spcPts val="2772"/>
              </a:lnSpc>
              <a:spcBef>
                <a:spcPts val="4939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Mobile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indent="-286461" algn="l" rtl="0">
              <a:lnSpc>
                <a:spcPts val="3065"/>
              </a:lnSpc>
              <a:spcBef>
                <a:spcPts val="20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small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type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built-in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computing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</a:t>
            </a:r>
            <a:r>
              <a:rPr lang="en-US" altLang="zh-CN" sz="2402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capability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68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Typically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small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screen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algn="l" rtl="0">
              <a:lnSpc>
                <a:spcPts val="2400"/>
              </a:lnSpc>
              <a:spcBef>
                <a:spcPts val="480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keyboard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Examples: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2"/>
              </a:lnSpc>
              <a:spcBef>
                <a:spcPts val="68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Smartphones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Handheld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gaming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Portable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digital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media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players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5"/>
              </a:lnSpc>
              <a:spcBef>
                <a:spcPts val="682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2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Media</a:t>
            </a:r>
            <a:r>
              <a:rPr lang="en-US" altLang="zh-CN" sz="2402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tablets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81"/>
              </a:lnSpc>
              <a:spcBef>
                <a:spcPts val="5241"/>
              </a:spcBef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272" name="Text Box272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37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ath273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74" name="Image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275" name="Image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276" name="Image2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277" name="Image2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48328"/>
            <a:ext cx="4532376" cy="2161032"/>
          </a:xfrm>
          <a:prstGeom prst="rect">
            <a:avLst/>
          </a:prstGeom>
          <a:noFill/>
        </p:spPr>
      </p:pic>
      <p:pic>
        <p:nvPicPr>
          <p:cNvPr id="278" name="Image2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545" y="3531108"/>
            <a:ext cx="1584959" cy="451104"/>
          </a:xfrm>
          <a:prstGeom prst="rect">
            <a:avLst/>
          </a:prstGeom>
          <a:noFill/>
        </p:spPr>
      </p:pic>
      <p:sp>
        <p:nvSpPr>
          <p:cNvPr id="279" name="Text Box279"/>
          <p:cNvSpPr txBox="1"/>
          <p:nvPr/>
        </p:nvSpPr>
        <p:spPr>
          <a:xfrm>
            <a:off x="523342" y="359232"/>
            <a:ext cx="7661709" cy="62271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96060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Personal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spc="7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(PCs)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25298" algn="l" rtl="0">
              <a:lnSpc>
                <a:spcPts val="2772"/>
              </a:lnSpc>
              <a:spcBef>
                <a:spcPts val="4653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Personal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(PC)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indent="-286461" algn="l" rtl="0">
              <a:lnSpc>
                <a:spcPts val="2778"/>
              </a:lnSpc>
              <a:spcBef>
                <a:spcPts val="20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Small</a:t>
            </a:r>
            <a:r>
              <a:rPr lang="en-US" altLang="zh-CN" sz="2400" spc="-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designed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person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5"/>
              </a:lnSpc>
              <a:spcBef>
                <a:spcPts val="394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Also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called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2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microcomputer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398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Available</a:t>
            </a:r>
            <a:r>
              <a:rPr lang="en-US" altLang="zh-CN" sz="24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different</a:t>
            </a:r>
            <a:r>
              <a:rPr lang="en-US" altLang="zh-CN" sz="2400" spc="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sizes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shapes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25298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Desktop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Computers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next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desk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398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5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Tower</a:t>
            </a:r>
            <a:r>
              <a:rPr lang="en-US" altLang="zh-CN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case,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desktop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case,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algn="l" rtl="0">
              <a:lnSpc>
                <a:spcPts val="2400"/>
              </a:lnSpc>
              <a:spcBef>
                <a:spcPts val="19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all-in-one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39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Macintosh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5"/>
              </a:lnSpc>
              <a:spcBef>
                <a:spcPts val="394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portable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81"/>
              </a:lnSpc>
              <a:spcBef>
                <a:spcPts val="4953"/>
              </a:spcBef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280" name="Text Box280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38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ath281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82" name="Image2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283" name="Image2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284" name="Image2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285" name="Text Box285"/>
          <p:cNvSpPr txBox="1"/>
          <p:nvPr/>
        </p:nvSpPr>
        <p:spPr>
          <a:xfrm>
            <a:off x="523342" y="359232"/>
            <a:ext cx="7766102" cy="62271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96060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Portable</a:t>
            </a:r>
            <a:r>
              <a:rPr lang="en-US" altLang="zh-CN" sz="3600" spc="1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25298" algn="l" rtl="0">
              <a:lnSpc>
                <a:spcPts val="2536"/>
              </a:lnSpc>
              <a:spcBef>
                <a:spcPts val="4682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6" spc="1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Portable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536"/>
              </a:lnSpc>
              <a:spcBef>
                <a:spcPts val="368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Designed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196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196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carried</a:t>
            </a:r>
            <a:r>
              <a:rPr lang="en-US" altLang="zh-CN" sz="2196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around</a:t>
            </a:r>
            <a:r>
              <a:rPr lang="en-US" altLang="zh-CN" sz="2196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easily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536"/>
              </a:lnSpc>
              <a:spcBef>
                <a:spcPts val="368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Fully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functional</a:t>
            </a:r>
            <a:r>
              <a:rPr lang="en-US" altLang="zh-CN" sz="2196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539"/>
              </a:lnSpc>
              <a:spcBef>
                <a:spcPts val="365"/>
              </a:spcBef>
            </a:pPr>
            <a:r>
              <a:rPr lang="en-US" altLang="zh-CN" sz="2198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8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8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Notebook</a:t>
            </a:r>
            <a:r>
              <a:rPr lang="en-US" altLang="zh-CN" sz="2198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(laptop)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198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536"/>
              </a:lnSpc>
              <a:spcBef>
                <a:spcPts val="370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6" spc="4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Typically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196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clamshell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design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536"/>
              </a:lnSpc>
              <a:spcBef>
                <a:spcPts val="368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3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Tablet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536"/>
              </a:lnSpc>
              <a:spcBef>
                <a:spcPts val="368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6" spc="4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Usually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digital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pen/stylus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196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touch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screen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1168552" marR="613357" indent="-228600" algn="l" rtl="0">
              <a:lnSpc>
                <a:spcPts val="2549"/>
              </a:lnSpc>
              <a:spcBef>
                <a:spcPts val="184"/>
              </a:spcBef>
            </a:pPr>
            <a:r>
              <a:rPr lang="en-US" altLang="zh-CN" sz="2198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8" spc="4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8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physical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keyboard;</a:t>
            </a:r>
            <a:r>
              <a:rPr lang="en-US" altLang="zh-CN" sz="2198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198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on-screen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attached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keyboard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536"/>
              </a:lnSpc>
              <a:spcBef>
                <a:spcPts val="368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Hybrid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notebook-tablet</a:t>
            </a:r>
            <a:r>
              <a:rPr lang="en-US" altLang="zh-CN" sz="2196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536"/>
              </a:lnSpc>
              <a:spcBef>
                <a:spcPts val="368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Netbooks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1168552" indent="-228600" algn="l" rtl="0">
              <a:lnSpc>
                <a:spcPts val="2549"/>
              </a:lnSpc>
              <a:spcBef>
                <a:spcPts val="184"/>
              </a:spcBef>
            </a:pPr>
            <a:r>
              <a:rPr lang="en-US" altLang="zh-CN" sz="2198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8" spc="4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8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Smaller</a:t>
            </a:r>
            <a:r>
              <a:rPr lang="en-US" altLang="zh-CN" sz="2198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sz="2198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limited</a:t>
            </a:r>
            <a:r>
              <a:rPr lang="en-US" altLang="zh-CN" sz="2198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features</a:t>
            </a:r>
            <a:r>
              <a:rPr lang="en-US" altLang="zh-CN" sz="2198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conventional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notebooks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81"/>
              </a:lnSpc>
              <a:spcBef>
                <a:spcPts val="1894"/>
              </a:spcBef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286" name="Text Box286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39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ath287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88" name="Image2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289" name="Image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290" name="Image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291" name="Image2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04" y="2636520"/>
            <a:ext cx="8743188" cy="2705100"/>
          </a:xfrm>
          <a:prstGeom prst="rect">
            <a:avLst/>
          </a:prstGeom>
          <a:noFill/>
        </p:spPr>
      </p:pic>
      <p:sp>
        <p:nvSpPr>
          <p:cNvPr id="292" name="Text Box292"/>
          <p:cNvSpPr txBox="1"/>
          <p:nvPr/>
        </p:nvSpPr>
        <p:spPr>
          <a:xfrm>
            <a:off x="1819402" y="359232"/>
            <a:ext cx="4073347" cy="5893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Portable</a:t>
            </a:r>
            <a:r>
              <a:rPr lang="en-US" altLang="zh-CN" sz="3600" spc="1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endParaRPr lang="en-US" altLang="zh-CN" sz="3600">
              <a:latin typeface="Ebrima"/>
              <a:ea typeface="Ebrima"/>
              <a:cs typeface="Ebrima"/>
            </a:endParaRPr>
          </a:p>
        </p:txBody>
      </p:sp>
      <p:sp>
        <p:nvSpPr>
          <p:cNvPr id="293" name="Text Box293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294" name="Text Box294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40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ath295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96" name="Image2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297" name="Image2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298" name="Image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299" name="Text Box299"/>
          <p:cNvSpPr txBox="1"/>
          <p:nvPr/>
        </p:nvSpPr>
        <p:spPr>
          <a:xfrm>
            <a:off x="548640" y="395209"/>
            <a:ext cx="8062214" cy="49716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762" algn="l" rtl="0">
              <a:lnSpc>
                <a:spcPts val="4130"/>
              </a:lnSpc>
            </a:pPr>
            <a:r>
              <a:rPr lang="en-US" altLang="zh-CN" sz="3204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Thin</a:t>
            </a:r>
            <a:r>
              <a:rPr lang="en-US" altLang="zh-CN" sz="3204" spc="-1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3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Client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Internet</a:t>
            </a:r>
            <a:r>
              <a:rPr lang="en-US" altLang="zh-CN" sz="320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204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Appliances</a:t>
            </a:r>
            <a:endParaRPr lang="en-US" altLang="zh-CN" sz="3204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772"/>
              </a:lnSpc>
              <a:spcBef>
                <a:spcPts val="5168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marR="439586" algn="just" rtl="0">
              <a:lnSpc>
                <a:spcPts val="3456"/>
              </a:lnSpc>
              <a:spcBef>
                <a:spcPts val="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Designed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utilize</a:t>
            </a:r>
            <a:r>
              <a:rPr lang="en-US" altLang="zh-CN" sz="2400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</a:t>
            </a:r>
            <a:r>
              <a:rPr lang="en-US" altLang="zh-CN" sz="24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much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its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processing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Lower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cost,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increased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security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easier</a:t>
            </a:r>
            <a:r>
              <a:rPr lang="en-US" altLang="zh-CN" sz="2402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maintenance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Limited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local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storage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R="616981" indent="457505" algn="l" rtl="0">
              <a:lnSpc>
                <a:spcPts val="3456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able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down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Appliance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3456"/>
              </a:lnSpc>
              <a:spcBef>
                <a:spcPts val="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Specialized</a:t>
            </a:r>
            <a:r>
              <a:rPr lang="en-US" altLang="zh-CN" sz="2400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</a:t>
            </a:r>
            <a:r>
              <a:rPr lang="en-US" altLang="zh-CN" sz="24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designed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access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deliver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news,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sports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scores,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weather,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43966" algn="l" rtl="0">
              <a:lnSpc>
                <a:spcPts val="2400"/>
              </a:lnSpc>
              <a:spcBef>
                <a:spcPts val="480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music,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Web-based</a:t>
            </a:r>
            <a:r>
              <a:rPr lang="en-US" altLang="zh-CN" sz="24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300" name="Text Box300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301" name="Text Box301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41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ath310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11" name="Image3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312" name="Image3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313" name="Image3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314" name="Image3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772" y="3933444"/>
            <a:ext cx="2814828" cy="2377440"/>
          </a:xfrm>
          <a:prstGeom prst="rect">
            <a:avLst/>
          </a:prstGeom>
          <a:noFill/>
        </p:spPr>
      </p:pic>
      <p:pic>
        <p:nvPicPr>
          <p:cNvPr id="315" name="Image3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581" y="2493264"/>
            <a:ext cx="1496569" cy="1371600"/>
          </a:xfrm>
          <a:prstGeom prst="rect">
            <a:avLst/>
          </a:prstGeom>
          <a:noFill/>
        </p:spPr>
      </p:pic>
      <p:sp>
        <p:nvSpPr>
          <p:cNvPr id="316" name="Text Box316"/>
          <p:cNvSpPr txBox="1"/>
          <p:nvPr/>
        </p:nvSpPr>
        <p:spPr>
          <a:xfrm>
            <a:off x="523342" y="359232"/>
            <a:ext cx="6906716" cy="62271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96060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Servers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25298" algn="l" rtl="0">
              <a:lnSpc>
                <a:spcPts val="2772"/>
              </a:lnSpc>
              <a:spcBef>
                <a:spcPts val="494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Server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indent="-286461" algn="l" rtl="0">
              <a:lnSpc>
                <a:spcPts val="3066"/>
              </a:lnSpc>
              <a:spcBef>
                <a:spcPts val="20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medium-sized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host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small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687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Sometimes</a:t>
            </a:r>
            <a:r>
              <a:rPr lang="en-US" altLang="zh-CN" sz="2400" spc="-2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referred</a:t>
            </a:r>
            <a:r>
              <a:rPr lang="en-US" altLang="zh-CN" sz="24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minicomputer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connect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</a:t>
            </a:r>
            <a:r>
              <a:rPr lang="en-US" altLang="zh-CN" sz="24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algn="l" rtl="0">
              <a:lnSpc>
                <a:spcPts val="2400"/>
              </a:lnSpc>
              <a:spcBef>
                <a:spcPts val="480"/>
              </a:spcBef>
            </a:pPr>
            <a:r>
              <a:rPr lang="en-US" altLang="zh-CN" sz="2400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computer,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thin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client,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dumb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terminal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5"/>
              </a:lnSpc>
              <a:spcBef>
                <a:spcPts val="682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Virtualization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2"/>
              </a:lnSpc>
              <a:spcBef>
                <a:spcPts val="685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Creating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virtual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rather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than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1168552" algn="l" rtl="0">
              <a:lnSpc>
                <a:spcPts val="2400"/>
              </a:lnSpc>
              <a:spcBef>
                <a:spcPts val="480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actual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environments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(often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1168552" algn="l" rtl="0">
              <a:lnSpc>
                <a:spcPts val="2400"/>
              </a:lnSpc>
              <a:spcBef>
                <a:spcPts val="480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share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server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1168552" algn="l" rtl="0">
              <a:lnSpc>
                <a:spcPts val="2402"/>
              </a:lnSpc>
              <a:spcBef>
                <a:spcPts val="478"/>
              </a:spcBef>
            </a:pPr>
            <a:r>
              <a:rPr lang="en-US" altLang="zh-CN" sz="2402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2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increased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efficiency)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81"/>
              </a:lnSpc>
              <a:spcBef>
                <a:spcPts val="3513"/>
              </a:spcBef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317" name="Text Box317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43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ath318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19" name="Image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320" name="Image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321" name="Image3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322" name="Text Box322"/>
          <p:cNvSpPr txBox="1"/>
          <p:nvPr/>
        </p:nvSpPr>
        <p:spPr>
          <a:xfrm>
            <a:off x="523342" y="359232"/>
            <a:ext cx="7898003" cy="62271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96060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Mainframe</a:t>
            </a:r>
            <a:r>
              <a:rPr lang="en-US" altLang="zh-CN" sz="3600" spc="2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25298" algn="l" rtl="0">
              <a:lnSpc>
                <a:spcPts val="2772"/>
              </a:lnSpc>
              <a:spcBef>
                <a:spcPts val="494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Mainframe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marR="211370" indent="-286461" algn="l" rtl="0">
              <a:lnSpc>
                <a:spcPts val="3066"/>
              </a:lnSpc>
              <a:spcBef>
                <a:spcPts val="20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Powerful</a:t>
            </a:r>
            <a:r>
              <a:rPr lang="en-US" altLang="zh-CN" sz="2400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organizations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manage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amounts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centralized</a:t>
            </a:r>
            <a:r>
              <a:rPr lang="en-US" altLang="zh-CN" sz="24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marR="1205323" indent="-286461" algn="l" rtl="0">
              <a:lnSpc>
                <a:spcPts val="3066"/>
              </a:lnSpc>
              <a:spcBef>
                <a:spcPts val="207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Standard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choice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hospitals,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universities,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businesses,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banks,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government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offices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indent="-286461" algn="l" rtl="0">
              <a:lnSpc>
                <a:spcPts val="3065"/>
              </a:lnSpc>
              <a:spcBef>
                <a:spcPts val="20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Located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climate-controlled</a:t>
            </a:r>
            <a:r>
              <a:rPr lang="en-US" altLang="zh-CN" sz="2400" spc="-4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centers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connected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2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rest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company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2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via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2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82803" marR="126635" algn="l" rtl="0">
              <a:lnSpc>
                <a:spcPts val="3456"/>
              </a:lnSpc>
              <a:spcBef>
                <a:spcPts val="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Larger,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expensive,</a:t>
            </a:r>
            <a:r>
              <a:rPr lang="en-US" altLang="zh-CN" sz="2400" spc="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powerful</a:t>
            </a:r>
            <a:r>
              <a:rPr lang="en-US" altLang="zh-CN" sz="24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servers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Usually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operate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24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hours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day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R="335229" indent="482803" algn="l" rtl="0">
              <a:lnSpc>
                <a:spcPts val="5377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Also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called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high-end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servers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enterprise-class</a:t>
            </a:r>
            <a:r>
              <a:rPr lang="en-US" altLang="zh-CN" sz="24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servers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323" name="Text Box323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44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th38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9" name="Image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40" name="Image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41" name="Image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42" name="Text Box42"/>
          <p:cNvSpPr txBox="1"/>
          <p:nvPr/>
        </p:nvSpPr>
        <p:spPr>
          <a:xfrm>
            <a:off x="548640" y="359232"/>
            <a:ext cx="6424245" cy="456874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762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Your</a:t>
            </a:r>
            <a:r>
              <a:rPr lang="en-US" altLang="zh-CN" sz="3600" spc="-19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Life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772"/>
              </a:lnSpc>
              <a:spcBef>
                <a:spcPts val="494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Before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1980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expensive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5"/>
              </a:lnSpc>
              <a:spcBef>
                <a:spcPts val="682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Very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few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people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access</a:t>
            </a:r>
            <a:r>
              <a:rPr lang="en-US" altLang="zh-CN" sz="2402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2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them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743966" indent="-286461" algn="l" rtl="0">
              <a:lnSpc>
                <a:spcPts val="3066"/>
              </a:lnSpc>
              <a:spcBef>
                <a:spcPts val="20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mostly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high-volume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processing</a:t>
            </a:r>
            <a:r>
              <a:rPr lang="en-US" altLang="zh-CN" sz="24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Microcomputers</a:t>
            </a:r>
            <a:r>
              <a:rPr lang="en-US" altLang="zh-CN" sz="2400" spc="-3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early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1980s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5"/>
              </a:lnSpc>
              <a:spcBef>
                <a:spcPts val="682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Inexpensive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personal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2"/>
              </a:lnSpc>
              <a:spcBef>
                <a:spcPts val="685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increased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dramatically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8506968" y="6443777"/>
            <a:ext cx="125730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0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6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ath324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25" name="Image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326" name="Image3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327" name="Image3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328" name="Image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520" y="1891284"/>
            <a:ext cx="1409700" cy="1514856"/>
          </a:xfrm>
          <a:prstGeom prst="rect">
            <a:avLst/>
          </a:prstGeom>
          <a:noFill/>
        </p:spPr>
      </p:pic>
      <p:pic>
        <p:nvPicPr>
          <p:cNvPr id="329" name="Image3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6128" y="1845564"/>
            <a:ext cx="3142488" cy="4023361"/>
          </a:xfrm>
          <a:prstGeom prst="rect">
            <a:avLst/>
          </a:prstGeom>
          <a:noFill/>
        </p:spPr>
      </p:pic>
      <p:sp>
        <p:nvSpPr>
          <p:cNvPr id="330" name="Text Box330"/>
          <p:cNvSpPr txBox="1"/>
          <p:nvPr/>
        </p:nvSpPr>
        <p:spPr>
          <a:xfrm>
            <a:off x="1819021" y="359487"/>
            <a:ext cx="4565752" cy="5893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Mainframe</a:t>
            </a:r>
            <a:r>
              <a:rPr lang="en-US" altLang="zh-CN" sz="3600" spc="2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endParaRPr lang="en-US" altLang="zh-CN" sz="3600">
              <a:latin typeface="Ebrima"/>
              <a:ea typeface="Ebrima"/>
              <a:cs typeface="Ebrima"/>
            </a:endParaRPr>
          </a:p>
        </p:txBody>
      </p:sp>
      <p:sp>
        <p:nvSpPr>
          <p:cNvPr id="331" name="Text Box331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332" name="Text Box332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45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ath333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34" name="Image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335" name="Image3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336" name="Image3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337" name="Text Box337"/>
          <p:cNvSpPr txBox="1"/>
          <p:nvPr/>
        </p:nvSpPr>
        <p:spPr>
          <a:xfrm>
            <a:off x="548640" y="359487"/>
            <a:ext cx="7872629" cy="38078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381" algn="l" rtl="0">
              <a:lnSpc>
                <a:spcPts val="4640"/>
              </a:lnSpc>
            </a:pPr>
            <a:r>
              <a:rPr lang="en-US" altLang="zh-CN" sz="3600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Supercomputers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772"/>
              </a:lnSpc>
              <a:spcBef>
                <a:spcPts val="4939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Supercomputer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3524"/>
              </a:lnSpc>
              <a:spcBef>
                <a:spcPts val="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Fastest,</a:t>
            </a:r>
            <a:r>
              <a:rPr lang="en-US" altLang="zh-CN" sz="24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most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expensive,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most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powerful</a:t>
            </a:r>
            <a:r>
              <a:rPr lang="en-US" altLang="zh-CN" sz="24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type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Generally</a:t>
            </a:r>
            <a:r>
              <a:rPr lang="en-US" altLang="zh-CN" sz="2402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run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program 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sz="2402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time,</a:t>
            </a:r>
            <a:r>
              <a:rPr lang="en-US" altLang="zh-CN" sz="2402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fast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lang="en-US" altLang="zh-CN" sz="2402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possible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cost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several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million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dollars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each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marR="16830" algn="l" rtl="0">
              <a:lnSpc>
                <a:spcPts val="3527"/>
              </a:lnSpc>
              <a:spcBef>
                <a:spcPts val="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5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Tend</a:t>
            </a:r>
            <a:r>
              <a:rPr lang="en-US" altLang="zh-CN" sz="24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contain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large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CPUs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Titan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fastest</a:t>
            </a:r>
            <a:r>
              <a:rPr lang="en-US" altLang="zh-CN" sz="2402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2" spc="-3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world</a:t>
            </a:r>
            <a:endParaRPr lang="en-US" altLang="zh-CN" sz="2402">
              <a:latin typeface="Calibri"/>
              <a:ea typeface="Calibri"/>
              <a:cs typeface="Calibri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46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ath340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41" name="Image3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342" name="Image3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343" name="Image3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344" name="Image3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308" y="2125980"/>
            <a:ext cx="1351788" cy="1591056"/>
          </a:xfrm>
          <a:prstGeom prst="rect">
            <a:avLst/>
          </a:prstGeom>
          <a:noFill/>
        </p:spPr>
      </p:pic>
      <p:pic>
        <p:nvPicPr>
          <p:cNvPr id="345" name="Image3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04" y="2115312"/>
            <a:ext cx="5972556" cy="3657601"/>
          </a:xfrm>
          <a:prstGeom prst="rect">
            <a:avLst/>
          </a:prstGeom>
          <a:noFill/>
        </p:spPr>
      </p:pic>
      <p:pic>
        <p:nvPicPr>
          <p:cNvPr id="346" name="Image3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660" y="3604260"/>
            <a:ext cx="217932" cy="2200656"/>
          </a:xfrm>
          <a:prstGeom prst="rect">
            <a:avLst/>
          </a:prstGeom>
          <a:noFill/>
        </p:spPr>
      </p:pic>
      <p:sp>
        <p:nvSpPr>
          <p:cNvPr id="347" name="Text Box347"/>
          <p:cNvSpPr txBox="1"/>
          <p:nvPr/>
        </p:nvSpPr>
        <p:spPr>
          <a:xfrm>
            <a:off x="1819021" y="359487"/>
            <a:ext cx="3352800" cy="5893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40"/>
              </a:lnSpc>
            </a:pPr>
            <a:r>
              <a:rPr lang="en-US" altLang="zh-CN" sz="3600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Supercomputers</a:t>
            </a:r>
            <a:endParaRPr lang="en-US" altLang="zh-CN" sz="3600">
              <a:latin typeface="Ebrima"/>
              <a:ea typeface="Ebrima"/>
              <a:cs typeface="Ebrima"/>
            </a:endParaRPr>
          </a:p>
        </p:txBody>
      </p:sp>
      <p:sp>
        <p:nvSpPr>
          <p:cNvPr id="348" name="Text Box348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349" name="Text Box349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47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ath350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51" name="Image3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352" name="Image3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353" name="Image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354" name="Text Box354"/>
          <p:cNvSpPr txBox="1"/>
          <p:nvPr/>
        </p:nvSpPr>
        <p:spPr>
          <a:xfrm>
            <a:off x="523342" y="359232"/>
            <a:ext cx="7160058" cy="62271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96060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Quick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Quiz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25298" algn="l" rtl="0">
              <a:lnSpc>
                <a:spcPts val="2400"/>
              </a:lnSpc>
              <a:spcBef>
                <a:spcPts val="5025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tablet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a(n)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_____________.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400"/>
              </a:lnSpc>
              <a:spcBef>
                <a:spcPts val="768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a.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Desktop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400"/>
              </a:lnSpc>
              <a:spcBef>
                <a:spcPts val="768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b.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Portable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PC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400"/>
              </a:lnSpc>
              <a:spcBef>
                <a:spcPts val="77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c.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appliance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indent="-457505" algn="l" rtl="0">
              <a:lnSpc>
                <a:spcPts val="2592"/>
              </a:lnSpc>
              <a:spcBef>
                <a:spcPts val="57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True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False: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terms</a:t>
            </a:r>
            <a:r>
              <a:rPr lang="en-US" altLang="zh-CN" sz="24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mainframe computer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supercomputer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interchangeable;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both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refer</a:t>
            </a:r>
            <a:r>
              <a:rPr lang="en-US" altLang="zh-CN" sz="2400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largest,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most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powerful</a:t>
            </a:r>
            <a:r>
              <a:rPr lang="en-US" altLang="zh-CN" sz="2400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computers.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25298" marR="294201" algn="l" rtl="0">
              <a:lnSpc>
                <a:spcPts val="4753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smartphone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a(n)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_____________.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i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Answers: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25298" algn="l" rtl="0">
              <a:lnSpc>
                <a:spcPts val="2402"/>
              </a:lnSpc>
              <a:spcBef>
                <a:spcPts val="766"/>
              </a:spcBef>
            </a:pPr>
            <a:r>
              <a:rPr lang="en-US" altLang="zh-CN" sz="2402" i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1)</a:t>
            </a:r>
            <a:r>
              <a:rPr lang="en-US" altLang="zh-CN" sz="2402" i="1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i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b;</a:t>
            </a:r>
            <a:r>
              <a:rPr lang="en-US" altLang="zh-CN" sz="2402" i="1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i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2)</a:t>
            </a:r>
            <a:r>
              <a:rPr lang="en-US" altLang="zh-CN" sz="2402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i="1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False;</a:t>
            </a:r>
            <a:r>
              <a:rPr lang="en-US" altLang="zh-CN" sz="2402" i="1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i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3)</a:t>
            </a:r>
            <a:r>
              <a:rPr lang="en-US" altLang="zh-CN" sz="2402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i="1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mobile</a:t>
            </a:r>
            <a:r>
              <a:rPr lang="en-US" altLang="zh-CN" sz="2402" i="1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i="1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81"/>
              </a:lnSpc>
              <a:spcBef>
                <a:spcPts val="4953"/>
              </a:spcBef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355" name="Text Box355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48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th45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46" name="Image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47" name="Image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48" name="Image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49" name="Text Box49"/>
          <p:cNvSpPr txBox="1"/>
          <p:nvPr/>
        </p:nvSpPr>
        <p:spPr>
          <a:xfrm>
            <a:off x="523342" y="359232"/>
            <a:ext cx="7537958" cy="62271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96060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Your</a:t>
            </a:r>
            <a:r>
              <a:rPr lang="en-US" altLang="zh-CN" sz="3600" spc="-19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Life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25298" algn="l" rtl="0">
              <a:lnSpc>
                <a:spcPts val="2772"/>
              </a:lnSpc>
              <a:spcBef>
                <a:spcPts val="4941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5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marR="68037" indent="-286461" algn="l" rtl="0">
              <a:lnSpc>
                <a:spcPts val="3066"/>
              </a:lnSpc>
              <a:spcBef>
                <a:spcPts val="20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Nearly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90%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households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include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computer,</a:t>
            </a:r>
            <a:r>
              <a:rPr lang="en-US" altLang="zh-CN" sz="24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most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69264" indent="-286461" algn="l" rtl="0">
              <a:lnSpc>
                <a:spcPts val="3066"/>
              </a:lnSpc>
              <a:spcBef>
                <a:spcPts val="207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Electronic</a:t>
            </a:r>
            <a:r>
              <a:rPr lang="en-US" altLang="zh-CN" sz="2400" spc="-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converging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into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single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units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multiple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capabilities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Check</a:t>
            </a:r>
            <a:r>
              <a:rPr lang="en-US" altLang="zh-CN" sz="24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e-mail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living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room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1168552" algn="l" rtl="0">
              <a:lnSpc>
                <a:spcPts val="2402"/>
              </a:lnSpc>
              <a:spcBef>
                <a:spcPts val="478"/>
              </a:spcBef>
            </a:pPr>
            <a:r>
              <a:rPr lang="en-US" altLang="zh-CN" sz="2402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television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772"/>
              </a:lnSpc>
              <a:spcBef>
                <a:spcPts val="685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293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View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content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mobile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1168552" algn="l" rtl="0">
              <a:lnSpc>
                <a:spcPts val="2400"/>
              </a:lnSpc>
              <a:spcBef>
                <a:spcPts val="480"/>
              </a:spcBef>
            </a:pP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R="549832" indent="482803" algn="l" rtl="0">
              <a:lnSpc>
                <a:spcPts val="5665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literacy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lang="en-US" altLang="zh-CN" sz="2400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essential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skill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everyone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8506968" y="6443777"/>
            <a:ext cx="125730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0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7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th51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52" name="Image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53" name="Image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54" name="Image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55" name="Image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384" y="1734312"/>
            <a:ext cx="5759196" cy="4443985"/>
          </a:xfrm>
          <a:prstGeom prst="rect">
            <a:avLst/>
          </a:prstGeom>
          <a:noFill/>
        </p:spPr>
      </p:pic>
      <p:sp>
        <p:nvSpPr>
          <p:cNvPr id="56" name="Text Box56"/>
          <p:cNvSpPr txBox="1"/>
          <p:nvPr/>
        </p:nvSpPr>
        <p:spPr>
          <a:xfrm>
            <a:off x="1819402" y="359232"/>
            <a:ext cx="4648506" cy="5893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Your</a:t>
            </a:r>
            <a:r>
              <a:rPr lang="en-US" altLang="zh-CN" sz="3600" spc="-19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Life</a:t>
            </a:r>
            <a:endParaRPr lang="en-US" altLang="zh-CN" sz="3600">
              <a:latin typeface="Ebrima"/>
              <a:ea typeface="Ebrima"/>
              <a:cs typeface="Ebrima"/>
            </a:endParaRPr>
          </a:p>
        </p:txBody>
      </p:sp>
      <p:sp>
        <p:nvSpPr>
          <p:cNvPr id="57" name="Text Box57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58" name="Text Box58"/>
          <p:cNvSpPr txBox="1"/>
          <p:nvPr/>
        </p:nvSpPr>
        <p:spPr>
          <a:xfrm>
            <a:off x="8506968" y="6443777"/>
            <a:ext cx="125730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0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8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ath59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0" name="Image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61" name="Image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62" name="Image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63" name="Text Box63"/>
          <p:cNvSpPr txBox="1"/>
          <p:nvPr/>
        </p:nvSpPr>
        <p:spPr>
          <a:xfrm>
            <a:off x="523342" y="359487"/>
            <a:ext cx="6177356" cy="622693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5298" indent="1270381" algn="l" rtl="0">
              <a:lnSpc>
                <a:spcPts val="6032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the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Home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0" spc="-2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variety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tasks: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Looking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up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information</a:t>
            </a:r>
            <a:r>
              <a:rPr lang="en-US" altLang="zh-CN" sz="24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news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5"/>
              </a:lnSpc>
              <a:spcBef>
                <a:spcPts val="970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Exchanging</a:t>
            </a:r>
            <a:r>
              <a:rPr lang="en-US" altLang="zh-CN" sz="2402" spc="-3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e-mail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97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Shopping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paying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bills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Watching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TV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videos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5"/>
              </a:lnSpc>
              <a:spcBef>
                <a:spcPts val="970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Downloading</a:t>
            </a:r>
            <a:r>
              <a:rPr lang="en-US" altLang="zh-CN" sz="2402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music</a:t>
            </a:r>
            <a:r>
              <a:rPr lang="en-US" altLang="zh-CN" sz="2402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movies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973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Organizing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digital</a:t>
            </a:r>
            <a:r>
              <a:rPr lang="en-US" altLang="zh-CN" sz="2400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photographs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2"/>
              </a:lnSpc>
              <a:spcBef>
                <a:spcPts val="972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Playing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games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775"/>
              </a:lnSpc>
              <a:spcBef>
                <a:spcPts val="970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Making</a:t>
            </a:r>
            <a:r>
              <a:rPr lang="en-US" altLang="zh-CN" sz="2402" spc="-2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vacation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plans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81"/>
              </a:lnSpc>
              <a:spcBef>
                <a:spcPts val="5529"/>
              </a:spcBef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64" name="Text Box64"/>
          <p:cNvSpPr txBox="1"/>
          <p:nvPr/>
        </p:nvSpPr>
        <p:spPr>
          <a:xfrm>
            <a:off x="8506968" y="6443777"/>
            <a:ext cx="125730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0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9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ath65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66" name="Image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67" name="Image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68" name="Image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69" name="Text Box69"/>
          <p:cNvSpPr txBox="1"/>
          <p:nvPr/>
        </p:nvSpPr>
        <p:spPr>
          <a:xfrm>
            <a:off x="548640" y="359487"/>
            <a:ext cx="7776313" cy="486110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70381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the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Home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algn="l" rtl="0">
              <a:lnSpc>
                <a:spcPts val="2772"/>
              </a:lnSpc>
              <a:spcBef>
                <a:spcPts val="4939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reference,</a:t>
            </a:r>
            <a:r>
              <a:rPr lang="en-US" altLang="zh-CN" sz="2400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productivity,</a:t>
            </a:r>
            <a:r>
              <a:rPr lang="en-US" altLang="zh-CN" sz="2400" spc="-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entertainment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772"/>
              </a:lnSpc>
              <a:spcBef>
                <a:spcPts val="68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Wireless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networking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457505" algn="l" rtl="0">
              <a:lnSpc>
                <a:spcPts val="2775"/>
              </a:lnSpc>
              <a:spcBef>
                <a:spcPts val="682"/>
              </a:spcBef>
            </a:pPr>
            <a:r>
              <a:rPr lang="en-US" altLang="zh-CN" sz="2402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2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402" spc="-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nearly</a:t>
            </a:r>
            <a:r>
              <a:rPr lang="en-US" altLang="zh-CN" sz="2402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any</a:t>
            </a:r>
            <a:r>
              <a:rPr lang="en-US" altLang="zh-CN" sz="240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2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location</a:t>
            </a:r>
            <a:endParaRPr lang="en-US" altLang="zh-CN" sz="2402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772"/>
              </a:lnSpc>
              <a:spcBef>
                <a:spcPts val="68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Smart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appliances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43966" marR="1115002" indent="-286461" algn="l" rtl="0">
              <a:lnSpc>
                <a:spcPts val="3066"/>
              </a:lnSpc>
              <a:spcBef>
                <a:spcPts val="20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Traditional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appliances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en-US" altLang="zh-CN" sz="2400" spc="-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built-in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communication</a:t>
            </a:r>
            <a:r>
              <a:rPr lang="en-US" altLang="zh-CN" sz="2400" spc="-2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technology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2772"/>
              </a:lnSpc>
              <a:spcBef>
                <a:spcPts val="686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400" spc="1195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Smart</a:t>
            </a:r>
            <a:r>
              <a:rPr lang="en-US" altLang="zh-CN" sz="24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homes</a:t>
            </a:r>
            <a:endParaRPr lang="en-US" altLang="zh-CN" sz="2400">
              <a:latin typeface="Calibri"/>
              <a:ea typeface="Calibri"/>
              <a:cs typeface="Calibri"/>
            </a:endParaRPr>
          </a:p>
          <a:p>
            <a:pPr marL="743966" indent="-286461" algn="l" rtl="0">
              <a:lnSpc>
                <a:spcPts val="2778"/>
              </a:lnSpc>
              <a:spcBef>
                <a:spcPts val="204"/>
              </a:spcBef>
            </a:pPr>
            <a:r>
              <a:rPr lang="en-US" altLang="zh-CN" sz="2400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400" spc="254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Household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tasks</a:t>
            </a:r>
            <a:r>
              <a:rPr lang="en-US" altLang="zh-CN" sz="2400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400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monitored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controlled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</a:t>
            </a:r>
            <a:r>
              <a:rPr lang="en-US" altLang="zh-CN" sz="2400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400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400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house</a:t>
            </a:r>
            <a:endParaRPr lang="en-US" altLang="zh-CN" sz="2400">
              <a:latin typeface="Calibri"/>
              <a:ea typeface="Calibri"/>
              <a:cs typeface="Calibri"/>
            </a:endParaRPr>
          </a:p>
        </p:txBody>
      </p:sp>
      <p:sp>
        <p:nvSpPr>
          <p:cNvPr id="70" name="Text Box70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71" name="Text Box71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10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ath72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3" name="Image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74" name="Image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75" name="Image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sp>
        <p:nvSpPr>
          <p:cNvPr id="76" name="Text Box76"/>
          <p:cNvSpPr txBox="1"/>
          <p:nvPr/>
        </p:nvSpPr>
        <p:spPr>
          <a:xfrm>
            <a:off x="523342" y="359232"/>
            <a:ext cx="7739502" cy="62271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296060"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Education</a:t>
            </a:r>
            <a:endParaRPr lang="en-US" altLang="zh-CN" sz="3600">
              <a:latin typeface="Ebrima"/>
              <a:ea typeface="Ebrima"/>
              <a:cs typeface="Ebrima"/>
            </a:endParaRPr>
          </a:p>
          <a:p>
            <a:pPr marL="25298" algn="l" rtl="0">
              <a:lnSpc>
                <a:spcPts val="2536"/>
              </a:lnSpc>
              <a:spcBef>
                <a:spcPts val="4946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6" spc="1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3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Youth</a:t>
            </a:r>
            <a:r>
              <a:rPr lang="en-US" altLang="zh-CN" sz="2196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today: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196" spc="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computing</a:t>
            </a:r>
            <a:r>
              <a:rPr lang="en-US" altLang="zh-CN" sz="2196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generation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25298" algn="l" rtl="0">
              <a:lnSpc>
                <a:spcPts val="2536"/>
              </a:lnSpc>
              <a:spcBef>
                <a:spcPts val="632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6" spc="1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196" spc="1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labs</a:t>
            </a:r>
            <a:r>
              <a:rPr lang="en-US" altLang="zh-CN" sz="2196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classrooms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482803" marR="551987" algn="l" rtl="0">
              <a:lnSpc>
                <a:spcPts val="3169"/>
              </a:lnSpc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Most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students</a:t>
            </a:r>
            <a:r>
              <a:rPr lang="en-US" altLang="zh-CN" sz="2196" spc="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access</a:t>
            </a:r>
            <a:r>
              <a:rPr lang="en-US" altLang="zh-CN" sz="2196" spc="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lang="en-US" altLang="zh-CN" sz="2196" spc="1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196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school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196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schools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integrate</a:t>
            </a:r>
            <a:r>
              <a:rPr lang="en-US" altLang="zh-CN" sz="2196" spc="2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e-books</a:t>
            </a:r>
            <a:r>
              <a:rPr lang="en-US" altLang="zh-CN" sz="2196" spc="1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into</a:t>
            </a:r>
            <a:r>
              <a:rPr lang="en-US" altLang="zh-CN" sz="2196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curriculum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25298" algn="l" rtl="0">
              <a:lnSpc>
                <a:spcPts val="2536"/>
              </a:lnSpc>
              <a:spcBef>
                <a:spcPts val="632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6" spc="1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Wireless</a:t>
            </a:r>
            <a:r>
              <a:rPr lang="en-US" altLang="zh-CN" sz="2196" spc="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hotspots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536"/>
              </a:lnSpc>
              <a:spcBef>
                <a:spcPts val="632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Colleges</a:t>
            </a:r>
            <a:r>
              <a:rPr lang="en-US" altLang="zh-CN" sz="2196" spc="2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universities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even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integrated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482803" algn="l" rtl="0">
              <a:lnSpc>
                <a:spcPts val="2536"/>
              </a:lnSpc>
              <a:spcBef>
                <a:spcPts val="632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en-US" altLang="zh-CN" sz="2196" spc="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</a:t>
            </a:r>
            <a:r>
              <a:rPr lang="en-US" altLang="zh-CN" sz="2196" spc="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requirements</a:t>
            </a:r>
            <a:r>
              <a:rPr lang="en-US" altLang="zh-CN" sz="2196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15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enrollment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939952" algn="l" rtl="0">
              <a:lnSpc>
                <a:spcPts val="2536"/>
              </a:lnSpc>
              <a:spcBef>
                <a:spcPts val="634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6" spc="418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Supplied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Bring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4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Your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Own</a:t>
            </a:r>
            <a:r>
              <a:rPr lang="en-US" altLang="zh-CN" sz="2196" spc="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Device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(BYOD)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25298" algn="l" rtl="0">
              <a:lnSpc>
                <a:spcPts val="2536"/>
              </a:lnSpc>
              <a:spcBef>
                <a:spcPts val="632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2196" spc="13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Distance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learning</a:t>
            </a:r>
            <a:endParaRPr lang="en-US" altLang="zh-CN" sz="2196">
              <a:latin typeface="Calibri"/>
              <a:ea typeface="Calibri"/>
              <a:cs typeface="Calibri"/>
            </a:endParaRPr>
          </a:p>
          <a:p>
            <a:pPr marL="769264" indent="-286461" algn="l" rtl="0">
              <a:lnSpc>
                <a:spcPts val="2810"/>
              </a:lnSpc>
              <a:spcBef>
                <a:spcPts val="189"/>
              </a:spcBef>
            </a:pPr>
            <a:r>
              <a:rPr lang="en-US" altLang="zh-CN" sz="2196" spc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</a:t>
            </a:r>
            <a:r>
              <a:rPr lang="en-US" altLang="zh-CN" sz="2196" spc="42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Students</a:t>
            </a:r>
            <a:r>
              <a:rPr lang="en-US" altLang="zh-CN" sz="2196" spc="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participate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7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locations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other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than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US" altLang="zh-CN" sz="2196" spc="14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6" spc="-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traditional</a:t>
            </a:r>
            <a:r>
              <a:rPr lang="en-US" altLang="zh-CN" sz="2196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classroom</a:t>
            </a:r>
            <a:r>
              <a:rPr lang="en-US" altLang="zh-CN" sz="2198" spc="-13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setting</a:t>
            </a:r>
            <a:r>
              <a:rPr lang="en-US" altLang="zh-CN" sz="2198" spc="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using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computers</a:t>
            </a:r>
            <a:r>
              <a:rPr lang="en-US" altLang="zh-CN" sz="2198" spc="2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en-US" altLang="zh-CN" sz="2198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1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</a:t>
            </a:r>
            <a:r>
              <a:rPr lang="en-US" altLang="zh-CN" sz="2198" spc="9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altLang="zh-CN" sz="2198" spc="-2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access</a:t>
            </a:r>
            <a:endParaRPr lang="en-US" altLang="zh-CN" sz="2198">
              <a:latin typeface="Calibri"/>
              <a:ea typeface="Calibri"/>
              <a:cs typeface="Calibri"/>
            </a:endParaRPr>
          </a:p>
          <a:p>
            <a:pPr algn="l" rtl="0">
              <a:lnSpc>
                <a:spcPts val="1481"/>
              </a:lnSpc>
              <a:spcBef>
                <a:spcPts val="4272"/>
              </a:spcBef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77" name="Text Box77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11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ath78"/>
          <p:cNvSpPr/>
          <p:nvPr/>
        </p:nvSpPr>
        <p:spPr>
          <a:xfrm>
            <a:off x="0" y="12699"/>
            <a:ext cx="9144000" cy="6832600"/>
          </a:xfrm>
          <a:custGeom>
            <a:avLst/>
            <a:gdLst/>
            <a:ahLst/>
            <a:cxnLst/>
            <a:rect l="l" t="t" r="r" b="b"/>
            <a:pathLst>
              <a:path w="9144000" h="6832600">
                <a:moveTo>
                  <a:pt x="0" y="68326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32600"/>
                </a:lnTo>
                <a:lnTo>
                  <a:pt x="0" y="6832600"/>
                </a:lnTo>
                <a:close/>
              </a:path>
            </a:pathLst>
          </a:custGeom>
          <a:solidFill>
            <a:srgbClr val="FFFFFF">
              <a:alpha val="65535"/>
            </a:srgbClr>
          </a:solidFill>
          <a:ln w="0" cap="sq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ajor">
            <a:schemeClr val="accen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79" name="Image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172"/>
            <a:ext cx="9144000" cy="73152"/>
          </a:xfrm>
          <a:prstGeom prst="rect">
            <a:avLst/>
          </a:prstGeom>
          <a:noFill/>
        </p:spPr>
      </p:pic>
      <p:pic>
        <p:nvPicPr>
          <p:cNvPr id="80" name="Image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68"/>
            <a:ext cx="1572768" cy="1388364"/>
          </a:xfrm>
          <a:prstGeom prst="rect">
            <a:avLst/>
          </a:prstGeom>
          <a:noFill/>
        </p:spPr>
      </p:pic>
      <p:pic>
        <p:nvPicPr>
          <p:cNvPr id="81" name="Image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72768" cy="1386840"/>
          </a:xfrm>
          <a:prstGeom prst="rect">
            <a:avLst/>
          </a:prstGeom>
          <a:noFill/>
        </p:spPr>
      </p:pic>
      <p:pic>
        <p:nvPicPr>
          <p:cNvPr id="82" name="Image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68" y="2276856"/>
            <a:ext cx="8182358" cy="3311652"/>
          </a:xfrm>
          <a:prstGeom prst="rect">
            <a:avLst/>
          </a:prstGeom>
          <a:noFill/>
        </p:spPr>
      </p:pic>
      <p:sp>
        <p:nvSpPr>
          <p:cNvPr id="83" name="Text Box83"/>
          <p:cNvSpPr txBox="1"/>
          <p:nvPr/>
        </p:nvSpPr>
        <p:spPr>
          <a:xfrm>
            <a:off x="1819402" y="359232"/>
            <a:ext cx="4876190" cy="58933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640"/>
              </a:lnSpc>
            </a:pPr>
            <a:r>
              <a:rPr lang="en-US" altLang="zh-CN" sz="3600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4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in</a:t>
            </a:r>
            <a:r>
              <a:rPr lang="en-US" altLang="zh-CN" sz="360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3600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Education</a:t>
            </a:r>
            <a:endParaRPr lang="en-US" altLang="zh-CN" sz="3600">
              <a:latin typeface="Ebrima"/>
              <a:ea typeface="Ebrima"/>
              <a:cs typeface="Ebrima"/>
            </a:endParaRPr>
          </a:p>
        </p:txBody>
      </p:sp>
      <p:sp>
        <p:nvSpPr>
          <p:cNvPr id="84" name="Text Box84"/>
          <p:cNvSpPr txBox="1"/>
          <p:nvPr/>
        </p:nvSpPr>
        <p:spPr>
          <a:xfrm>
            <a:off x="523342" y="6398362"/>
            <a:ext cx="450433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-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Understanding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Computers:</a:t>
            </a:r>
            <a:r>
              <a:rPr lang="en-US" altLang="zh-CN" sz="1200" b="1" spc="6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Today</a:t>
            </a:r>
            <a:r>
              <a:rPr lang="en-US" altLang="zh-CN" sz="1200" b="1" spc="-1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and</a:t>
            </a:r>
            <a:r>
              <a:rPr lang="en-US" altLang="zh-CN" sz="1200" b="1" spc="-10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Tomorrow,</a:t>
            </a:r>
            <a:r>
              <a:rPr lang="en-US" altLang="zh-CN" sz="1200" b="1" spc="-8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2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15th</a:t>
            </a:r>
            <a:r>
              <a:rPr lang="en-US" altLang="zh-CN" sz="1200" b="1" spc="-2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 </a:t>
            </a:r>
            <a:r>
              <a:rPr lang="en-US" altLang="zh-CN" sz="1200" b="1" spc="-1" dirty="0">
                <a:solidFill>
                  <a:srgbClr val="000000"/>
                </a:solidFill>
                <a:latin typeface="Ebrima"/>
                <a:ea typeface="Ebrima"/>
                <a:cs typeface="Ebrima"/>
              </a:rPr>
              <a:t>Edition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  <p:sp>
        <p:nvSpPr>
          <p:cNvPr id="85" name="Text Box85"/>
          <p:cNvSpPr txBox="1"/>
          <p:nvPr/>
        </p:nvSpPr>
        <p:spPr>
          <a:xfrm>
            <a:off x="8418576" y="6443777"/>
            <a:ext cx="214124" cy="1880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481"/>
              </a:lnSpc>
            </a:pPr>
            <a:r>
              <a:rPr lang="en-US" altLang="zh-CN" sz="1200" b="1" spc="3" dirty="0">
                <a:solidFill>
                  <a:srgbClr val="898989"/>
                </a:solidFill>
                <a:latin typeface="Ebrima"/>
                <a:ea typeface="Ebrima"/>
                <a:cs typeface="Ebrima"/>
              </a:rPr>
              <a:t>12</a:t>
            </a:r>
            <a:endParaRPr lang="en-US" altLang="zh-CN" sz="1200">
              <a:latin typeface="Ebrima"/>
              <a:ea typeface="Ebrima"/>
              <a:cs typeface="Ebri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1821</Words>
  <Application>Microsoft Office PowerPoint</Application>
  <PresentationFormat>On-screen Show (4:3)</PresentationFormat>
  <Paragraphs>284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Ebrima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Sulakshana De Alwis</cp:lastModifiedBy>
  <cp:revision>1</cp:revision>
  <dcterms:created xsi:type="dcterms:W3CDTF">2017-10-23T09:06:44Z</dcterms:created>
  <dcterms:modified xsi:type="dcterms:W3CDTF">2021-05-07T17:39:25Z</dcterms:modified>
</cp:coreProperties>
</file>