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293" r:id="rId4"/>
    <p:sldId id="292" r:id="rId5"/>
    <p:sldId id="279" r:id="rId6"/>
    <p:sldId id="281" r:id="rId7"/>
    <p:sldId id="282" r:id="rId8"/>
    <p:sldId id="284" r:id="rId9"/>
    <p:sldId id="257" r:id="rId10"/>
    <p:sldId id="258" r:id="rId11"/>
    <p:sldId id="261" r:id="rId12"/>
    <p:sldId id="260" r:id="rId13"/>
    <p:sldId id="259" r:id="rId14"/>
    <p:sldId id="287" r:id="rId15"/>
    <p:sldId id="288" r:id="rId16"/>
    <p:sldId id="289" r:id="rId17"/>
    <p:sldId id="272" r:id="rId18"/>
    <p:sldId id="268" r:id="rId19"/>
    <p:sldId id="273" r:id="rId20"/>
    <p:sldId id="285" r:id="rId21"/>
    <p:sldId id="286" r:id="rId22"/>
    <p:sldId id="265" r:id="rId23"/>
    <p:sldId id="269" r:id="rId24"/>
    <p:sldId id="270" r:id="rId25"/>
    <p:sldId id="271" r:id="rId26"/>
    <p:sldId id="290" r:id="rId27"/>
    <p:sldId id="274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layout/>
    </c:title>
    <c:plotArea>
      <c:layout>
        <c:manualLayout>
          <c:layoutTarget val="inner"/>
          <c:xMode val="edge"/>
          <c:yMode val="edge"/>
          <c:x val="0.10948676450085772"/>
          <c:y val="0.19615649606299365"/>
          <c:w val="0.82542476647693852"/>
          <c:h val="0.68933989501312676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Loss of life</c:v>
                </c:pt>
              </c:strCache>
            </c:strRef>
          </c:tx>
          <c:xVal>
            <c:numRef>
              <c:f>Sheet1!$A$2:$A$27</c:f>
              <c:numCache>
                <c:formatCode>General</c:formatCode>
                <c:ptCount val="26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293</c:v>
                </c:pt>
                <c:pt idx="1">
                  <c:v>363</c:v>
                </c:pt>
                <c:pt idx="2">
                  <c:v>420</c:v>
                </c:pt>
                <c:pt idx="3">
                  <c:v>315</c:v>
                </c:pt>
                <c:pt idx="4">
                  <c:v>391</c:v>
                </c:pt>
                <c:pt idx="5">
                  <c:v>328</c:v>
                </c:pt>
                <c:pt idx="6">
                  <c:v>680</c:v>
                </c:pt>
                <c:pt idx="7">
                  <c:v>307</c:v>
                </c:pt>
                <c:pt idx="8">
                  <c:v>93</c:v>
                </c:pt>
                <c:pt idx="9">
                  <c:v>71</c:v>
                </c:pt>
                <c:pt idx="10">
                  <c:v>1336</c:v>
                </c:pt>
                <c:pt idx="11">
                  <c:v>49</c:v>
                </c:pt>
                <c:pt idx="12">
                  <c:v>203</c:v>
                </c:pt>
                <c:pt idx="13">
                  <c:v>258</c:v>
                </c:pt>
                <c:pt idx="14">
                  <c:v>83</c:v>
                </c:pt>
                <c:pt idx="15">
                  <c:v>273</c:v>
                </c:pt>
                <c:pt idx="16">
                  <c:v>193</c:v>
                </c:pt>
                <c:pt idx="17">
                  <c:v>173</c:v>
                </c:pt>
                <c:pt idx="18">
                  <c:v>196</c:v>
                </c:pt>
                <c:pt idx="19">
                  <c:v>441</c:v>
                </c:pt>
                <c:pt idx="20">
                  <c:v>232</c:v>
                </c:pt>
                <c:pt idx="21">
                  <c:v>131</c:v>
                </c:pt>
                <c:pt idx="22">
                  <c:v>141</c:v>
                </c:pt>
                <c:pt idx="23">
                  <c:v>114</c:v>
                </c:pt>
                <c:pt idx="24">
                  <c:v>216</c:v>
                </c:pt>
                <c:pt idx="25">
                  <c:v>134</c:v>
                </c:pt>
              </c:numCache>
            </c:numRef>
          </c:yVal>
        </c:ser>
        <c:axId val="49600384"/>
        <c:axId val="49601920"/>
      </c:scatterChart>
      <c:valAx>
        <c:axId val="49600384"/>
        <c:scaling>
          <c:orientation val="minMax"/>
        </c:scaling>
        <c:axPos val="b"/>
        <c:numFmt formatCode="General" sourceLinked="1"/>
        <c:tickLblPos val="nextTo"/>
        <c:crossAx val="49601920"/>
        <c:crosses val="autoZero"/>
        <c:crossBetween val="midCat"/>
      </c:valAx>
      <c:valAx>
        <c:axId val="49601920"/>
        <c:scaling>
          <c:orientation val="minMax"/>
        </c:scaling>
        <c:axPos val="l"/>
        <c:numFmt formatCode="General" sourceLinked="1"/>
        <c:tickLblPos val="nextTo"/>
        <c:crossAx val="4960038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6817551963049582"/>
          <c:y val="0.23519192913385817"/>
          <c:w val="0.22404926866820676"/>
          <c:h val="7.5345472440944902E-2"/>
        </c:manualLayout>
      </c:layout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8851D-CF40-4E8B-8430-DD6EBB8F08F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E73CD-2DC4-49AF-B446-2911E355EB54}">
      <dgm:prSet phldrT="[Text]"/>
      <dgm:spPr/>
      <dgm:t>
        <a:bodyPr/>
        <a:lstStyle/>
        <a:p>
          <a:r>
            <a:rPr lang="en-US" dirty="0" smtClean="0"/>
            <a:t>FFEWS</a:t>
          </a:r>
          <a:endParaRPr lang="en-US" dirty="0"/>
        </a:p>
      </dgm:t>
    </dgm:pt>
    <dgm:pt modelId="{48B86D40-91ED-44D5-AD01-56DA6A98C1A2}" type="parTrans" cxnId="{3DEB5F08-ADA1-4CD5-9F98-0C15E1AD0F5A}">
      <dgm:prSet/>
      <dgm:spPr/>
      <dgm:t>
        <a:bodyPr/>
        <a:lstStyle/>
        <a:p>
          <a:endParaRPr lang="en-US"/>
        </a:p>
      </dgm:t>
    </dgm:pt>
    <dgm:pt modelId="{9D577439-5F88-44B7-8412-347BABF94F7E}" type="sibTrans" cxnId="{3DEB5F08-ADA1-4CD5-9F98-0C15E1AD0F5A}">
      <dgm:prSet/>
      <dgm:spPr/>
      <dgm:t>
        <a:bodyPr/>
        <a:lstStyle/>
        <a:p>
          <a:endParaRPr lang="en-US"/>
        </a:p>
      </dgm:t>
    </dgm:pt>
    <dgm:pt modelId="{73A20BE6-D61F-4E0C-9FA5-199D219C3B52}">
      <dgm:prSet phldrT="[Text]"/>
      <dgm:spPr/>
      <dgm:t>
        <a:bodyPr/>
        <a:lstStyle/>
        <a:p>
          <a:r>
            <a:rPr lang="en-US" dirty="0" smtClean="0"/>
            <a:t>Flood Forecast </a:t>
          </a:r>
          <a:endParaRPr lang="en-US" dirty="0"/>
        </a:p>
      </dgm:t>
    </dgm:pt>
    <dgm:pt modelId="{94AED028-CF79-4464-A822-6D763719C000}" type="parTrans" cxnId="{E2184B5F-2D9D-4EA9-A697-91AEECBAEC31}">
      <dgm:prSet/>
      <dgm:spPr/>
      <dgm:t>
        <a:bodyPr/>
        <a:lstStyle/>
        <a:p>
          <a:endParaRPr lang="en-US"/>
        </a:p>
      </dgm:t>
    </dgm:pt>
    <dgm:pt modelId="{C084F31D-42C4-4543-8BA2-45C0004CBF0D}" type="sibTrans" cxnId="{E2184B5F-2D9D-4EA9-A697-91AEECBAEC31}">
      <dgm:prSet/>
      <dgm:spPr/>
      <dgm:t>
        <a:bodyPr/>
        <a:lstStyle/>
        <a:p>
          <a:endParaRPr lang="en-US"/>
        </a:p>
      </dgm:t>
    </dgm:pt>
    <dgm:pt modelId="{42F5D3FC-6B69-47E5-901E-7E243B07F5E6}">
      <dgm:prSet phldrT="[Text]"/>
      <dgm:spPr/>
      <dgm:t>
        <a:bodyPr/>
        <a:lstStyle/>
        <a:p>
          <a:r>
            <a:rPr lang="en-US" dirty="0" smtClean="0"/>
            <a:t>Data Analysis and Visualization</a:t>
          </a:r>
          <a:endParaRPr lang="en-US" dirty="0"/>
        </a:p>
      </dgm:t>
    </dgm:pt>
    <dgm:pt modelId="{FA4FDA03-ACA2-4411-8F2F-2B38811C194E}" type="parTrans" cxnId="{80B53643-2BAE-43B0-95C3-BD319A1E994A}">
      <dgm:prSet/>
      <dgm:spPr/>
      <dgm:t>
        <a:bodyPr/>
        <a:lstStyle/>
        <a:p>
          <a:endParaRPr lang="en-US"/>
        </a:p>
      </dgm:t>
    </dgm:pt>
    <dgm:pt modelId="{DE161607-B830-4D7D-87C3-A618F4C83901}" type="sibTrans" cxnId="{80B53643-2BAE-43B0-95C3-BD319A1E994A}">
      <dgm:prSet/>
      <dgm:spPr/>
      <dgm:t>
        <a:bodyPr/>
        <a:lstStyle/>
        <a:p>
          <a:endParaRPr lang="en-US"/>
        </a:p>
      </dgm:t>
    </dgm:pt>
    <dgm:pt modelId="{34626ED6-2391-4A3D-9505-875AFAB77A3E}">
      <dgm:prSet phldrT="[Text]"/>
      <dgm:spPr/>
      <dgm:t>
        <a:bodyPr/>
        <a:lstStyle/>
        <a:p>
          <a:r>
            <a:rPr lang="en-US" dirty="0" smtClean="0"/>
            <a:t>Warning</a:t>
          </a:r>
        </a:p>
        <a:p>
          <a:r>
            <a:rPr lang="en-US" dirty="0" smtClean="0"/>
            <a:t>System </a:t>
          </a:r>
          <a:endParaRPr lang="en-US" dirty="0"/>
        </a:p>
      </dgm:t>
    </dgm:pt>
    <dgm:pt modelId="{3344314B-1177-41F7-8F7B-FB82D54F4815}" type="parTrans" cxnId="{680E4209-ADDC-4F5E-B6EB-C4AEC5278A85}">
      <dgm:prSet/>
      <dgm:spPr/>
      <dgm:t>
        <a:bodyPr/>
        <a:lstStyle/>
        <a:p>
          <a:endParaRPr lang="en-US"/>
        </a:p>
      </dgm:t>
    </dgm:pt>
    <dgm:pt modelId="{28C41340-91B1-4D31-948F-0FF0A2F7EF18}" type="sibTrans" cxnId="{680E4209-ADDC-4F5E-B6EB-C4AEC5278A85}">
      <dgm:prSet/>
      <dgm:spPr/>
      <dgm:t>
        <a:bodyPr/>
        <a:lstStyle/>
        <a:p>
          <a:endParaRPr lang="en-US"/>
        </a:p>
      </dgm:t>
    </dgm:pt>
    <dgm:pt modelId="{8B3DFDE6-BC94-4768-9596-E6AF65EB0CC5}">
      <dgm:prSet phldrT="[Text]"/>
      <dgm:spPr/>
      <dgm:t>
        <a:bodyPr/>
        <a:lstStyle/>
        <a:p>
          <a:r>
            <a:rPr lang="en-US" dirty="0" smtClean="0"/>
            <a:t>Real Time Flood Monitoring</a:t>
          </a:r>
          <a:endParaRPr lang="en-US" dirty="0"/>
        </a:p>
      </dgm:t>
    </dgm:pt>
    <dgm:pt modelId="{A5ED755E-44A9-4C64-88AB-88BBD976C29A}" type="parTrans" cxnId="{C632F696-1EE5-4A82-83DC-63056BA140CE}">
      <dgm:prSet/>
      <dgm:spPr/>
      <dgm:t>
        <a:bodyPr/>
        <a:lstStyle/>
        <a:p>
          <a:endParaRPr lang="en-US"/>
        </a:p>
      </dgm:t>
    </dgm:pt>
    <dgm:pt modelId="{305DE471-B45D-46D5-9A84-0B6681B09985}" type="sibTrans" cxnId="{C632F696-1EE5-4A82-83DC-63056BA140CE}">
      <dgm:prSet/>
      <dgm:spPr/>
      <dgm:t>
        <a:bodyPr/>
        <a:lstStyle/>
        <a:p>
          <a:endParaRPr lang="en-US"/>
        </a:p>
      </dgm:t>
    </dgm:pt>
    <dgm:pt modelId="{F6E28B04-C073-42C4-BDF6-F93B5451C54B}" type="pres">
      <dgm:prSet presAssocID="{9188851D-CF40-4E8B-8430-DD6EBB8F08F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5DA5F1-9023-4123-A50B-EF3F9C0D8FD9}" type="pres">
      <dgm:prSet presAssocID="{C4FE73CD-2DC4-49AF-B446-2911E355EB54}" presName="centerShape" presStyleLbl="node0" presStyleIdx="0" presStyleCnt="1"/>
      <dgm:spPr/>
      <dgm:t>
        <a:bodyPr/>
        <a:lstStyle/>
        <a:p>
          <a:endParaRPr lang="en-US"/>
        </a:p>
      </dgm:t>
    </dgm:pt>
    <dgm:pt modelId="{A79BAF15-1FD1-420A-8C68-169D45A5A92A}" type="pres">
      <dgm:prSet presAssocID="{94AED028-CF79-4464-A822-6D763719C00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DEFA4A9-4FDF-453B-B772-0185CF154D1C}" type="pres">
      <dgm:prSet presAssocID="{94AED028-CF79-4464-A822-6D763719C00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E2AB874-BCFE-4C3B-A088-431DEB873713}" type="pres">
      <dgm:prSet presAssocID="{73A20BE6-D61F-4E0C-9FA5-199D219C3B5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50E55-D906-4F4E-A6D7-C61A075A3B6B}" type="pres">
      <dgm:prSet presAssocID="{FA4FDA03-ACA2-4411-8F2F-2B38811C194E}" presName="parTrans" presStyleLbl="sibTrans2D1" presStyleIdx="1" presStyleCnt="4"/>
      <dgm:spPr/>
      <dgm:t>
        <a:bodyPr/>
        <a:lstStyle/>
        <a:p>
          <a:endParaRPr lang="en-US"/>
        </a:p>
      </dgm:t>
    </dgm:pt>
    <dgm:pt modelId="{6D6ECD0D-F565-4832-9BF1-DB6D0DC40BB4}" type="pres">
      <dgm:prSet presAssocID="{FA4FDA03-ACA2-4411-8F2F-2B38811C194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804D86B-5AA8-4257-9991-14A5F1CB2E8C}" type="pres">
      <dgm:prSet presAssocID="{42F5D3FC-6B69-47E5-901E-7E243B07F5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FC646-B38B-4F3E-BD04-60D22D1C890E}" type="pres">
      <dgm:prSet presAssocID="{3344314B-1177-41F7-8F7B-FB82D54F4815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0138F6F-8AA5-49E9-A11F-612056D802EB}" type="pres">
      <dgm:prSet presAssocID="{3344314B-1177-41F7-8F7B-FB82D54F481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65EEF9A-F54E-44D6-B5DA-F44CBBF791A9}" type="pres">
      <dgm:prSet presAssocID="{34626ED6-2391-4A3D-9505-875AFAB77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5734A-CEA6-403B-B8F3-8FBF0FF3D781}" type="pres">
      <dgm:prSet presAssocID="{A5ED755E-44A9-4C64-88AB-88BBD976C29A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52CF1C8-AD55-402C-9532-DFAF093DF993}" type="pres">
      <dgm:prSet presAssocID="{A5ED755E-44A9-4C64-88AB-88BBD976C29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BE3F40B-5D00-4711-8F15-8E2FEFD71D43}" type="pres">
      <dgm:prSet presAssocID="{8B3DFDE6-BC94-4768-9596-E6AF65EB0C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D50A3-20DC-4154-9EA3-FB737C8E873D}" type="presOf" srcId="{9188851D-CF40-4E8B-8430-DD6EBB8F08F6}" destId="{F6E28B04-C073-42C4-BDF6-F93B5451C54B}" srcOrd="0" destOrd="0" presId="urn:microsoft.com/office/officeart/2005/8/layout/radial5"/>
    <dgm:cxn modelId="{B821AA86-EDCC-4354-8371-F3E5D7D4D589}" type="presOf" srcId="{42F5D3FC-6B69-47E5-901E-7E243B07F5E6}" destId="{0804D86B-5AA8-4257-9991-14A5F1CB2E8C}" srcOrd="0" destOrd="0" presId="urn:microsoft.com/office/officeart/2005/8/layout/radial5"/>
    <dgm:cxn modelId="{B1D3E3F4-E248-4CA4-99A0-D8D12DEFE11B}" type="presOf" srcId="{C4FE73CD-2DC4-49AF-B446-2911E355EB54}" destId="{685DA5F1-9023-4123-A50B-EF3F9C0D8FD9}" srcOrd="0" destOrd="0" presId="urn:microsoft.com/office/officeart/2005/8/layout/radial5"/>
    <dgm:cxn modelId="{680E4209-ADDC-4F5E-B6EB-C4AEC5278A85}" srcId="{C4FE73CD-2DC4-49AF-B446-2911E355EB54}" destId="{34626ED6-2391-4A3D-9505-875AFAB77A3E}" srcOrd="2" destOrd="0" parTransId="{3344314B-1177-41F7-8F7B-FB82D54F4815}" sibTransId="{28C41340-91B1-4D31-948F-0FF0A2F7EF18}"/>
    <dgm:cxn modelId="{BB494CE3-4FA0-49F0-81F1-9A632775385B}" type="presOf" srcId="{FA4FDA03-ACA2-4411-8F2F-2B38811C194E}" destId="{65650E55-D906-4F4E-A6D7-C61A075A3B6B}" srcOrd="0" destOrd="0" presId="urn:microsoft.com/office/officeart/2005/8/layout/radial5"/>
    <dgm:cxn modelId="{80B53643-2BAE-43B0-95C3-BD319A1E994A}" srcId="{C4FE73CD-2DC4-49AF-B446-2911E355EB54}" destId="{42F5D3FC-6B69-47E5-901E-7E243B07F5E6}" srcOrd="1" destOrd="0" parTransId="{FA4FDA03-ACA2-4411-8F2F-2B38811C194E}" sibTransId="{DE161607-B830-4D7D-87C3-A618F4C83901}"/>
    <dgm:cxn modelId="{A72F8B16-36E8-4307-8923-244BFF762C83}" type="presOf" srcId="{3344314B-1177-41F7-8F7B-FB82D54F4815}" destId="{0E5FC646-B38B-4F3E-BD04-60D22D1C890E}" srcOrd="0" destOrd="0" presId="urn:microsoft.com/office/officeart/2005/8/layout/radial5"/>
    <dgm:cxn modelId="{3DEB5F08-ADA1-4CD5-9F98-0C15E1AD0F5A}" srcId="{9188851D-CF40-4E8B-8430-DD6EBB8F08F6}" destId="{C4FE73CD-2DC4-49AF-B446-2911E355EB54}" srcOrd="0" destOrd="0" parTransId="{48B86D40-91ED-44D5-AD01-56DA6A98C1A2}" sibTransId="{9D577439-5F88-44B7-8412-347BABF94F7E}"/>
    <dgm:cxn modelId="{E2184B5F-2D9D-4EA9-A697-91AEECBAEC31}" srcId="{C4FE73CD-2DC4-49AF-B446-2911E355EB54}" destId="{73A20BE6-D61F-4E0C-9FA5-199D219C3B52}" srcOrd="0" destOrd="0" parTransId="{94AED028-CF79-4464-A822-6D763719C000}" sibTransId="{C084F31D-42C4-4543-8BA2-45C0004CBF0D}"/>
    <dgm:cxn modelId="{13CF1A4D-C5C4-4B6C-BC1D-539DE384AC81}" type="presOf" srcId="{94AED028-CF79-4464-A822-6D763719C000}" destId="{A79BAF15-1FD1-420A-8C68-169D45A5A92A}" srcOrd="0" destOrd="0" presId="urn:microsoft.com/office/officeart/2005/8/layout/radial5"/>
    <dgm:cxn modelId="{9D78B34F-1407-4696-BB1B-748F6EA78D86}" type="presOf" srcId="{FA4FDA03-ACA2-4411-8F2F-2B38811C194E}" destId="{6D6ECD0D-F565-4832-9BF1-DB6D0DC40BB4}" srcOrd="1" destOrd="0" presId="urn:microsoft.com/office/officeart/2005/8/layout/radial5"/>
    <dgm:cxn modelId="{667FF10D-673D-4020-A054-2EFB5A643E9E}" type="presOf" srcId="{A5ED755E-44A9-4C64-88AB-88BBD976C29A}" destId="{252CF1C8-AD55-402C-9532-DFAF093DF993}" srcOrd="1" destOrd="0" presId="urn:microsoft.com/office/officeart/2005/8/layout/radial5"/>
    <dgm:cxn modelId="{0BB2F209-477F-442F-A2C6-26D282E0FCCF}" type="presOf" srcId="{34626ED6-2391-4A3D-9505-875AFAB77A3E}" destId="{465EEF9A-F54E-44D6-B5DA-F44CBBF791A9}" srcOrd="0" destOrd="0" presId="urn:microsoft.com/office/officeart/2005/8/layout/radial5"/>
    <dgm:cxn modelId="{1A65DF4B-2E9D-411C-AB5A-3CE7AFC6B2F2}" type="presOf" srcId="{3344314B-1177-41F7-8F7B-FB82D54F4815}" destId="{00138F6F-8AA5-49E9-A11F-612056D802EB}" srcOrd="1" destOrd="0" presId="urn:microsoft.com/office/officeart/2005/8/layout/radial5"/>
    <dgm:cxn modelId="{C2D42837-3B03-4CE3-AF22-E203371BB409}" type="presOf" srcId="{A5ED755E-44A9-4C64-88AB-88BBD976C29A}" destId="{F9E5734A-CEA6-403B-B8F3-8FBF0FF3D781}" srcOrd="0" destOrd="0" presId="urn:microsoft.com/office/officeart/2005/8/layout/radial5"/>
    <dgm:cxn modelId="{C632F696-1EE5-4A82-83DC-63056BA140CE}" srcId="{C4FE73CD-2DC4-49AF-B446-2911E355EB54}" destId="{8B3DFDE6-BC94-4768-9596-E6AF65EB0CC5}" srcOrd="3" destOrd="0" parTransId="{A5ED755E-44A9-4C64-88AB-88BBD976C29A}" sibTransId="{305DE471-B45D-46D5-9A84-0B6681B09985}"/>
    <dgm:cxn modelId="{5EFE680E-BDC0-4AB5-94F6-B8DEA5055B6B}" type="presOf" srcId="{8B3DFDE6-BC94-4768-9596-E6AF65EB0CC5}" destId="{BBE3F40B-5D00-4711-8F15-8E2FEFD71D43}" srcOrd="0" destOrd="0" presId="urn:microsoft.com/office/officeart/2005/8/layout/radial5"/>
    <dgm:cxn modelId="{99C3ACE9-FFBC-46B4-8B6A-21AB3092748F}" type="presOf" srcId="{73A20BE6-D61F-4E0C-9FA5-199D219C3B52}" destId="{7E2AB874-BCFE-4C3B-A088-431DEB873713}" srcOrd="0" destOrd="0" presId="urn:microsoft.com/office/officeart/2005/8/layout/radial5"/>
    <dgm:cxn modelId="{AB342280-05A0-4C27-93FE-9345168D5FFB}" type="presOf" srcId="{94AED028-CF79-4464-A822-6D763719C000}" destId="{7DEFA4A9-4FDF-453B-B772-0185CF154D1C}" srcOrd="1" destOrd="0" presId="urn:microsoft.com/office/officeart/2005/8/layout/radial5"/>
    <dgm:cxn modelId="{5566BE63-964D-4772-8CB5-36131E8010E4}" type="presParOf" srcId="{F6E28B04-C073-42C4-BDF6-F93B5451C54B}" destId="{685DA5F1-9023-4123-A50B-EF3F9C0D8FD9}" srcOrd="0" destOrd="0" presId="urn:microsoft.com/office/officeart/2005/8/layout/radial5"/>
    <dgm:cxn modelId="{15DCD974-68A7-4B85-A07F-95301EC5D18E}" type="presParOf" srcId="{F6E28B04-C073-42C4-BDF6-F93B5451C54B}" destId="{A79BAF15-1FD1-420A-8C68-169D45A5A92A}" srcOrd="1" destOrd="0" presId="urn:microsoft.com/office/officeart/2005/8/layout/radial5"/>
    <dgm:cxn modelId="{8D2CABEF-C3D1-4332-A0F4-7F8AFF444323}" type="presParOf" srcId="{A79BAF15-1FD1-420A-8C68-169D45A5A92A}" destId="{7DEFA4A9-4FDF-453B-B772-0185CF154D1C}" srcOrd="0" destOrd="0" presId="urn:microsoft.com/office/officeart/2005/8/layout/radial5"/>
    <dgm:cxn modelId="{2FC5F494-66D3-4CB3-8690-1B3355548DAF}" type="presParOf" srcId="{F6E28B04-C073-42C4-BDF6-F93B5451C54B}" destId="{7E2AB874-BCFE-4C3B-A088-431DEB873713}" srcOrd="2" destOrd="0" presId="urn:microsoft.com/office/officeart/2005/8/layout/radial5"/>
    <dgm:cxn modelId="{4E42930C-9D5B-424A-9A30-0F5581EBAAA4}" type="presParOf" srcId="{F6E28B04-C073-42C4-BDF6-F93B5451C54B}" destId="{65650E55-D906-4F4E-A6D7-C61A075A3B6B}" srcOrd="3" destOrd="0" presId="urn:microsoft.com/office/officeart/2005/8/layout/radial5"/>
    <dgm:cxn modelId="{2884772D-E71D-431C-8387-B646CEEDA305}" type="presParOf" srcId="{65650E55-D906-4F4E-A6D7-C61A075A3B6B}" destId="{6D6ECD0D-F565-4832-9BF1-DB6D0DC40BB4}" srcOrd="0" destOrd="0" presId="urn:microsoft.com/office/officeart/2005/8/layout/radial5"/>
    <dgm:cxn modelId="{B705F32E-7A6E-422C-9877-B721E1F549BC}" type="presParOf" srcId="{F6E28B04-C073-42C4-BDF6-F93B5451C54B}" destId="{0804D86B-5AA8-4257-9991-14A5F1CB2E8C}" srcOrd="4" destOrd="0" presId="urn:microsoft.com/office/officeart/2005/8/layout/radial5"/>
    <dgm:cxn modelId="{E3773133-0398-479A-BE7A-A01ECEC5858E}" type="presParOf" srcId="{F6E28B04-C073-42C4-BDF6-F93B5451C54B}" destId="{0E5FC646-B38B-4F3E-BD04-60D22D1C890E}" srcOrd="5" destOrd="0" presId="urn:microsoft.com/office/officeart/2005/8/layout/radial5"/>
    <dgm:cxn modelId="{808A37C4-7870-4E08-8027-10B6D9E97DDE}" type="presParOf" srcId="{0E5FC646-B38B-4F3E-BD04-60D22D1C890E}" destId="{00138F6F-8AA5-49E9-A11F-612056D802EB}" srcOrd="0" destOrd="0" presId="urn:microsoft.com/office/officeart/2005/8/layout/radial5"/>
    <dgm:cxn modelId="{6C433FD8-DD07-4F5E-A2BB-0F8F17094143}" type="presParOf" srcId="{F6E28B04-C073-42C4-BDF6-F93B5451C54B}" destId="{465EEF9A-F54E-44D6-B5DA-F44CBBF791A9}" srcOrd="6" destOrd="0" presId="urn:microsoft.com/office/officeart/2005/8/layout/radial5"/>
    <dgm:cxn modelId="{5513C234-8FD1-48F3-B7B3-2B831318E959}" type="presParOf" srcId="{F6E28B04-C073-42C4-BDF6-F93B5451C54B}" destId="{F9E5734A-CEA6-403B-B8F3-8FBF0FF3D781}" srcOrd="7" destOrd="0" presId="urn:microsoft.com/office/officeart/2005/8/layout/radial5"/>
    <dgm:cxn modelId="{664343A5-B83B-48F8-81A2-773CC80C7125}" type="presParOf" srcId="{F9E5734A-CEA6-403B-B8F3-8FBF0FF3D781}" destId="{252CF1C8-AD55-402C-9532-DFAF093DF993}" srcOrd="0" destOrd="0" presId="urn:microsoft.com/office/officeart/2005/8/layout/radial5"/>
    <dgm:cxn modelId="{911D3843-0D72-4732-9C1A-5A13131D052C}" type="presParOf" srcId="{F6E28B04-C073-42C4-BDF6-F93B5451C54B}" destId="{BBE3F40B-5D00-4711-8F15-8E2FEFD71D43}" srcOrd="8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74F9E-FB84-4D4E-B7A6-A85D19CA25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B7F5D95-36EF-4F69-A28A-498F0970AF2A}">
      <dgm:prSet phldrT="[Text]"/>
      <dgm:spPr/>
      <dgm:t>
        <a:bodyPr/>
        <a:lstStyle/>
        <a:p>
          <a:r>
            <a:rPr lang="en-SG" dirty="0" smtClean="0"/>
            <a:t>Limitations</a:t>
          </a:r>
          <a:endParaRPr lang="en-SG" dirty="0"/>
        </a:p>
      </dgm:t>
    </dgm:pt>
    <dgm:pt modelId="{7B657FDB-878E-4A6D-8A28-CF2D11B170AE}" type="parTrans" cxnId="{B3C0B169-C35E-4F43-BCD9-2D738415384A}">
      <dgm:prSet/>
      <dgm:spPr/>
      <dgm:t>
        <a:bodyPr/>
        <a:lstStyle/>
        <a:p>
          <a:endParaRPr lang="en-SG"/>
        </a:p>
      </dgm:t>
    </dgm:pt>
    <dgm:pt modelId="{C49E1784-9EDC-4422-B556-1B20498BB8C5}" type="sibTrans" cxnId="{B3C0B169-C35E-4F43-BCD9-2D738415384A}">
      <dgm:prSet/>
      <dgm:spPr/>
      <dgm:t>
        <a:bodyPr/>
        <a:lstStyle/>
        <a:p>
          <a:endParaRPr lang="en-SG"/>
        </a:p>
      </dgm:t>
    </dgm:pt>
    <dgm:pt modelId="{51CE80A4-2B95-4BB9-881F-E0CC509DEBF1}">
      <dgm:prSet phldrT="[Text]"/>
      <dgm:spPr/>
      <dgm:t>
        <a:bodyPr/>
        <a:lstStyle/>
        <a:p>
          <a:r>
            <a:rPr lang="en-SG" dirty="0" smtClean="0"/>
            <a:t>Lack of availability of Hydrological and Geographical Data for the Same site</a:t>
          </a:r>
          <a:endParaRPr lang="en-SG" dirty="0"/>
        </a:p>
      </dgm:t>
    </dgm:pt>
    <dgm:pt modelId="{5F80E522-CDC7-4580-94AE-75BBC5B0A5CC}" type="parTrans" cxnId="{E8D79208-750B-4469-94B0-18B846CFD8CE}">
      <dgm:prSet/>
      <dgm:spPr/>
      <dgm:t>
        <a:bodyPr/>
        <a:lstStyle/>
        <a:p>
          <a:endParaRPr lang="en-SG"/>
        </a:p>
      </dgm:t>
    </dgm:pt>
    <dgm:pt modelId="{D4A746A9-99AA-4822-943C-10250B8A961F}" type="sibTrans" cxnId="{E8D79208-750B-4469-94B0-18B846CFD8CE}">
      <dgm:prSet/>
      <dgm:spPr/>
      <dgm:t>
        <a:bodyPr/>
        <a:lstStyle/>
        <a:p>
          <a:endParaRPr lang="en-SG"/>
        </a:p>
      </dgm:t>
    </dgm:pt>
    <dgm:pt modelId="{19C5EE42-20F1-4B82-A7BE-E82291DC2766}">
      <dgm:prSet phldrT="[Text]"/>
      <dgm:spPr/>
      <dgm:t>
        <a:bodyPr/>
        <a:lstStyle/>
        <a:p>
          <a:r>
            <a:rPr lang="en-SG" dirty="0" smtClean="0"/>
            <a:t>Lack</a:t>
          </a:r>
          <a:r>
            <a:rPr lang="en-SG" baseline="0" dirty="0" smtClean="0"/>
            <a:t> of precision and accuracy due to low resolution data</a:t>
          </a:r>
          <a:endParaRPr lang="en-SG" dirty="0"/>
        </a:p>
      </dgm:t>
    </dgm:pt>
    <dgm:pt modelId="{1321FCBA-4BB5-4B22-B68E-396C84F67A6A}" type="parTrans" cxnId="{230FCF2D-22BC-42AD-941C-C0CD96BFCADE}">
      <dgm:prSet/>
      <dgm:spPr/>
      <dgm:t>
        <a:bodyPr/>
        <a:lstStyle/>
        <a:p>
          <a:endParaRPr lang="en-SG"/>
        </a:p>
      </dgm:t>
    </dgm:pt>
    <dgm:pt modelId="{D03535D0-5674-4555-9322-B8DDED5E211E}" type="sibTrans" cxnId="{230FCF2D-22BC-42AD-941C-C0CD96BFCADE}">
      <dgm:prSet/>
      <dgm:spPr/>
      <dgm:t>
        <a:bodyPr/>
        <a:lstStyle/>
        <a:p>
          <a:endParaRPr lang="en-SG"/>
        </a:p>
      </dgm:t>
    </dgm:pt>
    <dgm:pt modelId="{42562D09-C7F3-4F90-8BAE-5D1AE71CF42C}">
      <dgm:prSet phldrT="[Text]"/>
      <dgm:spPr/>
      <dgm:t>
        <a:bodyPr/>
        <a:lstStyle/>
        <a:p>
          <a:r>
            <a:rPr lang="en-SG" dirty="0" smtClean="0"/>
            <a:t>Not tested and validated for real data</a:t>
          </a:r>
          <a:endParaRPr lang="en-SG" dirty="0"/>
        </a:p>
      </dgm:t>
    </dgm:pt>
    <dgm:pt modelId="{76EBC402-1683-4788-856C-AC041C0AFD39}" type="parTrans" cxnId="{6BBFDA09-970B-4380-81CE-DB6B69B2A619}">
      <dgm:prSet/>
      <dgm:spPr/>
      <dgm:t>
        <a:bodyPr/>
        <a:lstStyle/>
        <a:p>
          <a:endParaRPr lang="en-SG"/>
        </a:p>
      </dgm:t>
    </dgm:pt>
    <dgm:pt modelId="{C90C8E0A-498A-422D-9623-741EF7C41958}" type="sibTrans" cxnId="{6BBFDA09-970B-4380-81CE-DB6B69B2A619}">
      <dgm:prSet/>
      <dgm:spPr/>
      <dgm:t>
        <a:bodyPr/>
        <a:lstStyle/>
        <a:p>
          <a:endParaRPr lang="en-SG"/>
        </a:p>
      </dgm:t>
    </dgm:pt>
    <dgm:pt modelId="{231835AF-7AD5-440D-BE75-836E3C02AFE0}">
      <dgm:prSet phldrT="[Text]"/>
      <dgm:spPr/>
      <dgm:t>
        <a:bodyPr/>
        <a:lstStyle/>
        <a:p>
          <a:r>
            <a:rPr lang="en-SG" dirty="0" smtClean="0"/>
            <a:t>Future Enhancements</a:t>
          </a:r>
          <a:endParaRPr lang="en-SG" dirty="0"/>
        </a:p>
      </dgm:t>
    </dgm:pt>
    <dgm:pt modelId="{CB03BBD0-AD20-44A0-A1A5-CF9C0ABABBCC}" type="parTrans" cxnId="{83FF618D-89AB-43DF-B15A-F20081BEBA7D}">
      <dgm:prSet/>
      <dgm:spPr/>
      <dgm:t>
        <a:bodyPr/>
        <a:lstStyle/>
        <a:p>
          <a:endParaRPr lang="en-SG"/>
        </a:p>
      </dgm:t>
    </dgm:pt>
    <dgm:pt modelId="{6D4F1912-F16C-4AD1-904B-16D20DC25470}" type="sibTrans" cxnId="{83FF618D-89AB-43DF-B15A-F20081BEBA7D}">
      <dgm:prSet/>
      <dgm:spPr/>
      <dgm:t>
        <a:bodyPr/>
        <a:lstStyle/>
        <a:p>
          <a:endParaRPr lang="en-SG"/>
        </a:p>
      </dgm:t>
    </dgm:pt>
    <dgm:pt modelId="{A6BAC146-E718-402E-BD2A-56C6AB48620C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SG" sz="2000" dirty="0" smtClean="0"/>
            <a:t>Enhancing accuracy with high resolution data usage</a:t>
          </a:r>
        </a:p>
        <a:p>
          <a:pPr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000" dirty="0"/>
        </a:p>
      </dgm:t>
    </dgm:pt>
    <dgm:pt modelId="{DE4F5FB9-AC36-49D5-B8E0-D24F86090968}" type="parTrans" cxnId="{3E030D21-7524-4CF9-BA89-DC6301C56EB1}">
      <dgm:prSet/>
      <dgm:spPr/>
      <dgm:t>
        <a:bodyPr/>
        <a:lstStyle/>
        <a:p>
          <a:endParaRPr lang="en-SG"/>
        </a:p>
      </dgm:t>
    </dgm:pt>
    <dgm:pt modelId="{D35533D2-1EA6-4B1F-B0C3-CF2F19CC4431}" type="sibTrans" cxnId="{3E030D21-7524-4CF9-BA89-DC6301C56EB1}">
      <dgm:prSet/>
      <dgm:spPr/>
      <dgm:t>
        <a:bodyPr/>
        <a:lstStyle/>
        <a:p>
          <a:endParaRPr lang="en-SG"/>
        </a:p>
      </dgm:t>
    </dgm:pt>
    <dgm:pt modelId="{215D8871-203B-4D27-927B-92206201E65D}">
      <dgm:prSet phldrT="[Text]"/>
      <dgm:spPr/>
      <dgm:t>
        <a:bodyPr/>
        <a:lstStyle/>
        <a:p>
          <a:r>
            <a:rPr lang="en-SG" dirty="0" smtClean="0"/>
            <a:t>Automation of flood map generation and warning system</a:t>
          </a:r>
          <a:endParaRPr lang="en-SG" dirty="0"/>
        </a:p>
      </dgm:t>
    </dgm:pt>
    <dgm:pt modelId="{44EC78B6-31AD-43B3-AE81-499C9C76C6B2}" type="parTrans" cxnId="{6712DD72-1E85-401B-ABF0-E48315248A4D}">
      <dgm:prSet/>
      <dgm:spPr/>
      <dgm:t>
        <a:bodyPr/>
        <a:lstStyle/>
        <a:p>
          <a:endParaRPr lang="en-SG"/>
        </a:p>
      </dgm:t>
    </dgm:pt>
    <dgm:pt modelId="{5555F197-C054-4C13-98BD-8C49A8CDE003}" type="sibTrans" cxnId="{6712DD72-1E85-401B-ABF0-E48315248A4D}">
      <dgm:prSet/>
      <dgm:spPr/>
      <dgm:t>
        <a:bodyPr/>
        <a:lstStyle/>
        <a:p>
          <a:endParaRPr lang="en-SG"/>
        </a:p>
      </dgm:t>
    </dgm:pt>
    <dgm:pt modelId="{C0507F45-D3F4-421C-988A-20385CEF1C2A}">
      <dgm:prSet phldrT="[Text]"/>
      <dgm:spPr/>
      <dgm:t>
        <a:bodyPr/>
        <a:lstStyle/>
        <a:p>
          <a:r>
            <a:rPr lang="en-SG" dirty="0" smtClean="0"/>
            <a:t>Development of the System as a DSS for the institutions working in this field</a:t>
          </a:r>
          <a:endParaRPr lang="en-SG" dirty="0"/>
        </a:p>
      </dgm:t>
    </dgm:pt>
    <dgm:pt modelId="{4594C2FF-FCFD-495E-9CBD-7D2B3200D19C}" type="parTrans" cxnId="{F7A14EA4-21A2-4D5D-99A3-66C63B6671B3}">
      <dgm:prSet/>
      <dgm:spPr/>
      <dgm:t>
        <a:bodyPr/>
        <a:lstStyle/>
        <a:p>
          <a:endParaRPr lang="en-US"/>
        </a:p>
      </dgm:t>
    </dgm:pt>
    <dgm:pt modelId="{4C597AED-66CF-44C3-B1A9-D295C75E6A68}" type="sibTrans" cxnId="{F7A14EA4-21A2-4D5D-99A3-66C63B6671B3}">
      <dgm:prSet/>
      <dgm:spPr/>
      <dgm:t>
        <a:bodyPr/>
        <a:lstStyle/>
        <a:p>
          <a:endParaRPr lang="en-US"/>
        </a:p>
      </dgm:t>
    </dgm:pt>
    <dgm:pt modelId="{50264706-1EB8-478F-956C-A06CEAA4F96F}" type="pres">
      <dgm:prSet presAssocID="{6EC74F9E-FB84-4D4E-B7A6-A85D19CA25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B03F0D-B31B-4FF4-96E7-EC684EEC7E78}" type="pres">
      <dgm:prSet presAssocID="{3B7F5D95-36EF-4F69-A28A-498F0970AF2A}" presName="compNode" presStyleCnt="0"/>
      <dgm:spPr/>
    </dgm:pt>
    <dgm:pt modelId="{392A373F-5110-4B12-845A-93B722912341}" type="pres">
      <dgm:prSet presAssocID="{3B7F5D95-36EF-4F69-A28A-498F0970AF2A}" presName="aNode" presStyleLbl="bgShp" presStyleIdx="0" presStyleCnt="2"/>
      <dgm:spPr/>
      <dgm:t>
        <a:bodyPr/>
        <a:lstStyle/>
        <a:p>
          <a:endParaRPr lang="en-US"/>
        </a:p>
      </dgm:t>
    </dgm:pt>
    <dgm:pt modelId="{B47E324F-0EB4-44E4-9F0D-5BD84622F63F}" type="pres">
      <dgm:prSet presAssocID="{3B7F5D95-36EF-4F69-A28A-498F0970AF2A}" presName="textNode" presStyleLbl="bgShp" presStyleIdx="0" presStyleCnt="2"/>
      <dgm:spPr/>
      <dgm:t>
        <a:bodyPr/>
        <a:lstStyle/>
        <a:p>
          <a:endParaRPr lang="en-US"/>
        </a:p>
      </dgm:t>
    </dgm:pt>
    <dgm:pt modelId="{44DDB633-E50B-4AC9-B7F9-B044FFC8E5CD}" type="pres">
      <dgm:prSet presAssocID="{3B7F5D95-36EF-4F69-A28A-498F0970AF2A}" presName="compChildNode" presStyleCnt="0"/>
      <dgm:spPr/>
    </dgm:pt>
    <dgm:pt modelId="{A961FE2B-FE6A-4F9A-A2B2-706EC5FF2724}" type="pres">
      <dgm:prSet presAssocID="{3B7F5D95-36EF-4F69-A28A-498F0970AF2A}" presName="theInnerList" presStyleCnt="0"/>
      <dgm:spPr/>
    </dgm:pt>
    <dgm:pt modelId="{60CC2D9A-7741-41B7-957E-D2805015D882}" type="pres">
      <dgm:prSet presAssocID="{51CE80A4-2B95-4BB9-881F-E0CC509DEBF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A05F1-A442-47D3-95BD-97BDD3441B36}" type="pres">
      <dgm:prSet presAssocID="{51CE80A4-2B95-4BB9-881F-E0CC509DEBF1}" presName="aSpace2" presStyleCnt="0"/>
      <dgm:spPr/>
    </dgm:pt>
    <dgm:pt modelId="{DAD5E1EB-5368-4C20-B3A2-EF9B64CA8EED}" type="pres">
      <dgm:prSet presAssocID="{19C5EE42-20F1-4B82-A7BE-E82291DC2766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80973-5EE5-4A47-AEB2-2890EAADAAC0}" type="pres">
      <dgm:prSet presAssocID="{19C5EE42-20F1-4B82-A7BE-E82291DC2766}" presName="aSpace2" presStyleCnt="0"/>
      <dgm:spPr/>
    </dgm:pt>
    <dgm:pt modelId="{5E34846F-41B5-44BA-8DB6-EF341BD0D14E}" type="pres">
      <dgm:prSet presAssocID="{42562D09-C7F3-4F90-8BAE-5D1AE71CF42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FD5F1-032E-4E95-8614-5A2EE0F95784}" type="pres">
      <dgm:prSet presAssocID="{3B7F5D95-36EF-4F69-A28A-498F0970AF2A}" presName="aSpace" presStyleCnt="0"/>
      <dgm:spPr/>
    </dgm:pt>
    <dgm:pt modelId="{D64EA9EE-5EF1-45F0-919F-18A3B671950F}" type="pres">
      <dgm:prSet presAssocID="{231835AF-7AD5-440D-BE75-836E3C02AFE0}" presName="compNode" presStyleCnt="0"/>
      <dgm:spPr/>
    </dgm:pt>
    <dgm:pt modelId="{E2E7DE9F-FC33-4F7A-930C-4453C6003E67}" type="pres">
      <dgm:prSet presAssocID="{231835AF-7AD5-440D-BE75-836E3C02AFE0}" presName="aNode" presStyleLbl="bgShp" presStyleIdx="1" presStyleCnt="2"/>
      <dgm:spPr/>
      <dgm:t>
        <a:bodyPr/>
        <a:lstStyle/>
        <a:p>
          <a:endParaRPr lang="en-US"/>
        </a:p>
      </dgm:t>
    </dgm:pt>
    <dgm:pt modelId="{7000A6BA-6092-427B-9820-D3E1DF58EA52}" type="pres">
      <dgm:prSet presAssocID="{231835AF-7AD5-440D-BE75-836E3C02AFE0}" presName="textNode" presStyleLbl="bgShp" presStyleIdx="1" presStyleCnt="2"/>
      <dgm:spPr/>
      <dgm:t>
        <a:bodyPr/>
        <a:lstStyle/>
        <a:p>
          <a:endParaRPr lang="en-US"/>
        </a:p>
      </dgm:t>
    </dgm:pt>
    <dgm:pt modelId="{530F1FED-C20E-47A3-89FA-C585B1C6A9C4}" type="pres">
      <dgm:prSet presAssocID="{231835AF-7AD5-440D-BE75-836E3C02AFE0}" presName="compChildNode" presStyleCnt="0"/>
      <dgm:spPr/>
    </dgm:pt>
    <dgm:pt modelId="{D94B0310-6C4C-4ABC-AF8B-370C48AA98D8}" type="pres">
      <dgm:prSet presAssocID="{231835AF-7AD5-440D-BE75-836E3C02AFE0}" presName="theInnerList" presStyleCnt="0"/>
      <dgm:spPr/>
    </dgm:pt>
    <dgm:pt modelId="{36AB77A4-C07D-44BA-B7B7-E69FC4AFB3E2}" type="pres">
      <dgm:prSet presAssocID="{A6BAC146-E718-402E-BD2A-56C6AB48620C}" presName="childNode" presStyleLbl="node1" presStyleIdx="3" presStyleCnt="6" custScaleY="48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AF8D5-15FB-4A85-8C41-8FB79901CAE1}" type="pres">
      <dgm:prSet presAssocID="{A6BAC146-E718-402E-BD2A-56C6AB48620C}" presName="aSpace2" presStyleCnt="0"/>
      <dgm:spPr/>
    </dgm:pt>
    <dgm:pt modelId="{C56501E3-75F9-47A4-84FD-1707341DBE91}" type="pres">
      <dgm:prSet presAssocID="{215D8871-203B-4D27-927B-92206201E65D}" presName="childNode" presStyleLbl="node1" presStyleIdx="4" presStyleCnt="6" custScaleY="4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36870-5292-4871-BF3C-4BBEB422DC8F}" type="pres">
      <dgm:prSet presAssocID="{215D8871-203B-4D27-927B-92206201E65D}" presName="aSpace2" presStyleCnt="0"/>
      <dgm:spPr/>
    </dgm:pt>
    <dgm:pt modelId="{76316AA8-C3E8-4455-AE7E-76806D2411A4}" type="pres">
      <dgm:prSet presAssocID="{C0507F45-D3F4-421C-988A-20385CEF1C2A}" presName="childNode" presStyleLbl="node1" presStyleIdx="5" presStyleCnt="6" custScaleY="48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FDA09-970B-4380-81CE-DB6B69B2A619}" srcId="{3B7F5D95-36EF-4F69-A28A-498F0970AF2A}" destId="{42562D09-C7F3-4F90-8BAE-5D1AE71CF42C}" srcOrd="2" destOrd="0" parTransId="{76EBC402-1683-4788-856C-AC041C0AFD39}" sibTransId="{C90C8E0A-498A-422D-9623-741EF7C41958}"/>
    <dgm:cxn modelId="{C2B07FA7-E359-4FA1-B3CD-81D72A1B8F74}" type="presOf" srcId="{231835AF-7AD5-440D-BE75-836E3C02AFE0}" destId="{7000A6BA-6092-427B-9820-D3E1DF58EA52}" srcOrd="1" destOrd="0" presId="urn:microsoft.com/office/officeart/2005/8/layout/lProcess2"/>
    <dgm:cxn modelId="{F7A14EA4-21A2-4D5D-99A3-66C63B6671B3}" srcId="{231835AF-7AD5-440D-BE75-836E3C02AFE0}" destId="{C0507F45-D3F4-421C-988A-20385CEF1C2A}" srcOrd="2" destOrd="0" parTransId="{4594C2FF-FCFD-495E-9CBD-7D2B3200D19C}" sibTransId="{4C597AED-66CF-44C3-B1A9-D295C75E6A68}"/>
    <dgm:cxn modelId="{83FF618D-89AB-43DF-B15A-F20081BEBA7D}" srcId="{6EC74F9E-FB84-4D4E-B7A6-A85D19CA255B}" destId="{231835AF-7AD5-440D-BE75-836E3C02AFE0}" srcOrd="1" destOrd="0" parTransId="{CB03BBD0-AD20-44A0-A1A5-CF9C0ABABBCC}" sibTransId="{6D4F1912-F16C-4AD1-904B-16D20DC25470}"/>
    <dgm:cxn modelId="{C9E51B43-C82B-4891-901B-D6E244C79670}" type="presOf" srcId="{3B7F5D95-36EF-4F69-A28A-498F0970AF2A}" destId="{B47E324F-0EB4-44E4-9F0D-5BD84622F63F}" srcOrd="1" destOrd="0" presId="urn:microsoft.com/office/officeart/2005/8/layout/lProcess2"/>
    <dgm:cxn modelId="{AFBC952A-E9AB-4D7A-AC35-3A1290D26EA5}" type="presOf" srcId="{231835AF-7AD5-440D-BE75-836E3C02AFE0}" destId="{E2E7DE9F-FC33-4F7A-930C-4453C6003E67}" srcOrd="0" destOrd="0" presId="urn:microsoft.com/office/officeart/2005/8/layout/lProcess2"/>
    <dgm:cxn modelId="{8FF35D02-8E85-4192-B2A8-446F63AF1F1F}" type="presOf" srcId="{3B7F5D95-36EF-4F69-A28A-498F0970AF2A}" destId="{392A373F-5110-4B12-845A-93B722912341}" srcOrd="0" destOrd="0" presId="urn:microsoft.com/office/officeart/2005/8/layout/lProcess2"/>
    <dgm:cxn modelId="{3E030D21-7524-4CF9-BA89-DC6301C56EB1}" srcId="{231835AF-7AD5-440D-BE75-836E3C02AFE0}" destId="{A6BAC146-E718-402E-BD2A-56C6AB48620C}" srcOrd="0" destOrd="0" parTransId="{DE4F5FB9-AC36-49D5-B8E0-D24F86090968}" sibTransId="{D35533D2-1EA6-4B1F-B0C3-CF2F19CC4431}"/>
    <dgm:cxn modelId="{E624E2F5-DDB5-4A96-A200-330128B2D6DE}" type="presOf" srcId="{19C5EE42-20F1-4B82-A7BE-E82291DC2766}" destId="{DAD5E1EB-5368-4C20-B3A2-EF9B64CA8EED}" srcOrd="0" destOrd="0" presId="urn:microsoft.com/office/officeart/2005/8/layout/lProcess2"/>
    <dgm:cxn modelId="{5AE1302E-53D5-4D32-9071-9F0D4336795B}" type="presOf" srcId="{6EC74F9E-FB84-4D4E-B7A6-A85D19CA255B}" destId="{50264706-1EB8-478F-956C-A06CEAA4F96F}" srcOrd="0" destOrd="0" presId="urn:microsoft.com/office/officeart/2005/8/layout/lProcess2"/>
    <dgm:cxn modelId="{E8D79208-750B-4469-94B0-18B846CFD8CE}" srcId="{3B7F5D95-36EF-4F69-A28A-498F0970AF2A}" destId="{51CE80A4-2B95-4BB9-881F-E0CC509DEBF1}" srcOrd="0" destOrd="0" parTransId="{5F80E522-CDC7-4580-94AE-75BBC5B0A5CC}" sibTransId="{D4A746A9-99AA-4822-943C-10250B8A961F}"/>
    <dgm:cxn modelId="{6289E166-BD44-4B67-BD5E-B0A1FDAC559A}" type="presOf" srcId="{215D8871-203B-4D27-927B-92206201E65D}" destId="{C56501E3-75F9-47A4-84FD-1707341DBE91}" srcOrd="0" destOrd="0" presId="urn:microsoft.com/office/officeart/2005/8/layout/lProcess2"/>
    <dgm:cxn modelId="{6712DD72-1E85-401B-ABF0-E48315248A4D}" srcId="{231835AF-7AD5-440D-BE75-836E3C02AFE0}" destId="{215D8871-203B-4D27-927B-92206201E65D}" srcOrd="1" destOrd="0" parTransId="{44EC78B6-31AD-43B3-AE81-499C9C76C6B2}" sibTransId="{5555F197-C054-4C13-98BD-8C49A8CDE003}"/>
    <dgm:cxn modelId="{230FCF2D-22BC-42AD-941C-C0CD96BFCADE}" srcId="{3B7F5D95-36EF-4F69-A28A-498F0970AF2A}" destId="{19C5EE42-20F1-4B82-A7BE-E82291DC2766}" srcOrd="1" destOrd="0" parTransId="{1321FCBA-4BB5-4B22-B68E-396C84F67A6A}" sibTransId="{D03535D0-5674-4555-9322-B8DDED5E211E}"/>
    <dgm:cxn modelId="{C2C7F1A4-97B2-4C70-8A3D-E670A60BF6F0}" type="presOf" srcId="{C0507F45-D3F4-421C-988A-20385CEF1C2A}" destId="{76316AA8-C3E8-4455-AE7E-76806D2411A4}" srcOrd="0" destOrd="0" presId="urn:microsoft.com/office/officeart/2005/8/layout/lProcess2"/>
    <dgm:cxn modelId="{B835AA0D-6FCC-4F58-82FF-892C99736CE8}" type="presOf" srcId="{51CE80A4-2B95-4BB9-881F-E0CC509DEBF1}" destId="{60CC2D9A-7741-41B7-957E-D2805015D882}" srcOrd="0" destOrd="0" presId="urn:microsoft.com/office/officeart/2005/8/layout/lProcess2"/>
    <dgm:cxn modelId="{B3C0B169-C35E-4F43-BCD9-2D738415384A}" srcId="{6EC74F9E-FB84-4D4E-B7A6-A85D19CA255B}" destId="{3B7F5D95-36EF-4F69-A28A-498F0970AF2A}" srcOrd="0" destOrd="0" parTransId="{7B657FDB-878E-4A6D-8A28-CF2D11B170AE}" sibTransId="{C49E1784-9EDC-4422-B556-1B20498BB8C5}"/>
    <dgm:cxn modelId="{252F05E6-48C5-4DED-99AC-689CCDA4F317}" type="presOf" srcId="{42562D09-C7F3-4F90-8BAE-5D1AE71CF42C}" destId="{5E34846F-41B5-44BA-8DB6-EF341BD0D14E}" srcOrd="0" destOrd="0" presId="urn:microsoft.com/office/officeart/2005/8/layout/lProcess2"/>
    <dgm:cxn modelId="{807E3E15-D7EE-4330-9BD2-AB3791E50882}" type="presOf" srcId="{A6BAC146-E718-402E-BD2A-56C6AB48620C}" destId="{36AB77A4-C07D-44BA-B7B7-E69FC4AFB3E2}" srcOrd="0" destOrd="0" presId="urn:microsoft.com/office/officeart/2005/8/layout/lProcess2"/>
    <dgm:cxn modelId="{23829CCB-70B9-4641-8C00-275627DA8FB9}" type="presParOf" srcId="{50264706-1EB8-478F-956C-A06CEAA4F96F}" destId="{AAB03F0D-B31B-4FF4-96E7-EC684EEC7E78}" srcOrd="0" destOrd="0" presId="urn:microsoft.com/office/officeart/2005/8/layout/lProcess2"/>
    <dgm:cxn modelId="{22BD7F5B-0D18-4519-91DE-C5D1175E99B4}" type="presParOf" srcId="{AAB03F0D-B31B-4FF4-96E7-EC684EEC7E78}" destId="{392A373F-5110-4B12-845A-93B722912341}" srcOrd="0" destOrd="0" presId="urn:microsoft.com/office/officeart/2005/8/layout/lProcess2"/>
    <dgm:cxn modelId="{2F876660-8224-4475-A764-51B8866A7ECD}" type="presParOf" srcId="{AAB03F0D-B31B-4FF4-96E7-EC684EEC7E78}" destId="{B47E324F-0EB4-44E4-9F0D-5BD84622F63F}" srcOrd="1" destOrd="0" presId="urn:microsoft.com/office/officeart/2005/8/layout/lProcess2"/>
    <dgm:cxn modelId="{281BDD2C-5181-43BC-B748-AB527EC2912E}" type="presParOf" srcId="{AAB03F0D-B31B-4FF4-96E7-EC684EEC7E78}" destId="{44DDB633-E50B-4AC9-B7F9-B044FFC8E5CD}" srcOrd="2" destOrd="0" presId="urn:microsoft.com/office/officeart/2005/8/layout/lProcess2"/>
    <dgm:cxn modelId="{2B0E0C14-252C-4CF5-B4C7-4052C379CB4E}" type="presParOf" srcId="{44DDB633-E50B-4AC9-B7F9-B044FFC8E5CD}" destId="{A961FE2B-FE6A-4F9A-A2B2-706EC5FF2724}" srcOrd="0" destOrd="0" presId="urn:microsoft.com/office/officeart/2005/8/layout/lProcess2"/>
    <dgm:cxn modelId="{944B1B76-9C57-4211-9EF7-01DCC9DD9709}" type="presParOf" srcId="{A961FE2B-FE6A-4F9A-A2B2-706EC5FF2724}" destId="{60CC2D9A-7741-41B7-957E-D2805015D882}" srcOrd="0" destOrd="0" presId="urn:microsoft.com/office/officeart/2005/8/layout/lProcess2"/>
    <dgm:cxn modelId="{1BB1A4AA-AB7B-4780-AF33-8C6901720CD9}" type="presParOf" srcId="{A961FE2B-FE6A-4F9A-A2B2-706EC5FF2724}" destId="{93EA05F1-A442-47D3-95BD-97BDD3441B36}" srcOrd="1" destOrd="0" presId="urn:microsoft.com/office/officeart/2005/8/layout/lProcess2"/>
    <dgm:cxn modelId="{1E04C5D9-C7C3-40E4-98AF-DC0DC457E6C4}" type="presParOf" srcId="{A961FE2B-FE6A-4F9A-A2B2-706EC5FF2724}" destId="{DAD5E1EB-5368-4C20-B3A2-EF9B64CA8EED}" srcOrd="2" destOrd="0" presId="urn:microsoft.com/office/officeart/2005/8/layout/lProcess2"/>
    <dgm:cxn modelId="{3CD62CE6-93E0-41F4-B6E5-F42DF6FE91E5}" type="presParOf" srcId="{A961FE2B-FE6A-4F9A-A2B2-706EC5FF2724}" destId="{17B80973-5EE5-4A47-AEB2-2890EAADAAC0}" srcOrd="3" destOrd="0" presId="urn:microsoft.com/office/officeart/2005/8/layout/lProcess2"/>
    <dgm:cxn modelId="{7FF5E713-D4EE-46F2-8553-A4CE886064D8}" type="presParOf" srcId="{A961FE2B-FE6A-4F9A-A2B2-706EC5FF2724}" destId="{5E34846F-41B5-44BA-8DB6-EF341BD0D14E}" srcOrd="4" destOrd="0" presId="urn:microsoft.com/office/officeart/2005/8/layout/lProcess2"/>
    <dgm:cxn modelId="{18284135-3323-44F5-83F2-2A6FEF1008D2}" type="presParOf" srcId="{50264706-1EB8-478F-956C-A06CEAA4F96F}" destId="{7B8FD5F1-032E-4E95-8614-5A2EE0F95784}" srcOrd="1" destOrd="0" presId="urn:microsoft.com/office/officeart/2005/8/layout/lProcess2"/>
    <dgm:cxn modelId="{EA50A7DE-867A-4EB7-AE69-90D05E3D0B8D}" type="presParOf" srcId="{50264706-1EB8-478F-956C-A06CEAA4F96F}" destId="{D64EA9EE-5EF1-45F0-919F-18A3B671950F}" srcOrd="2" destOrd="0" presId="urn:microsoft.com/office/officeart/2005/8/layout/lProcess2"/>
    <dgm:cxn modelId="{C9F3C8D7-7840-448E-A065-33E023F659B0}" type="presParOf" srcId="{D64EA9EE-5EF1-45F0-919F-18A3B671950F}" destId="{E2E7DE9F-FC33-4F7A-930C-4453C6003E67}" srcOrd="0" destOrd="0" presId="urn:microsoft.com/office/officeart/2005/8/layout/lProcess2"/>
    <dgm:cxn modelId="{8451D22E-0914-4814-8509-E878B2065DA8}" type="presParOf" srcId="{D64EA9EE-5EF1-45F0-919F-18A3B671950F}" destId="{7000A6BA-6092-427B-9820-D3E1DF58EA52}" srcOrd="1" destOrd="0" presId="urn:microsoft.com/office/officeart/2005/8/layout/lProcess2"/>
    <dgm:cxn modelId="{DA5894C4-E1D7-4684-94B2-F2CB13A74FBD}" type="presParOf" srcId="{D64EA9EE-5EF1-45F0-919F-18A3B671950F}" destId="{530F1FED-C20E-47A3-89FA-C585B1C6A9C4}" srcOrd="2" destOrd="0" presId="urn:microsoft.com/office/officeart/2005/8/layout/lProcess2"/>
    <dgm:cxn modelId="{183E3411-FF26-4DA4-8CD1-423EDB757AC3}" type="presParOf" srcId="{530F1FED-C20E-47A3-89FA-C585B1C6A9C4}" destId="{D94B0310-6C4C-4ABC-AF8B-370C48AA98D8}" srcOrd="0" destOrd="0" presId="urn:microsoft.com/office/officeart/2005/8/layout/lProcess2"/>
    <dgm:cxn modelId="{41F3E660-6F97-4FE2-A07F-F84E12ADADE6}" type="presParOf" srcId="{D94B0310-6C4C-4ABC-AF8B-370C48AA98D8}" destId="{36AB77A4-C07D-44BA-B7B7-E69FC4AFB3E2}" srcOrd="0" destOrd="0" presId="urn:microsoft.com/office/officeart/2005/8/layout/lProcess2"/>
    <dgm:cxn modelId="{4C5E84E7-6D0C-4611-AC1E-C4755DC846D6}" type="presParOf" srcId="{D94B0310-6C4C-4ABC-AF8B-370C48AA98D8}" destId="{98DAF8D5-15FB-4A85-8C41-8FB79901CAE1}" srcOrd="1" destOrd="0" presId="urn:microsoft.com/office/officeart/2005/8/layout/lProcess2"/>
    <dgm:cxn modelId="{8D016729-B61C-4910-8685-020B55C04E4D}" type="presParOf" srcId="{D94B0310-6C4C-4ABC-AF8B-370C48AA98D8}" destId="{C56501E3-75F9-47A4-84FD-1707341DBE91}" srcOrd="2" destOrd="0" presId="urn:microsoft.com/office/officeart/2005/8/layout/lProcess2"/>
    <dgm:cxn modelId="{FB9B8EB2-FF5C-456A-904B-286B01176056}" type="presParOf" srcId="{D94B0310-6C4C-4ABC-AF8B-370C48AA98D8}" destId="{55B36870-5292-4871-BF3C-4BBEB422DC8F}" srcOrd="3" destOrd="0" presId="urn:microsoft.com/office/officeart/2005/8/layout/lProcess2"/>
    <dgm:cxn modelId="{9813689E-7F7D-46CC-BC43-03FA0C127857}" type="presParOf" srcId="{D94B0310-6C4C-4ABC-AF8B-370C48AA98D8}" destId="{76316AA8-C3E8-4455-AE7E-76806D2411A4}" srcOrd="4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F511F-E3A7-4867-9AEE-23B4E9CCDB0A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D1CD1-0B3E-4D77-B115-6449550C2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D1CD1-0B3E-4D77-B115-6449550C2F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02E2-B00E-4EA6-BAFF-94E132F169B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1A2B-107E-4822-9BEA-D7A932A85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8800"/>
          </a:xfrm>
        </p:spPr>
        <p:txBody>
          <a:bodyPr/>
          <a:lstStyle/>
          <a:p>
            <a:r>
              <a:rPr lang="en-US" b="1" dirty="0" smtClean="0"/>
              <a:t>Flash Flood Early Warning System(FFEWS)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14600"/>
            <a:ext cx="72390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Supervisor: Dr. </a:t>
            </a:r>
            <a:r>
              <a:rPr lang="en-US" dirty="0" err="1" smtClean="0">
                <a:solidFill>
                  <a:schemeClr val="tx1"/>
                </a:solidFill>
              </a:rPr>
              <a:t>Sanjeeb</a:t>
            </a:r>
            <a:r>
              <a:rPr lang="en-US" dirty="0" smtClean="0">
                <a:solidFill>
                  <a:schemeClr val="tx1"/>
                </a:solidFill>
              </a:rPr>
              <a:t> Prasad </a:t>
            </a:r>
            <a:r>
              <a:rPr lang="en-US" dirty="0" err="1" smtClean="0">
                <a:solidFill>
                  <a:schemeClr val="tx1"/>
                </a:solidFill>
              </a:rPr>
              <a:t>Panday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Team Members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Pramithas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Dhakal</a:t>
            </a:r>
            <a:r>
              <a:rPr lang="en-US" dirty="0" smtClean="0">
                <a:solidFill>
                  <a:schemeClr val="tx1"/>
                </a:solidFill>
              </a:rPr>
              <a:t> (067BCT529)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Suraj </a:t>
            </a:r>
            <a:r>
              <a:rPr lang="en-US" dirty="0" err="1" smtClean="0">
                <a:solidFill>
                  <a:schemeClr val="tx1"/>
                </a:solidFill>
              </a:rPr>
              <a:t>Pandey</a:t>
            </a:r>
            <a:r>
              <a:rPr lang="en-US" dirty="0" smtClean="0">
                <a:solidFill>
                  <a:schemeClr val="tx1"/>
                </a:solidFill>
              </a:rPr>
              <a:t> (067BCT543)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Suraj Subedi (067BCT544)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Saurab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Dulal</a:t>
            </a:r>
            <a:r>
              <a:rPr lang="en-US" dirty="0" smtClean="0">
                <a:solidFill>
                  <a:schemeClr val="tx1"/>
                </a:solidFill>
              </a:rPr>
              <a:t> (067BCT548)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144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To build an early warning system and data analysis tool.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600200"/>
          </a:xfrm>
        </p:spPr>
        <p:txBody>
          <a:bodyPr/>
          <a:lstStyle/>
          <a:p>
            <a:r>
              <a:rPr lang="en-US" dirty="0" smtClean="0"/>
              <a:t>Flash Flood Early Warning System</a:t>
            </a:r>
            <a:br>
              <a:rPr lang="en-US" dirty="0" smtClean="0"/>
            </a:br>
            <a:r>
              <a:rPr lang="en-US" dirty="0" smtClean="0"/>
              <a:t>(FFEWS)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39750" y="0"/>
            <a:ext cx="8064500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Sans Unicode" pitchFamily="34" charset="0"/>
                <a:ea typeface="+mj-ea"/>
                <a:cs typeface="+mj-cs"/>
              </a:rPr>
              <a:t>Early Warning Systems: A Tool for Mitigation and Coordination</a:t>
            </a:r>
            <a:endParaRPr kumimoji="0" lang="es-ES" sz="20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Sans Unicode" pitchFamily="34" charset="0"/>
              <a:ea typeface="+mj-ea"/>
              <a:cs typeface="+mj-cs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55650" y="242093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b="1">
              <a:solidFill>
                <a:srgbClr val="0033CC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3850" y="1371600"/>
            <a:ext cx="38877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Early Warning Systems (EWS) operate on a very simple operational framework.  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Precursors to events are monitored on a continuous basis.  Data is analyzed to generate a forecast.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If there is a forecast of a large event, a warning is issued.  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/>
              <a:t>Disaster Management Measures are adopted after the warning is issued.</a:t>
            </a:r>
            <a:endParaRPr lang="en-US" sz="2000" dirty="0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4859338" y="19891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66FF33"/>
                </a:solidFill>
              </a:rPr>
              <a:t>NO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38800" y="1219200"/>
            <a:ext cx="3313113" cy="5486400"/>
            <a:chOff x="5219700" y="620713"/>
            <a:chExt cx="3313113" cy="6048375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5472113" y="1773238"/>
              <a:ext cx="2736850" cy="1439862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867400" y="2133600"/>
              <a:ext cx="2016125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Forecasting: Will there be an event?</a:t>
              </a:r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>
              <a:off x="5219700" y="620713"/>
              <a:ext cx="3240088" cy="7207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3300"/>
                  </a:solidFill>
                </a:rPr>
                <a:t>Monitoring  of precursors</a:t>
              </a:r>
            </a:p>
            <a:p>
              <a:pPr algn="ctr"/>
              <a:r>
                <a:rPr lang="en-US" b="1" dirty="0">
                  <a:solidFill>
                    <a:srgbClr val="003300"/>
                  </a:solidFill>
                </a:rPr>
                <a:t>to natural events.</a:t>
              </a:r>
            </a:p>
          </p:txBody>
        </p:sp>
        <p:cxnSp>
          <p:nvCxnSpPr>
            <p:cNvPr id="27" name="AutoShape 14"/>
            <p:cNvCxnSpPr>
              <a:cxnSpLocks noChangeShapeType="1"/>
              <a:stCxn id="26" idx="2"/>
              <a:endCxn id="24" idx="0"/>
            </p:cNvCxnSpPr>
            <p:nvPr/>
          </p:nvCxnSpPr>
          <p:spPr bwMode="auto">
            <a:xfrm>
              <a:off x="6840538" y="1341438"/>
              <a:ext cx="0" cy="431800"/>
            </a:xfrm>
            <a:prstGeom prst="straightConnector1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5651500" y="4868863"/>
              <a:ext cx="2376488" cy="1800225"/>
            </a:xfrm>
            <a:prstGeom prst="flowChartMultidocumen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CECFF"/>
                </a:solidFill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5795963" y="5300663"/>
              <a:ext cx="1800225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Initiate actions according to emergency plans</a:t>
              </a: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7524750" y="3068638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FF9900"/>
                  </a:solidFill>
                </a:rPr>
                <a:t>YES</a:t>
              </a: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5219700" y="3789363"/>
              <a:ext cx="3240088" cy="576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Issue a Warning or an Alert.</a:t>
              </a:r>
            </a:p>
          </p:txBody>
        </p:sp>
        <p:cxnSp>
          <p:nvCxnSpPr>
            <p:cNvPr id="33" name="AutoShape 22"/>
            <p:cNvCxnSpPr>
              <a:cxnSpLocks noChangeShapeType="1"/>
              <a:stCxn id="24" idx="1"/>
              <a:endCxn id="26" idx="1"/>
            </p:cNvCxnSpPr>
            <p:nvPr/>
          </p:nvCxnSpPr>
          <p:spPr bwMode="auto">
            <a:xfrm rot="10800000">
              <a:off x="5219700" y="981075"/>
              <a:ext cx="252413" cy="1512888"/>
            </a:xfrm>
            <a:prstGeom prst="bentConnector3">
              <a:avLst>
                <a:gd name="adj1" fmla="val 284903"/>
              </a:avLst>
            </a:prstGeom>
            <a:noFill/>
            <a:ln w="76200">
              <a:solidFill>
                <a:srgbClr val="66FF33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4" name="AutoShape 23"/>
            <p:cNvCxnSpPr>
              <a:cxnSpLocks noChangeShapeType="1"/>
              <a:stCxn id="24" idx="2"/>
              <a:endCxn id="32" idx="0"/>
            </p:cNvCxnSpPr>
            <p:nvPr/>
          </p:nvCxnSpPr>
          <p:spPr bwMode="auto">
            <a:xfrm>
              <a:off x="6840538" y="3213100"/>
              <a:ext cx="0" cy="576263"/>
            </a:xfrm>
            <a:prstGeom prst="straightConnector1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35" name="AutoShape 24"/>
          <p:cNvCxnSpPr>
            <a:cxnSpLocks noChangeShapeType="1"/>
            <a:stCxn id="32" idx="2"/>
          </p:cNvCxnSpPr>
          <p:nvPr/>
        </p:nvCxnSpPr>
        <p:spPr bwMode="auto">
          <a:xfrm rot="5400000">
            <a:off x="7042402" y="4812758"/>
            <a:ext cx="413040" cy="19844"/>
          </a:xfrm>
          <a:prstGeom prst="straightConnector1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Early Warning System(Operational Framework)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066800"/>
          </a:xfrm>
        </p:spPr>
        <p:txBody>
          <a:bodyPr/>
          <a:lstStyle/>
          <a:p>
            <a:r>
              <a:rPr lang="en-US" dirty="0" smtClean="0"/>
              <a:t>What is FFEWS?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36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Flood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data collected by DHM from monitoring Stations</a:t>
            </a:r>
          </a:p>
          <a:p>
            <a:r>
              <a:rPr lang="en-US" dirty="0" smtClean="0"/>
              <a:t>Extraction of Data From DHM Site</a:t>
            </a:r>
          </a:p>
          <a:p>
            <a:r>
              <a:rPr lang="en-US" dirty="0" smtClean="0"/>
              <a:t>Monitoring of data for critical level</a:t>
            </a:r>
          </a:p>
          <a:p>
            <a:r>
              <a:rPr lang="en-US" dirty="0" smtClean="0"/>
              <a:t>Issue Warning if the data is above the critical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Rainfall Watch</a:t>
            </a:r>
            <a:endParaRPr lang="en-US" dirty="0"/>
          </a:p>
        </p:txBody>
      </p:sp>
      <p:pic>
        <p:nvPicPr>
          <p:cNvPr id="4" name="Picture 3" descr="C:\Users\Suraj\Pictures\MajorProjectPictures\precipitationMeasurement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River Watch</a:t>
            </a:r>
            <a:endParaRPr lang="en-US" dirty="0"/>
          </a:p>
        </p:txBody>
      </p:sp>
      <p:pic>
        <p:nvPicPr>
          <p:cNvPr id="4" name="Picture 3" descr="C:\Users\Suraj\Pictures\MajorProjectPictures\DischargeEstimate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Frequency Analysis</a:t>
            </a:r>
          </a:p>
          <a:p>
            <a:pPr lvl="1"/>
            <a:r>
              <a:rPr lang="en-US" dirty="0" smtClean="0"/>
              <a:t>An analytical technique that involves using observed annual peak flow data to calculate statistical information, such as mean values, standard deviations, </a:t>
            </a:r>
            <a:r>
              <a:rPr lang="en-US" dirty="0" err="1" smtClean="0"/>
              <a:t>skewness</a:t>
            </a:r>
            <a:r>
              <a:rPr lang="en-US" dirty="0" smtClean="0"/>
              <a:t>, and recurrence intervals. </a:t>
            </a:r>
          </a:p>
          <a:p>
            <a:pPr lvl="1"/>
            <a:r>
              <a:rPr lang="en-US" dirty="0" smtClean="0"/>
              <a:t>Flood frequency analyses are used to predict design floods for sites along a river.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Flood Frequency Analysis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Gumbel’s</a:t>
            </a:r>
            <a:r>
              <a:rPr lang="en-US" dirty="0" smtClean="0"/>
              <a:t> Method)</a:t>
            </a:r>
            <a:endParaRPr lang="en-US" dirty="0"/>
          </a:p>
        </p:txBody>
      </p:sp>
      <p:pic>
        <p:nvPicPr>
          <p:cNvPr id="4" name="Picture 3" descr="C:\Users\Suraj\Pictures\MajorProjectPictures\R-Gumbels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Flood Frequency Analysis </a:t>
            </a:r>
            <a:br>
              <a:rPr lang="en-US" dirty="0" smtClean="0"/>
            </a:br>
            <a:r>
              <a:rPr lang="en-US" dirty="0" smtClean="0"/>
              <a:t>(Log Pearson III)</a:t>
            </a:r>
            <a:endParaRPr lang="en-US" dirty="0"/>
          </a:p>
        </p:txBody>
      </p:sp>
      <p:pic>
        <p:nvPicPr>
          <p:cNvPr id="4" name="Picture 3" descr="C:\Users\Suraj\Pictures\MajorProjectPictures\R-Log-PearsonIII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239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az\Desktop\slide\flood in nep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691438" cy="3348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Flood Forecast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Satellite Rainfall Estimation (SRE)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Suraz\Desktop\Report\sre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Rainfall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H:\MajorProjectPictures\sre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76" y="1371600"/>
            <a:ext cx="8666124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discharge level reaches the critical level, warning is generated in the system</a:t>
            </a:r>
          </a:p>
          <a:p>
            <a:r>
              <a:rPr lang="en-US" dirty="0" smtClean="0"/>
              <a:t>System user generates a flood map following the warning message.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uraj\Pictures\MajorProjectPictures\DischargeEstimate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1722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uraj\Pictures\MajorProjectPictures\screenshot14(100000cusec).png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971800"/>
            <a:ext cx="5410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Bent Arrow 6"/>
          <p:cNvSpPr/>
          <p:nvPr/>
        </p:nvSpPr>
        <p:spPr>
          <a:xfrm rot="5400000">
            <a:off x="5981700" y="2400300"/>
            <a:ext cx="7620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Flood Map Generation (Cont..)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of Flood Map</a:t>
            </a:r>
            <a:endParaRPr lang="en-US" dirty="0"/>
          </a:p>
        </p:txBody>
      </p:sp>
      <p:pic>
        <p:nvPicPr>
          <p:cNvPr id="4" name="Picture 3" descr="C:\Users\Suraj\Pictures\MajorProjectPictures\screenshot14(100000cusec)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1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-Point Star 4"/>
          <p:cNvSpPr/>
          <p:nvPr/>
        </p:nvSpPr>
        <p:spPr>
          <a:xfrm>
            <a:off x="6096000" y="4724400"/>
            <a:ext cx="304800" cy="228600"/>
          </a:xfrm>
          <a:prstGeom prst="star4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6934200" y="5105400"/>
            <a:ext cx="304800" cy="228600"/>
          </a:xfrm>
          <a:prstGeom prst="star4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7315200" y="5867400"/>
            <a:ext cx="304800" cy="228600"/>
          </a:xfrm>
          <a:prstGeom prst="star4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System</a:t>
            </a:r>
            <a:endParaRPr lang="en-US" dirty="0"/>
          </a:p>
        </p:txBody>
      </p:sp>
      <p:pic>
        <p:nvPicPr>
          <p:cNvPr id="10242" name="Picture 2" descr="H:\MajorProjectPictures\db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67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FFEWS can forecast the occurrence of flash floods.</a:t>
            </a:r>
          </a:p>
          <a:p>
            <a:r>
              <a:rPr lang="en-US" dirty="0" smtClean="0"/>
              <a:t>Warning can be issued to the authorities of vulnerable communities</a:t>
            </a:r>
          </a:p>
          <a:p>
            <a:r>
              <a:rPr lang="en-US" dirty="0" smtClean="0"/>
              <a:t>Analysis tools in FFEWS are used to perform the frequency analysis on the available data</a:t>
            </a:r>
          </a:p>
          <a:p>
            <a:r>
              <a:rPr lang="en-US" dirty="0" smtClean="0"/>
              <a:t>All these features of FFEWS can save the lives of hundreds of people and millions worth of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3" y="4737282"/>
            <a:ext cx="1839258" cy="1528883"/>
          </a:xfrm>
          <a:prstGeom prst="rect">
            <a:avLst/>
          </a:prstGeom>
        </p:spPr>
      </p:pic>
      <p:pic>
        <p:nvPicPr>
          <p:cNvPr id="1026" name="Picture 2" descr="C:\Users\Suraz\Desktop\slide\jxbrow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1485900" cy="361950"/>
          </a:xfrm>
          <a:prstGeom prst="rect">
            <a:avLst/>
          </a:prstGeom>
          <a:noFill/>
        </p:spPr>
      </p:pic>
      <p:pic>
        <p:nvPicPr>
          <p:cNvPr id="1027" name="Picture 3" descr="C:\Users\Suraz\Desktop\slide\mysq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133600"/>
            <a:ext cx="1681163" cy="883966"/>
          </a:xfrm>
          <a:prstGeom prst="rect">
            <a:avLst/>
          </a:prstGeom>
          <a:noFill/>
        </p:spPr>
      </p:pic>
      <p:pic>
        <p:nvPicPr>
          <p:cNvPr id="1028" name="Picture 4" descr="C:\Users\Suraz\Desktop\slide\php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410200"/>
            <a:ext cx="1295400" cy="683334"/>
          </a:xfrm>
          <a:prstGeom prst="rect">
            <a:avLst/>
          </a:prstGeom>
          <a:noFill/>
        </p:spPr>
      </p:pic>
      <p:pic>
        <p:nvPicPr>
          <p:cNvPr id="1029" name="Picture 5" descr="C:\Users\Suraz\Desktop\slide\pyth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657600"/>
            <a:ext cx="2352675" cy="790304"/>
          </a:xfrm>
          <a:prstGeom prst="rect">
            <a:avLst/>
          </a:prstGeom>
          <a:noFill/>
        </p:spPr>
      </p:pic>
      <p:pic>
        <p:nvPicPr>
          <p:cNvPr id="1030" name="Picture 6" descr="C:\Users\Suraz\Desktop\slide\ajax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4953001"/>
            <a:ext cx="1278204" cy="1295400"/>
          </a:xfrm>
          <a:prstGeom prst="rect">
            <a:avLst/>
          </a:prstGeom>
          <a:noFill/>
        </p:spPr>
      </p:pic>
      <p:pic>
        <p:nvPicPr>
          <p:cNvPr id="1031" name="Picture 7" descr="C:\Users\Suraz\Desktop\slide\arcgi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0" y="3886200"/>
            <a:ext cx="2084295" cy="762000"/>
          </a:xfrm>
          <a:prstGeom prst="rect">
            <a:avLst/>
          </a:prstGeom>
          <a:noFill/>
        </p:spPr>
      </p:pic>
      <p:pic>
        <p:nvPicPr>
          <p:cNvPr id="1032" name="Picture 8" descr="C:\Users\Suraz\Desktop\slide\hec ras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3886200"/>
            <a:ext cx="1371600" cy="371475"/>
          </a:xfrm>
          <a:prstGeom prst="rect">
            <a:avLst/>
          </a:prstGeom>
          <a:noFill/>
        </p:spPr>
      </p:pic>
      <p:pic>
        <p:nvPicPr>
          <p:cNvPr id="1033" name="Picture 9" descr="C:\Users\Suraz\Desktop\slide\jav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67600" y="2209800"/>
            <a:ext cx="1217351" cy="1023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 and Enhancements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67857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995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65" y="267159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SG" sz="6000" dirty="0" smtClean="0"/>
              <a:t>Thank You!</a:t>
            </a:r>
            <a:endParaRPr lang="en-SG" sz="6000" dirty="0"/>
          </a:p>
        </p:txBody>
      </p:sp>
    </p:spTree>
    <p:extLst>
      <p:ext uri="{BB962C8B-B14F-4D97-AF65-F5344CB8AC3E}">
        <p14:creationId xmlns="" xmlns:p14="http://schemas.microsoft.com/office/powerpoint/2010/main" val="27367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uraz\Desktop\slide\2012 flo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835984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uraz\Desktop\slide\2013 flo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791949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Suraz\Desktop\slide\2014 flo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648" y="1295400"/>
            <a:ext cx="9216648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6019800"/>
            <a:ext cx="5410200" cy="41116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Source - </a:t>
            </a:r>
            <a:r>
              <a:rPr lang="en-US" dirty="0" err="1" smtClean="0"/>
              <a:t>MoHA</a:t>
            </a:r>
            <a:endParaRPr lang="en-US" dirty="0"/>
          </a:p>
        </p:txBody>
      </p:sp>
      <p:pic>
        <p:nvPicPr>
          <p:cNvPr id="5123" name="Picture 3" descr="C:\Users\Suraz\Desktop\slide\Most lethal Disaster Types and their impact in Nepal (1971-201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841811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Loss of Lives Due to Flood and Landslide in Nepal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905000"/>
          <a:ext cx="800099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uraz\Desktop\slide\ff icim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943600" cy="5318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Lack </a:t>
            </a:r>
            <a:r>
              <a:rPr lang="en-US" dirty="0"/>
              <a:t>of accurate and statistical data, no inference system and even unavailability of sensing device to these big rivers turns out to be one of the major problems,</a:t>
            </a:r>
          </a:p>
          <a:p>
            <a:pPr lvl="0"/>
            <a:r>
              <a:rPr lang="en-US" dirty="0"/>
              <a:t>Absence of EWS in risk exposed area.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502</Words>
  <Application>Microsoft Office PowerPoint</Application>
  <PresentationFormat>On-screen Show (4:3)</PresentationFormat>
  <Paragraphs>80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Flash Flood Early Warning System(FFEWS)</vt:lpstr>
      <vt:lpstr>Background</vt:lpstr>
      <vt:lpstr>Slide 3</vt:lpstr>
      <vt:lpstr>Slide 4</vt:lpstr>
      <vt:lpstr>Background</vt:lpstr>
      <vt:lpstr>Background</vt:lpstr>
      <vt:lpstr>Loss of Lives Due to Flood and Landslide in Nepal</vt:lpstr>
      <vt:lpstr>Problem!</vt:lpstr>
      <vt:lpstr>Problem Statement</vt:lpstr>
      <vt:lpstr>Objective</vt:lpstr>
      <vt:lpstr>Flash Flood Early Warning System (FFEWS)</vt:lpstr>
      <vt:lpstr>Early Warning System(Operational Framework)</vt:lpstr>
      <vt:lpstr>What is FFEWS?</vt:lpstr>
      <vt:lpstr>Real Time Flood Monitoring</vt:lpstr>
      <vt:lpstr>Real Time Rainfall Watch</vt:lpstr>
      <vt:lpstr>Real Time River Watch</vt:lpstr>
      <vt:lpstr>Data Analysis And Visualization</vt:lpstr>
      <vt:lpstr>Flood Frequency Analysis  (Gumbel’s Method)</vt:lpstr>
      <vt:lpstr>Flood Frequency Analysis  (Log Pearson III)</vt:lpstr>
      <vt:lpstr>Flood Forecast </vt:lpstr>
      <vt:lpstr>Satellite Rainfall Estimation</vt:lpstr>
      <vt:lpstr>Flood Map Generation</vt:lpstr>
      <vt:lpstr>Flood Map Generation (Cont..)</vt:lpstr>
      <vt:lpstr>Observation of Flood Map</vt:lpstr>
      <vt:lpstr>Warning System</vt:lpstr>
      <vt:lpstr>Conclusion</vt:lpstr>
      <vt:lpstr>Tools Used</vt:lpstr>
      <vt:lpstr>Limitations and Enhancements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Flood Early Warning System(FFEWS)</dc:title>
  <dc:creator>Suraz</dc:creator>
  <cp:lastModifiedBy>Suraz</cp:lastModifiedBy>
  <cp:revision>42</cp:revision>
  <dcterms:created xsi:type="dcterms:W3CDTF">2014-08-26T01:37:41Z</dcterms:created>
  <dcterms:modified xsi:type="dcterms:W3CDTF">2014-08-27T06:42:15Z</dcterms:modified>
</cp:coreProperties>
</file>