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89" r:id="rId2"/>
    <p:sldMasterId id="2147483654" r:id="rId3"/>
    <p:sldMasterId id="2147483692" r:id="rId4"/>
  </p:sldMasterIdLst>
  <p:notesMasterIdLst>
    <p:notesMasterId r:id="rId20"/>
  </p:notesMasterIdLst>
  <p:sldIdLst>
    <p:sldId id="256" r:id="rId5"/>
    <p:sldId id="257" r:id="rId6"/>
    <p:sldId id="259" r:id="rId7"/>
    <p:sldId id="260" r:id="rId8"/>
    <p:sldId id="264" r:id="rId9"/>
    <p:sldId id="263" r:id="rId10"/>
    <p:sldId id="266" r:id="rId11"/>
    <p:sldId id="267" r:id="rId12"/>
    <p:sldId id="270" r:id="rId13"/>
    <p:sldId id="268" r:id="rId14"/>
    <p:sldId id="269" r:id="rId15"/>
    <p:sldId id="271" r:id="rId16"/>
    <p:sldId id="265" r:id="rId17"/>
    <p:sldId id="261" r:id="rId18"/>
    <p:sldId id="262" r:id="rId1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E5702340-9038-46DF-B280-34B4300E6A5D}">
          <p14:sldIdLst>
            <p14:sldId id="256"/>
            <p14:sldId id="257"/>
            <p14:sldId id="259"/>
            <p14:sldId id="260"/>
            <p14:sldId id="264"/>
            <p14:sldId id="263"/>
            <p14:sldId id="266"/>
            <p14:sldId id="267"/>
            <p14:sldId id="270"/>
            <p14:sldId id="268"/>
            <p14:sldId id="269"/>
            <p14:sldId id="271"/>
            <p14:sldId id="265"/>
          </p14:sldIdLst>
        </p14:section>
        <p14:section name="Backup" id="{B67370A3-2352-4E7B-BC90-316AF811FD40}">
          <p14:sldIdLst>
            <p14:sldId id="261"/>
            <p14:sldId id="262"/>
          </p14:sldIdLst>
        </p14:section>
      </p14:sectionLst>
    </p:ext>
    <p:ext uri="{EFAFB233-063F-42B5-8137-9DF3F51BA10A}">
      <p15:sldGuideLst xmlns:p15="http://schemas.microsoft.com/office/powerpoint/2012/main">
        <p15:guide id="1" orient="horz" pos="2982">
          <p15:clr>
            <a:srgbClr val="A4A3A4"/>
          </p15:clr>
        </p15:guide>
        <p15:guide id="2" orient="horz" pos="626">
          <p15:clr>
            <a:srgbClr val="A4A3A4"/>
          </p15:clr>
        </p15:guide>
        <p15:guide id="3" orient="horz" pos="717">
          <p15:clr>
            <a:srgbClr val="A4A3A4"/>
          </p15:clr>
        </p15:guide>
        <p15:guide id="4" orient="horz" pos="3165">
          <p15:clr>
            <a:srgbClr val="A4A3A4"/>
          </p15:clr>
        </p15:guide>
        <p15:guide id="5" pos="226">
          <p15:clr>
            <a:srgbClr val="A4A3A4"/>
          </p15:clr>
        </p15:guide>
        <p15:guide id="6" pos="5534">
          <p15:clr>
            <a:srgbClr val="A4A3A4"/>
          </p15:clr>
        </p15:guide>
        <p15:guide id="7" pos="2812">
          <p15:clr>
            <a:srgbClr val="A4A3A4"/>
          </p15:clr>
        </p15:guide>
        <p15:guide id="8" pos="2948">
          <p15:clr>
            <a:srgbClr val="A4A3A4"/>
          </p15:clr>
        </p15:guide>
        <p15:guide id="9" pos="1429" userDrawn="1">
          <p15:clr>
            <a:srgbClr val="A4A3A4"/>
          </p15:clr>
        </p15:guide>
        <p15:guide id="10" pos="4332" userDrawn="1">
          <p15:clr>
            <a:srgbClr val="A4A3A4"/>
          </p15:clr>
        </p15:guide>
        <p15:guide id="11" pos="4173">
          <p15:clr>
            <a:srgbClr val="A4A3A4"/>
          </p15:clr>
        </p15:guide>
        <p15:guide id="12" pos="1587">
          <p15:clr>
            <a:srgbClr val="A4A3A4"/>
          </p15:clr>
        </p15:guide>
        <p15:guide id="13" pos="113" userDrawn="1">
          <p15:clr>
            <a:srgbClr val="A4A3A4"/>
          </p15:clr>
        </p15:guide>
        <p15:guide id="14" pos="5647" userDrawn="1">
          <p15:clr>
            <a:srgbClr val="A4A3A4"/>
          </p15:clr>
        </p15:guide>
        <p15:guide id="15" orient="horz" pos="3026">
          <p15:clr>
            <a:srgbClr val="A4A3A4"/>
          </p15:clr>
        </p15:guide>
        <p15:guide id="16" orient="horz" pos="577" userDrawn="1">
          <p15:clr>
            <a:srgbClr val="A4A3A4"/>
          </p15:clr>
        </p15:guide>
        <p15:guide id="17" orient="horz" pos="713">
          <p15:clr>
            <a:srgbClr val="A4A3A4"/>
          </p15:clr>
        </p15:guide>
        <p15:guide id="18" orient="horz" pos="3162">
          <p15:clr>
            <a:srgbClr val="A4A3A4"/>
          </p15:clr>
        </p15:guide>
        <p15:guide id="19" orient="horz" pos="872">
          <p15:clr>
            <a:srgbClr val="A4A3A4"/>
          </p15:clr>
        </p15:guide>
        <p15:guide id="20" orient="horz" pos="4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08C96D-D57F-F84E-A5AE-92A44FB3669E}" v="2" dt="2025-03-28T14:12:19.27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65" autoAdjust="0"/>
    <p:restoredTop sz="79592" autoAdjust="0"/>
  </p:normalViewPr>
  <p:slideViewPr>
    <p:cSldViewPr snapToObjects="1" showGuides="1">
      <p:cViewPr varScale="1">
        <p:scale>
          <a:sx n="134" d="100"/>
          <a:sy n="134" d="100"/>
        </p:scale>
        <p:origin x="2000" y="176"/>
      </p:cViewPr>
      <p:guideLst>
        <p:guide orient="horz" pos="2982"/>
        <p:guide orient="horz" pos="626"/>
        <p:guide orient="horz" pos="717"/>
        <p:guide orient="horz" pos="3165"/>
        <p:guide pos="226"/>
        <p:guide pos="5534"/>
        <p:guide pos="2812"/>
        <p:guide pos="2948"/>
        <p:guide pos="1429"/>
        <p:guide pos="4332"/>
        <p:guide pos="4173"/>
        <p:guide pos="1587"/>
        <p:guide pos="113"/>
        <p:guide pos="5647"/>
        <p:guide orient="horz" pos="3026"/>
        <p:guide orient="horz" pos="577"/>
        <p:guide orient="horz" pos="713"/>
        <p:guide orient="horz" pos="3162"/>
        <p:guide orient="horz" pos="872"/>
        <p:guide orient="horz" pos="4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K.I.DULANJANA WIJENAYAKE" userId="8f24b392-897b-4052-896e-22ddb2e66118" providerId="ADAL" clId="{F008C96D-D57F-F84E-A5AE-92A44FB3669E}"/>
    <pc:docChg chg="custSel modSld">
      <pc:chgData name="W.K.I.DULANJANA WIJENAYAKE" userId="8f24b392-897b-4052-896e-22ddb2e66118" providerId="ADAL" clId="{F008C96D-D57F-F84E-A5AE-92A44FB3669E}" dt="2025-03-28T14:12:19.277" v="101" actId="767"/>
      <pc:docMkLst>
        <pc:docMk/>
      </pc:docMkLst>
      <pc:sldChg chg="addSp modSp">
        <pc:chgData name="W.K.I.DULANJANA WIJENAYAKE" userId="8f24b392-897b-4052-896e-22ddb2e66118" providerId="ADAL" clId="{F008C96D-D57F-F84E-A5AE-92A44FB3669E}" dt="2025-03-28T14:12:19.277" v="101" actId="767"/>
        <pc:sldMkLst>
          <pc:docMk/>
          <pc:sldMk cId="285178975" sldId="256"/>
        </pc:sldMkLst>
        <pc:spChg chg="add mod">
          <ac:chgData name="W.K.I.DULANJANA WIJENAYAKE" userId="8f24b392-897b-4052-896e-22ddb2e66118" providerId="ADAL" clId="{F008C96D-D57F-F84E-A5AE-92A44FB3669E}" dt="2025-03-28T14:12:18.208" v="100" actId="767"/>
          <ac:spMkLst>
            <pc:docMk/>
            <pc:sldMk cId="285178975" sldId="256"/>
            <ac:spMk id="8" creationId="{8E3ED9A7-FD46-7AF9-9A42-654E01661129}"/>
          </ac:spMkLst>
        </pc:spChg>
        <pc:spChg chg="add mod">
          <ac:chgData name="W.K.I.DULANJANA WIJENAYAKE" userId="8f24b392-897b-4052-896e-22ddb2e66118" providerId="ADAL" clId="{F008C96D-D57F-F84E-A5AE-92A44FB3669E}" dt="2025-03-28T14:12:19.277" v="101" actId="767"/>
          <ac:spMkLst>
            <pc:docMk/>
            <pc:sldMk cId="285178975" sldId="256"/>
            <ac:spMk id="9" creationId="{5751E8A9-2D22-469E-83C4-C8FA27CDA9AF}"/>
          </ac:spMkLst>
        </pc:spChg>
      </pc:sldChg>
      <pc:sldChg chg="modSp mod">
        <pc:chgData name="W.K.I.DULANJANA WIJENAYAKE" userId="8f24b392-897b-4052-896e-22ddb2e66118" providerId="ADAL" clId="{F008C96D-D57F-F84E-A5AE-92A44FB3669E}" dt="2025-03-19T13:21:02.687" v="99" actId="20577"/>
        <pc:sldMkLst>
          <pc:docMk/>
          <pc:sldMk cId="3984756844" sldId="257"/>
        </pc:sldMkLst>
        <pc:spChg chg="mod">
          <ac:chgData name="W.K.I.DULANJANA WIJENAYAKE" userId="8f24b392-897b-4052-896e-22ddb2e66118" providerId="ADAL" clId="{F008C96D-D57F-F84E-A5AE-92A44FB3669E}" dt="2025-03-19T13:21:02.687" v="99" actId="20577"/>
          <ac:spMkLst>
            <pc:docMk/>
            <pc:sldMk cId="3984756844" sldId="257"/>
            <ac:spMk id="7" creationId="{9AB919F1-2EE3-4D67-9210-CEE7BA73275F}"/>
          </ac:spMkLst>
        </pc:spChg>
      </pc:sldChg>
      <pc:sldChg chg="modSp mod">
        <pc:chgData name="W.K.I.DULANJANA WIJENAYAKE" userId="8f24b392-897b-4052-896e-22ddb2e66118" providerId="ADAL" clId="{F008C96D-D57F-F84E-A5AE-92A44FB3669E}" dt="2025-02-18T14:36:27.510" v="1" actId="1035"/>
        <pc:sldMkLst>
          <pc:docMk/>
          <pc:sldMk cId="1221419122" sldId="269"/>
        </pc:sldMkLst>
        <pc:picChg chg="mod">
          <ac:chgData name="W.K.I.DULANJANA WIJENAYAKE" userId="8f24b392-897b-4052-896e-22ddb2e66118" providerId="ADAL" clId="{F008C96D-D57F-F84E-A5AE-92A44FB3669E}" dt="2025-02-18T14:36:27.510" v="1" actId="1035"/>
          <ac:picMkLst>
            <pc:docMk/>
            <pc:sldMk cId="1221419122" sldId="269"/>
            <ac:picMk id="7" creationId="{C9DF182F-2F69-DB2B-3A7D-0D71D86595E5}"/>
          </ac:picMkLst>
        </pc:picChg>
      </pc:sldChg>
      <pc:sldChg chg="modNotesTx">
        <pc:chgData name="W.K.I.DULANJANA WIJENAYAKE" userId="8f24b392-897b-4052-896e-22ddb2e66118" providerId="ADAL" clId="{F008C96D-D57F-F84E-A5AE-92A44FB3669E}" dt="2025-03-04T11:43:34.886" v="95" actId="20577"/>
        <pc:sldMkLst>
          <pc:docMk/>
          <pc:sldMk cId="241826019" sldId="271"/>
        </pc:sldMkLst>
      </pc:sldChg>
    </pc:docChg>
  </pc:docChgLst>
  <pc:docChgLst>
    <pc:chgData name="W.K.I.DULANJANA WIJENAYAKE" userId="8f24b392-897b-4052-896e-22ddb2e66118" providerId="ADAL" clId="{16D58A42-94E3-9B4F-B000-1C28166E013B}"/>
    <pc:docChg chg="undo custSel addSld modSld sldOrd modSection">
      <pc:chgData name="W.K.I.DULANJANA WIJENAYAKE" userId="8f24b392-897b-4052-896e-22ddb2e66118" providerId="ADAL" clId="{16D58A42-94E3-9B4F-B000-1C28166E013B}" dt="2025-01-13T00:42:19.919" v="2593" actId="20577"/>
      <pc:docMkLst>
        <pc:docMk/>
      </pc:docMkLst>
      <pc:sldChg chg="modSp mod">
        <pc:chgData name="W.K.I.DULANJANA WIJENAYAKE" userId="8f24b392-897b-4052-896e-22ddb2e66118" providerId="ADAL" clId="{16D58A42-94E3-9B4F-B000-1C28166E013B}" dt="2025-01-12T14:44:24.974" v="13" actId="20577"/>
        <pc:sldMkLst>
          <pc:docMk/>
          <pc:sldMk cId="1841723068" sldId="260"/>
        </pc:sldMkLst>
        <pc:spChg chg="mod">
          <ac:chgData name="W.K.I.DULANJANA WIJENAYAKE" userId="8f24b392-897b-4052-896e-22ddb2e66118" providerId="ADAL" clId="{16D58A42-94E3-9B4F-B000-1C28166E013B}" dt="2025-01-12T14:44:24.974" v="13" actId="20577"/>
          <ac:spMkLst>
            <pc:docMk/>
            <pc:sldMk cId="1841723068" sldId="260"/>
            <ac:spMk id="2" creationId="{1141FA9C-4EB3-A5FC-ACBB-A007DA88222C}"/>
          </ac:spMkLst>
        </pc:spChg>
      </pc:sldChg>
      <pc:sldChg chg="ord">
        <pc:chgData name="W.K.I.DULANJANA WIJENAYAKE" userId="8f24b392-897b-4052-896e-22ddb2e66118" providerId="ADAL" clId="{16D58A42-94E3-9B4F-B000-1C28166E013B}" dt="2025-01-12T14:43:58.306" v="0" actId="20578"/>
        <pc:sldMkLst>
          <pc:docMk/>
          <pc:sldMk cId="4272036707" sldId="261"/>
        </pc:sldMkLst>
      </pc:sldChg>
      <pc:sldChg chg="addSp delSp modSp new mod modClrScheme chgLayout">
        <pc:chgData name="W.K.I.DULANJANA WIJENAYAKE" userId="8f24b392-897b-4052-896e-22ddb2e66118" providerId="ADAL" clId="{16D58A42-94E3-9B4F-B000-1C28166E013B}" dt="2025-01-13T00:37:12.019" v="2478" actId="20577"/>
        <pc:sldMkLst>
          <pc:docMk/>
          <pc:sldMk cId="3149297088" sldId="263"/>
        </pc:sldMkLst>
        <pc:spChg chg="mod">
          <ac:chgData name="W.K.I.DULANJANA WIJENAYAKE" userId="8f24b392-897b-4052-896e-22ddb2e66118" providerId="ADAL" clId="{16D58A42-94E3-9B4F-B000-1C28166E013B}" dt="2025-01-13T00:37:12.019" v="2478" actId="20577"/>
          <ac:spMkLst>
            <pc:docMk/>
            <pc:sldMk cId="3149297088" sldId="263"/>
            <ac:spMk id="2" creationId="{86EF2A7F-BD34-8B83-9539-B5F2B60FA4D4}"/>
          </ac:spMkLst>
        </pc:spChg>
        <pc:spChg chg="mod">
          <ac:chgData name="W.K.I.DULANJANA WIJENAYAKE" userId="8f24b392-897b-4052-896e-22ddb2e66118" providerId="ADAL" clId="{16D58A42-94E3-9B4F-B000-1C28166E013B}" dt="2025-01-12T22:15:47.802" v="873" actId="26606"/>
          <ac:spMkLst>
            <pc:docMk/>
            <pc:sldMk cId="3149297088" sldId="263"/>
            <ac:spMk id="3" creationId="{3D80DA14-D850-E374-60EC-EFFD3AD99B34}"/>
          </ac:spMkLst>
        </pc:spChg>
        <pc:spChg chg="mod">
          <ac:chgData name="W.K.I.DULANJANA WIJENAYAKE" userId="8f24b392-897b-4052-896e-22ddb2e66118" providerId="ADAL" clId="{16D58A42-94E3-9B4F-B000-1C28166E013B}" dt="2025-01-12T22:15:47.802" v="873" actId="26606"/>
          <ac:spMkLst>
            <pc:docMk/>
            <pc:sldMk cId="3149297088" sldId="263"/>
            <ac:spMk id="4" creationId="{A9161080-2316-3804-BCB8-CEDB571178B3}"/>
          </ac:spMkLst>
        </pc:spChg>
        <pc:spChg chg="add mod">
          <ac:chgData name="W.K.I.DULANJANA WIJENAYAKE" userId="8f24b392-897b-4052-896e-22ddb2e66118" providerId="ADAL" clId="{16D58A42-94E3-9B4F-B000-1C28166E013B}" dt="2025-01-13T00:37:03.537" v="2462" actId="20577"/>
          <ac:spMkLst>
            <pc:docMk/>
            <pc:sldMk cId="3149297088" sldId="263"/>
            <ac:spMk id="12" creationId="{2740E33F-01F5-3F3C-238E-047C500A5F31}"/>
          </ac:spMkLst>
        </pc:spChg>
        <pc:spChg chg="add mod">
          <ac:chgData name="W.K.I.DULANJANA WIJENAYAKE" userId="8f24b392-897b-4052-896e-22ddb2e66118" providerId="ADAL" clId="{16D58A42-94E3-9B4F-B000-1C28166E013B}" dt="2025-01-12T22:15:47.802" v="873" actId="26606"/>
          <ac:spMkLst>
            <pc:docMk/>
            <pc:sldMk cId="3149297088" sldId="263"/>
            <ac:spMk id="14" creationId="{BC5D20E3-624A-2384-6A38-2D9F8341D822}"/>
          </ac:spMkLst>
        </pc:spChg>
        <pc:picChg chg="add mod">
          <ac:chgData name="W.K.I.DULANJANA WIJENAYAKE" userId="8f24b392-897b-4052-896e-22ddb2e66118" providerId="ADAL" clId="{16D58A42-94E3-9B4F-B000-1C28166E013B}" dt="2025-01-12T22:15:47.802" v="873" actId="26606"/>
          <ac:picMkLst>
            <pc:docMk/>
            <pc:sldMk cId="3149297088" sldId="263"/>
            <ac:picMk id="7" creationId="{9CDA4CD7-BF06-3CF0-8ED2-ED91DCC9F25F}"/>
          </ac:picMkLst>
        </pc:picChg>
      </pc:sldChg>
      <pc:sldChg chg="modSp new mod ord">
        <pc:chgData name="W.K.I.DULANJANA WIJENAYAKE" userId="8f24b392-897b-4052-896e-22ddb2e66118" providerId="ADAL" clId="{16D58A42-94E3-9B4F-B000-1C28166E013B}" dt="2025-01-13T00:40:25.661" v="2508" actId="404"/>
        <pc:sldMkLst>
          <pc:docMk/>
          <pc:sldMk cId="2124434743" sldId="264"/>
        </pc:sldMkLst>
        <pc:spChg chg="mod">
          <ac:chgData name="W.K.I.DULANJANA WIJENAYAKE" userId="8f24b392-897b-4052-896e-22ddb2e66118" providerId="ADAL" clId="{16D58A42-94E3-9B4F-B000-1C28166E013B}" dt="2025-01-12T21:52:18.781" v="838" actId="20577"/>
          <ac:spMkLst>
            <pc:docMk/>
            <pc:sldMk cId="2124434743" sldId="264"/>
            <ac:spMk id="2" creationId="{92DABDB3-C5B2-52BC-CF5C-644EB34B522E}"/>
          </ac:spMkLst>
        </pc:spChg>
        <pc:spChg chg="mod">
          <ac:chgData name="W.K.I.DULANJANA WIJENAYAKE" userId="8f24b392-897b-4052-896e-22ddb2e66118" providerId="ADAL" clId="{16D58A42-94E3-9B4F-B000-1C28166E013B}" dt="2025-01-12T21:00:32.977" v="415" actId="20577"/>
          <ac:spMkLst>
            <pc:docMk/>
            <pc:sldMk cId="2124434743" sldId="264"/>
            <ac:spMk id="5" creationId="{7B3ACD98-405A-23EB-A0D1-12F011615D20}"/>
          </ac:spMkLst>
        </pc:spChg>
        <pc:spChg chg="mod">
          <ac:chgData name="W.K.I.DULANJANA WIJENAYAKE" userId="8f24b392-897b-4052-896e-22ddb2e66118" providerId="ADAL" clId="{16D58A42-94E3-9B4F-B000-1C28166E013B}" dt="2025-01-13T00:40:25.661" v="2508" actId="404"/>
          <ac:spMkLst>
            <pc:docMk/>
            <pc:sldMk cId="2124434743" sldId="264"/>
            <ac:spMk id="6" creationId="{F2953610-25A7-2805-39AA-55CDE50F6D17}"/>
          </ac:spMkLst>
        </pc:spChg>
      </pc:sldChg>
      <pc:sldChg chg="addSp delSp modSp new mod ord">
        <pc:chgData name="W.K.I.DULANJANA WIJENAYAKE" userId="8f24b392-897b-4052-896e-22ddb2e66118" providerId="ADAL" clId="{16D58A42-94E3-9B4F-B000-1C28166E013B}" dt="2025-01-13T00:40:51.120" v="2509" actId="20578"/>
        <pc:sldMkLst>
          <pc:docMk/>
          <pc:sldMk cId="2701510943" sldId="265"/>
        </pc:sldMkLst>
        <pc:spChg chg="mod">
          <ac:chgData name="W.K.I.DULANJANA WIJENAYAKE" userId="8f24b392-897b-4052-896e-22ddb2e66118" providerId="ADAL" clId="{16D58A42-94E3-9B4F-B000-1C28166E013B}" dt="2025-01-12T21:06:44.385" v="657" actId="20577"/>
          <ac:spMkLst>
            <pc:docMk/>
            <pc:sldMk cId="2701510943" sldId="265"/>
            <ac:spMk id="2" creationId="{1F778631-E1AA-6E98-3881-E6121DAC2C05}"/>
          </ac:spMkLst>
        </pc:spChg>
        <pc:spChg chg="add mod">
          <ac:chgData name="W.K.I.DULANJANA WIJENAYAKE" userId="8f24b392-897b-4052-896e-22ddb2e66118" providerId="ADAL" clId="{16D58A42-94E3-9B4F-B000-1C28166E013B}" dt="2025-01-12T21:51:09.766" v="835" actId="14100"/>
          <ac:spMkLst>
            <pc:docMk/>
            <pc:sldMk cId="2701510943" sldId="265"/>
            <ac:spMk id="14" creationId="{AFC01B1F-1D55-84E3-EECB-00D9096E7A86}"/>
          </ac:spMkLst>
        </pc:spChg>
        <pc:spChg chg="add mod">
          <ac:chgData name="W.K.I.DULANJANA WIJENAYAKE" userId="8f24b392-897b-4052-896e-22ddb2e66118" providerId="ADAL" clId="{16D58A42-94E3-9B4F-B000-1C28166E013B}" dt="2025-01-12T21:51:14.109" v="836" actId="14100"/>
          <ac:spMkLst>
            <pc:docMk/>
            <pc:sldMk cId="2701510943" sldId="265"/>
            <ac:spMk id="15" creationId="{E4FBDA17-A052-4194-80D7-5165880D6524}"/>
          </ac:spMkLst>
        </pc:spChg>
        <pc:spChg chg="mod">
          <ac:chgData name="W.K.I.DULANJANA WIJENAYAKE" userId="8f24b392-897b-4052-896e-22ddb2e66118" providerId="ADAL" clId="{16D58A42-94E3-9B4F-B000-1C28166E013B}" dt="2025-01-12T21:14:44.530" v="785" actId="1076"/>
          <ac:spMkLst>
            <pc:docMk/>
            <pc:sldMk cId="2701510943" sldId="265"/>
            <ac:spMk id="17" creationId="{3F86A137-40AE-C899-B515-62472A36A26E}"/>
          </ac:spMkLst>
        </pc:spChg>
        <pc:spChg chg="mod">
          <ac:chgData name="W.K.I.DULANJANA WIJENAYAKE" userId="8f24b392-897b-4052-896e-22ddb2e66118" providerId="ADAL" clId="{16D58A42-94E3-9B4F-B000-1C28166E013B}" dt="2025-01-12T21:13:01.683" v="737" actId="113"/>
          <ac:spMkLst>
            <pc:docMk/>
            <pc:sldMk cId="2701510943" sldId="265"/>
            <ac:spMk id="19" creationId="{C8495F7C-44D9-F2B9-027E-6AB17FADAF7D}"/>
          </ac:spMkLst>
        </pc:spChg>
        <pc:spChg chg="add mod">
          <ac:chgData name="W.K.I.DULANJANA WIJENAYAKE" userId="8f24b392-897b-4052-896e-22ddb2e66118" providerId="ADAL" clId="{16D58A42-94E3-9B4F-B000-1C28166E013B}" dt="2025-01-12T21:13:30.874" v="743" actId="1036"/>
          <ac:spMkLst>
            <pc:docMk/>
            <pc:sldMk cId="2701510943" sldId="265"/>
            <ac:spMk id="21" creationId="{1F983800-CDB0-6BD0-A2D2-9AA792A088F6}"/>
          </ac:spMkLst>
        </pc:spChg>
        <pc:spChg chg="add mod">
          <ac:chgData name="W.K.I.DULANJANA WIJENAYAKE" userId="8f24b392-897b-4052-896e-22ddb2e66118" providerId="ADAL" clId="{16D58A42-94E3-9B4F-B000-1C28166E013B}" dt="2025-01-12T21:49:50.260" v="830" actId="14100"/>
          <ac:spMkLst>
            <pc:docMk/>
            <pc:sldMk cId="2701510943" sldId="265"/>
            <ac:spMk id="27" creationId="{C46B6D85-D186-B19C-8A33-5009252D7A03}"/>
          </ac:spMkLst>
        </pc:spChg>
        <pc:spChg chg="add mod">
          <ac:chgData name="W.K.I.DULANJANA WIJENAYAKE" userId="8f24b392-897b-4052-896e-22ddb2e66118" providerId="ADAL" clId="{16D58A42-94E3-9B4F-B000-1C28166E013B}" dt="2025-01-12T21:13:30.874" v="743" actId="1036"/>
          <ac:spMkLst>
            <pc:docMk/>
            <pc:sldMk cId="2701510943" sldId="265"/>
            <ac:spMk id="28" creationId="{4C1AA533-C350-F630-B16A-D62F342966E9}"/>
          </ac:spMkLst>
        </pc:spChg>
        <pc:spChg chg="add mod">
          <ac:chgData name="W.K.I.DULANJANA WIJENAYAKE" userId="8f24b392-897b-4052-896e-22ddb2e66118" providerId="ADAL" clId="{16D58A42-94E3-9B4F-B000-1C28166E013B}" dt="2025-01-12T21:14:19.729" v="764" actId="1037"/>
          <ac:spMkLst>
            <pc:docMk/>
            <pc:sldMk cId="2701510943" sldId="265"/>
            <ac:spMk id="29" creationId="{2EBC1230-CABC-F691-2F14-236D2D6F46A0}"/>
          </ac:spMkLst>
        </pc:spChg>
        <pc:spChg chg="add mod">
          <ac:chgData name="W.K.I.DULANJANA WIJENAYAKE" userId="8f24b392-897b-4052-896e-22ddb2e66118" providerId="ADAL" clId="{16D58A42-94E3-9B4F-B000-1C28166E013B}" dt="2025-01-12T21:14:31.230" v="771" actId="20577"/>
          <ac:spMkLst>
            <pc:docMk/>
            <pc:sldMk cId="2701510943" sldId="265"/>
            <ac:spMk id="30" creationId="{DC586AA3-571D-E5AF-5C3A-E08F98D8B623}"/>
          </ac:spMkLst>
        </pc:spChg>
        <pc:spChg chg="add mod">
          <ac:chgData name="W.K.I.DULANJANA WIJENAYAKE" userId="8f24b392-897b-4052-896e-22ddb2e66118" providerId="ADAL" clId="{16D58A42-94E3-9B4F-B000-1C28166E013B}" dt="2025-01-12T21:14:34.702" v="776" actId="20577"/>
          <ac:spMkLst>
            <pc:docMk/>
            <pc:sldMk cId="2701510943" sldId="265"/>
            <ac:spMk id="31" creationId="{ED1083B4-FD8C-C96C-1879-3FAFA9834E29}"/>
          </ac:spMkLst>
        </pc:spChg>
        <pc:spChg chg="add mod">
          <ac:chgData name="W.K.I.DULANJANA WIJENAYAKE" userId="8f24b392-897b-4052-896e-22ddb2e66118" providerId="ADAL" clId="{16D58A42-94E3-9B4F-B000-1C28166E013B}" dt="2025-01-12T21:14:39.326" v="784" actId="20577"/>
          <ac:spMkLst>
            <pc:docMk/>
            <pc:sldMk cId="2701510943" sldId="265"/>
            <ac:spMk id="32" creationId="{AD7D52E7-85CB-6475-A1F0-AA029DB79C07}"/>
          </ac:spMkLst>
        </pc:spChg>
        <pc:spChg chg="add mod">
          <ac:chgData name="W.K.I.DULANJANA WIJENAYAKE" userId="8f24b392-897b-4052-896e-22ddb2e66118" providerId="ADAL" clId="{16D58A42-94E3-9B4F-B000-1C28166E013B}" dt="2025-01-12T21:49:42.604" v="828" actId="1037"/>
          <ac:spMkLst>
            <pc:docMk/>
            <pc:sldMk cId="2701510943" sldId="265"/>
            <ac:spMk id="39" creationId="{EDB157B9-D8D8-87AA-770A-184409F84F9B}"/>
          </ac:spMkLst>
        </pc:spChg>
        <pc:cxnChg chg="mod">
          <ac:chgData name="W.K.I.DULANJANA WIJENAYAKE" userId="8f24b392-897b-4052-896e-22ddb2e66118" providerId="ADAL" clId="{16D58A42-94E3-9B4F-B000-1C28166E013B}" dt="2025-01-12T21:15:18.193" v="792" actId="14100"/>
          <ac:cxnSpMkLst>
            <pc:docMk/>
            <pc:sldMk cId="2701510943" sldId="265"/>
            <ac:cxnSpMk id="20" creationId="{85454D2D-0A4D-FB7E-030A-2B6CE3A0F5DC}"/>
          </ac:cxnSpMkLst>
        </pc:cxnChg>
        <pc:cxnChg chg="mod">
          <ac:chgData name="W.K.I.DULANJANA WIJENAYAKE" userId="8f24b392-897b-4052-896e-22ddb2e66118" providerId="ADAL" clId="{16D58A42-94E3-9B4F-B000-1C28166E013B}" dt="2025-01-12T21:48:02.484" v="798" actId="14100"/>
          <ac:cxnSpMkLst>
            <pc:docMk/>
            <pc:sldMk cId="2701510943" sldId="265"/>
            <ac:cxnSpMk id="22" creationId="{2EE7810F-6688-7DD2-5889-773511B0510E}"/>
          </ac:cxnSpMkLst>
        </pc:cxnChg>
        <pc:cxnChg chg="mod">
          <ac:chgData name="W.K.I.DULANJANA WIJENAYAKE" userId="8f24b392-897b-4052-896e-22ddb2e66118" providerId="ADAL" clId="{16D58A42-94E3-9B4F-B000-1C28166E013B}" dt="2025-01-12T21:15:15.222" v="791" actId="14100"/>
          <ac:cxnSpMkLst>
            <pc:docMk/>
            <pc:sldMk cId="2701510943" sldId="265"/>
            <ac:cxnSpMk id="24" creationId="{3691F34E-2686-9B7B-A5D1-08551625722A}"/>
          </ac:cxnSpMkLst>
        </pc:cxnChg>
        <pc:cxnChg chg="add mod">
          <ac:chgData name="W.K.I.DULANJANA WIJENAYAKE" userId="8f24b392-897b-4052-896e-22ddb2e66118" providerId="ADAL" clId="{16D58A42-94E3-9B4F-B000-1C28166E013B}" dt="2025-01-12T21:47:39.743" v="794" actId="1076"/>
          <ac:cxnSpMkLst>
            <pc:docMk/>
            <pc:sldMk cId="2701510943" sldId="265"/>
            <ac:cxnSpMk id="35" creationId="{017B5F82-C195-9B1B-323B-806BD8DC1835}"/>
          </ac:cxnSpMkLst>
        </pc:cxnChg>
        <pc:cxnChg chg="add mod">
          <ac:chgData name="W.K.I.DULANJANA WIJENAYAKE" userId="8f24b392-897b-4052-896e-22ddb2e66118" providerId="ADAL" clId="{16D58A42-94E3-9B4F-B000-1C28166E013B}" dt="2025-01-12T21:48:24.035" v="800" actId="1076"/>
          <ac:cxnSpMkLst>
            <pc:docMk/>
            <pc:sldMk cId="2701510943" sldId="265"/>
            <ac:cxnSpMk id="38" creationId="{4D748AB5-6131-4F3D-3F5A-B4E326A5815D}"/>
          </ac:cxnSpMkLst>
        </pc:cxnChg>
      </pc:sldChg>
      <pc:sldChg chg="addSp delSp modSp new mod modClrScheme chgLayout">
        <pc:chgData name="W.K.I.DULANJANA WIJENAYAKE" userId="8f24b392-897b-4052-896e-22ddb2e66118" providerId="ADAL" clId="{16D58A42-94E3-9B4F-B000-1C28166E013B}" dt="2025-01-13T00:37:19.101" v="2492" actId="20577"/>
        <pc:sldMkLst>
          <pc:docMk/>
          <pc:sldMk cId="3392095326" sldId="266"/>
        </pc:sldMkLst>
        <pc:spChg chg="mod">
          <ac:chgData name="W.K.I.DULANJANA WIJENAYAKE" userId="8f24b392-897b-4052-896e-22ddb2e66118" providerId="ADAL" clId="{16D58A42-94E3-9B4F-B000-1C28166E013B}" dt="2025-01-13T00:37:19.101" v="2492" actId="20577"/>
          <ac:spMkLst>
            <pc:docMk/>
            <pc:sldMk cId="3392095326" sldId="266"/>
            <ac:spMk id="2" creationId="{C950A453-5041-B72F-F66C-9D88AF91DBF3}"/>
          </ac:spMkLst>
        </pc:spChg>
        <pc:spChg chg="mod">
          <ac:chgData name="W.K.I.DULANJANA WIJENAYAKE" userId="8f24b392-897b-4052-896e-22ddb2e66118" providerId="ADAL" clId="{16D58A42-94E3-9B4F-B000-1C28166E013B}" dt="2025-01-12T22:18:35.841" v="986" actId="26606"/>
          <ac:spMkLst>
            <pc:docMk/>
            <pc:sldMk cId="3392095326" sldId="266"/>
            <ac:spMk id="3" creationId="{6A71B257-3ECF-6963-8965-D678EE1CB005}"/>
          </ac:spMkLst>
        </pc:spChg>
        <pc:spChg chg="mod">
          <ac:chgData name="W.K.I.DULANJANA WIJENAYAKE" userId="8f24b392-897b-4052-896e-22ddb2e66118" providerId="ADAL" clId="{16D58A42-94E3-9B4F-B000-1C28166E013B}" dt="2025-01-12T22:18:35.841" v="986" actId="26606"/>
          <ac:spMkLst>
            <pc:docMk/>
            <pc:sldMk cId="3392095326" sldId="266"/>
            <ac:spMk id="4" creationId="{25795703-3D17-434C-D424-816286C56ABC}"/>
          </ac:spMkLst>
        </pc:spChg>
        <pc:spChg chg="add mod">
          <ac:chgData name="W.K.I.DULANJANA WIJENAYAKE" userId="8f24b392-897b-4052-896e-22ddb2e66118" providerId="ADAL" clId="{16D58A42-94E3-9B4F-B000-1C28166E013B}" dt="2025-01-12T22:21:06.836" v="1244" actId="20577"/>
          <ac:spMkLst>
            <pc:docMk/>
            <pc:sldMk cId="3392095326" sldId="266"/>
            <ac:spMk id="12" creationId="{CAABAD97-808E-9807-47E4-8FBAF47A2290}"/>
          </ac:spMkLst>
        </pc:spChg>
        <pc:spChg chg="add mod">
          <ac:chgData name="W.K.I.DULANJANA WIJENAYAKE" userId="8f24b392-897b-4052-896e-22ddb2e66118" providerId="ADAL" clId="{16D58A42-94E3-9B4F-B000-1C28166E013B}" dt="2025-01-12T22:18:35.841" v="986" actId="26606"/>
          <ac:spMkLst>
            <pc:docMk/>
            <pc:sldMk cId="3392095326" sldId="266"/>
            <ac:spMk id="14" creationId="{4C9716AF-1BD0-6A34-5432-B58994FCEE3C}"/>
          </ac:spMkLst>
        </pc:spChg>
        <pc:picChg chg="add mod">
          <ac:chgData name="W.K.I.DULANJANA WIJENAYAKE" userId="8f24b392-897b-4052-896e-22ddb2e66118" providerId="ADAL" clId="{16D58A42-94E3-9B4F-B000-1C28166E013B}" dt="2025-01-12T22:18:35.841" v="986" actId="26606"/>
          <ac:picMkLst>
            <pc:docMk/>
            <pc:sldMk cId="3392095326" sldId="266"/>
            <ac:picMk id="7" creationId="{E364D42D-4132-89C7-F147-5114F2934249}"/>
          </ac:picMkLst>
        </pc:picChg>
      </pc:sldChg>
      <pc:sldChg chg="addSp delSp modSp new mod">
        <pc:chgData name="W.K.I.DULANJANA WIJENAYAKE" userId="8f24b392-897b-4052-896e-22ddb2e66118" providerId="ADAL" clId="{16D58A42-94E3-9B4F-B000-1C28166E013B}" dt="2025-01-13T00:42:19.919" v="2593" actId="20577"/>
        <pc:sldMkLst>
          <pc:docMk/>
          <pc:sldMk cId="262267950" sldId="267"/>
        </pc:sldMkLst>
        <pc:spChg chg="mod">
          <ac:chgData name="W.K.I.DULANJANA WIJENAYAKE" userId="8f24b392-897b-4052-896e-22ddb2e66118" providerId="ADAL" clId="{16D58A42-94E3-9B4F-B000-1C28166E013B}" dt="2025-01-12T22:38:04.227" v="1688" actId="20577"/>
          <ac:spMkLst>
            <pc:docMk/>
            <pc:sldMk cId="262267950" sldId="267"/>
            <ac:spMk id="2" creationId="{AF4D0C40-2342-A783-FEFF-5BD18CEF418D}"/>
          </ac:spMkLst>
        </pc:spChg>
        <pc:spChg chg="mod">
          <ac:chgData name="W.K.I.DULANJANA WIJENAYAKE" userId="8f24b392-897b-4052-896e-22ddb2e66118" providerId="ADAL" clId="{16D58A42-94E3-9B4F-B000-1C28166E013B}" dt="2025-01-13T00:42:19.919" v="2593" actId="20577"/>
          <ac:spMkLst>
            <pc:docMk/>
            <pc:sldMk cId="262267950" sldId="267"/>
            <ac:spMk id="5" creationId="{5CB6DD16-CBB4-ED00-A3B4-F5471C4AB04B}"/>
          </ac:spMkLst>
        </pc:spChg>
        <pc:spChg chg="mod">
          <ac:chgData name="W.K.I.DULANJANA WIJENAYAKE" userId="8f24b392-897b-4052-896e-22ddb2e66118" providerId="ADAL" clId="{16D58A42-94E3-9B4F-B000-1C28166E013B}" dt="2025-01-13T00:08:49.262" v="2259" actId="20577"/>
          <ac:spMkLst>
            <pc:docMk/>
            <pc:sldMk cId="262267950" sldId="267"/>
            <ac:spMk id="6" creationId="{26D67DB5-8912-44F5-A4D6-A2328F501CC4}"/>
          </ac:spMkLst>
        </pc:spChg>
        <pc:picChg chg="add mod">
          <ac:chgData name="W.K.I.DULANJANA WIJENAYAKE" userId="8f24b392-897b-4052-896e-22ddb2e66118" providerId="ADAL" clId="{16D58A42-94E3-9B4F-B000-1C28166E013B}" dt="2025-01-13T00:04:17.491" v="2137" actId="1076"/>
          <ac:picMkLst>
            <pc:docMk/>
            <pc:sldMk cId="262267950" sldId="267"/>
            <ac:picMk id="10" creationId="{156CB962-4116-C588-F33C-D5365A2939DD}"/>
          </ac:picMkLst>
        </pc:picChg>
      </pc:sldChg>
      <pc:sldChg chg="addSp modSp new mod">
        <pc:chgData name="W.K.I.DULANJANA WIJENAYAKE" userId="8f24b392-897b-4052-896e-22ddb2e66118" providerId="ADAL" clId="{16D58A42-94E3-9B4F-B000-1C28166E013B}" dt="2025-01-13T00:06:26.706" v="2240" actId="14100"/>
        <pc:sldMkLst>
          <pc:docMk/>
          <pc:sldMk cId="859811886" sldId="268"/>
        </pc:sldMkLst>
        <pc:spChg chg="mod">
          <ac:chgData name="W.K.I.DULANJANA WIJENAYAKE" userId="8f24b392-897b-4052-896e-22ddb2e66118" providerId="ADAL" clId="{16D58A42-94E3-9B4F-B000-1C28166E013B}" dt="2025-01-12T23:51:21.262" v="1751" actId="20577"/>
          <ac:spMkLst>
            <pc:docMk/>
            <pc:sldMk cId="859811886" sldId="268"/>
            <ac:spMk id="2" creationId="{D6994409-F701-0873-3E4E-0291936C7029}"/>
          </ac:spMkLst>
        </pc:spChg>
        <pc:spChg chg="mod">
          <ac:chgData name="W.K.I.DULANJANA WIJENAYAKE" userId="8f24b392-897b-4052-896e-22ddb2e66118" providerId="ADAL" clId="{16D58A42-94E3-9B4F-B000-1C28166E013B}" dt="2025-01-13T00:05:57.060" v="2236" actId="20577"/>
          <ac:spMkLst>
            <pc:docMk/>
            <pc:sldMk cId="859811886" sldId="268"/>
            <ac:spMk id="5" creationId="{F8A293F5-BCAF-73BA-1D09-5D11CA4AA79B}"/>
          </ac:spMkLst>
        </pc:spChg>
        <pc:spChg chg="mod">
          <ac:chgData name="W.K.I.DULANJANA WIJENAYAKE" userId="8f24b392-897b-4052-896e-22ddb2e66118" providerId="ADAL" clId="{16D58A42-94E3-9B4F-B000-1C28166E013B}" dt="2025-01-13T00:05:44.523" v="2234" actId="20577"/>
          <ac:spMkLst>
            <pc:docMk/>
            <pc:sldMk cId="859811886" sldId="268"/>
            <ac:spMk id="6" creationId="{F95AAA3F-8144-2FBC-1EDC-FBBCE72753F4}"/>
          </ac:spMkLst>
        </pc:spChg>
        <pc:picChg chg="add mod">
          <ac:chgData name="W.K.I.DULANJANA WIJENAYAKE" userId="8f24b392-897b-4052-896e-22ddb2e66118" providerId="ADAL" clId="{16D58A42-94E3-9B4F-B000-1C28166E013B}" dt="2025-01-13T00:06:26.706" v="2240" actId="14100"/>
          <ac:picMkLst>
            <pc:docMk/>
            <pc:sldMk cId="859811886" sldId="268"/>
            <ac:picMk id="8" creationId="{0BF71A8E-93C7-DE21-9268-05A97D23B301}"/>
          </ac:picMkLst>
        </pc:picChg>
      </pc:sldChg>
      <pc:sldChg chg="addSp delSp modSp new mod modClrScheme chgLayout">
        <pc:chgData name="W.K.I.DULANJANA WIJENAYAKE" userId="8f24b392-897b-4052-896e-22ddb2e66118" providerId="ADAL" clId="{16D58A42-94E3-9B4F-B000-1C28166E013B}" dt="2025-01-13T00:41:08.078" v="2523" actId="20577"/>
        <pc:sldMkLst>
          <pc:docMk/>
          <pc:sldMk cId="1221419122" sldId="269"/>
        </pc:sldMkLst>
        <pc:spChg chg="mod">
          <ac:chgData name="W.K.I.DULANJANA WIJENAYAKE" userId="8f24b392-897b-4052-896e-22ddb2e66118" providerId="ADAL" clId="{16D58A42-94E3-9B4F-B000-1C28166E013B}" dt="2025-01-13T00:41:08.078" v="2523" actId="20577"/>
          <ac:spMkLst>
            <pc:docMk/>
            <pc:sldMk cId="1221419122" sldId="269"/>
            <ac:spMk id="2" creationId="{915CBC13-4A49-C2C3-F344-11C749C010B0}"/>
          </ac:spMkLst>
        </pc:spChg>
        <pc:spChg chg="mod">
          <ac:chgData name="W.K.I.DULANJANA WIJENAYAKE" userId="8f24b392-897b-4052-896e-22ddb2e66118" providerId="ADAL" clId="{16D58A42-94E3-9B4F-B000-1C28166E013B}" dt="2025-01-13T00:27:36.355" v="2315" actId="26606"/>
          <ac:spMkLst>
            <pc:docMk/>
            <pc:sldMk cId="1221419122" sldId="269"/>
            <ac:spMk id="3" creationId="{DA291E9C-0788-0AE1-359B-0B1A7E66D352}"/>
          </ac:spMkLst>
        </pc:spChg>
        <pc:spChg chg="mod">
          <ac:chgData name="W.K.I.DULANJANA WIJENAYAKE" userId="8f24b392-897b-4052-896e-22ddb2e66118" providerId="ADAL" clId="{16D58A42-94E3-9B4F-B000-1C28166E013B}" dt="2025-01-13T00:27:36.355" v="2315" actId="26606"/>
          <ac:spMkLst>
            <pc:docMk/>
            <pc:sldMk cId="1221419122" sldId="269"/>
            <ac:spMk id="4" creationId="{3EE6B1CA-F524-9FCA-ED06-8B7910BC4EFE}"/>
          </ac:spMkLst>
        </pc:spChg>
        <pc:spChg chg="add mod">
          <ac:chgData name="W.K.I.DULANJANA WIJENAYAKE" userId="8f24b392-897b-4052-896e-22ddb2e66118" providerId="ADAL" clId="{16D58A42-94E3-9B4F-B000-1C28166E013B}" dt="2025-01-13T00:27:36.355" v="2315" actId="26606"/>
          <ac:spMkLst>
            <pc:docMk/>
            <pc:sldMk cId="1221419122" sldId="269"/>
            <ac:spMk id="12" creationId="{91FB5063-28D5-7CF5-677D-8E27E07CF3B6}"/>
          </ac:spMkLst>
        </pc:spChg>
        <pc:spChg chg="add mod">
          <ac:chgData name="W.K.I.DULANJANA WIJENAYAKE" userId="8f24b392-897b-4052-896e-22ddb2e66118" providerId="ADAL" clId="{16D58A42-94E3-9B4F-B000-1C28166E013B}" dt="2025-01-13T00:27:36.355" v="2315" actId="26606"/>
          <ac:spMkLst>
            <pc:docMk/>
            <pc:sldMk cId="1221419122" sldId="269"/>
            <ac:spMk id="14" creationId="{BE044CE8-A5F7-A0B0-6750-4AD626FE4F82}"/>
          </ac:spMkLst>
        </pc:spChg>
        <pc:picChg chg="add mod">
          <ac:chgData name="W.K.I.DULANJANA WIJENAYAKE" userId="8f24b392-897b-4052-896e-22ddb2e66118" providerId="ADAL" clId="{16D58A42-94E3-9B4F-B000-1C28166E013B}" dt="2025-01-13T00:35:18.728" v="2401" actId="1076"/>
          <ac:picMkLst>
            <pc:docMk/>
            <pc:sldMk cId="1221419122" sldId="269"/>
            <ac:picMk id="7" creationId="{C9DF182F-2F69-DB2B-3A7D-0D71D86595E5}"/>
          </ac:picMkLst>
        </pc:picChg>
        <pc:picChg chg="add mod">
          <ac:chgData name="W.K.I.DULANJANA WIJENAYAKE" userId="8f24b392-897b-4052-896e-22ddb2e66118" providerId="ADAL" clId="{16D58A42-94E3-9B4F-B000-1C28166E013B}" dt="2025-01-13T00:35:26.070" v="2404" actId="1076"/>
          <ac:picMkLst>
            <pc:docMk/>
            <pc:sldMk cId="1221419122" sldId="269"/>
            <ac:picMk id="8" creationId="{5812B8FF-02D4-7806-BEFA-EBA8F4BB0442}"/>
          </ac:picMkLst>
        </pc:picChg>
      </pc:sldChg>
      <pc:sldChg chg="addSp delSp modSp new mod modClrScheme chgLayout">
        <pc:chgData name="W.K.I.DULANJANA WIJENAYAKE" userId="8f24b392-897b-4052-896e-22ddb2e66118" providerId="ADAL" clId="{16D58A42-94E3-9B4F-B000-1C28166E013B}" dt="2025-01-13T00:11:27.775" v="2268" actId="20577"/>
        <pc:sldMkLst>
          <pc:docMk/>
          <pc:sldMk cId="2055299218" sldId="270"/>
        </pc:sldMkLst>
        <pc:spChg chg="mod">
          <ac:chgData name="W.K.I.DULANJANA WIJENAYAKE" userId="8f24b392-897b-4052-896e-22ddb2e66118" providerId="ADAL" clId="{16D58A42-94E3-9B4F-B000-1C28166E013B}" dt="2025-01-12T23:53:24.393" v="1908" actId="26606"/>
          <ac:spMkLst>
            <pc:docMk/>
            <pc:sldMk cId="2055299218" sldId="270"/>
            <ac:spMk id="2" creationId="{0FB4ACEA-CDBE-F75F-0F4A-B0A3EB3878CB}"/>
          </ac:spMkLst>
        </pc:spChg>
        <pc:spChg chg="mod">
          <ac:chgData name="W.K.I.DULANJANA WIJENAYAKE" userId="8f24b392-897b-4052-896e-22ddb2e66118" providerId="ADAL" clId="{16D58A42-94E3-9B4F-B000-1C28166E013B}" dt="2025-01-12T23:53:24.393" v="1908" actId="26606"/>
          <ac:spMkLst>
            <pc:docMk/>
            <pc:sldMk cId="2055299218" sldId="270"/>
            <ac:spMk id="3" creationId="{08D27374-529B-29D9-FB8E-5BC53EAE0033}"/>
          </ac:spMkLst>
        </pc:spChg>
        <pc:spChg chg="mod">
          <ac:chgData name="W.K.I.DULANJANA WIJENAYAKE" userId="8f24b392-897b-4052-896e-22ddb2e66118" providerId="ADAL" clId="{16D58A42-94E3-9B4F-B000-1C28166E013B}" dt="2025-01-12T23:53:24.393" v="1908" actId="26606"/>
          <ac:spMkLst>
            <pc:docMk/>
            <pc:sldMk cId="2055299218" sldId="270"/>
            <ac:spMk id="4" creationId="{2069C114-FF1F-F665-5AEE-3FFB673ADB26}"/>
          </ac:spMkLst>
        </pc:spChg>
        <pc:spChg chg="add mod">
          <ac:chgData name="W.K.I.DULANJANA WIJENAYAKE" userId="8f24b392-897b-4052-896e-22ddb2e66118" providerId="ADAL" clId="{16D58A42-94E3-9B4F-B000-1C28166E013B}" dt="2025-01-13T00:11:27.775" v="2268" actId="20577"/>
          <ac:spMkLst>
            <pc:docMk/>
            <pc:sldMk cId="2055299218" sldId="270"/>
            <ac:spMk id="15" creationId="{E6E80C16-2C2E-03C0-F566-632A40F2048C}"/>
          </ac:spMkLst>
        </pc:spChg>
        <pc:spChg chg="add mod">
          <ac:chgData name="W.K.I.DULANJANA WIJENAYAKE" userId="8f24b392-897b-4052-896e-22ddb2e66118" providerId="ADAL" clId="{16D58A42-94E3-9B4F-B000-1C28166E013B}" dt="2025-01-12T23:53:24.393" v="1908" actId="26606"/>
          <ac:spMkLst>
            <pc:docMk/>
            <pc:sldMk cId="2055299218" sldId="270"/>
            <ac:spMk id="17" creationId="{B7A92435-AB2D-AB13-1FFC-BB1F5E5598F3}"/>
          </ac:spMkLst>
        </pc:spChg>
        <pc:picChg chg="add mod">
          <ac:chgData name="W.K.I.DULANJANA WIJENAYAKE" userId="8f24b392-897b-4052-896e-22ddb2e66118" providerId="ADAL" clId="{16D58A42-94E3-9B4F-B000-1C28166E013B}" dt="2025-01-13T00:11:08.831" v="2267" actId="1076"/>
          <ac:picMkLst>
            <pc:docMk/>
            <pc:sldMk cId="2055299218" sldId="270"/>
            <ac:picMk id="11" creationId="{72F1B751-03FE-C07A-58FD-9A44C31FED95}"/>
          </ac:picMkLst>
        </pc:picChg>
      </pc:sldChg>
      <pc:sldChg chg="addSp delSp modSp new mod ord">
        <pc:chgData name="W.K.I.DULANJANA WIJENAYAKE" userId="8f24b392-897b-4052-896e-22ddb2e66118" providerId="ADAL" clId="{16D58A42-94E3-9B4F-B000-1C28166E013B}" dt="2025-01-13T00:41:16.489" v="2536" actId="20577"/>
        <pc:sldMkLst>
          <pc:docMk/>
          <pc:sldMk cId="241826019" sldId="271"/>
        </pc:sldMkLst>
        <pc:spChg chg="mod">
          <ac:chgData name="W.K.I.DULANJANA WIJENAYAKE" userId="8f24b392-897b-4052-896e-22ddb2e66118" providerId="ADAL" clId="{16D58A42-94E3-9B4F-B000-1C28166E013B}" dt="2025-01-13T00:41:16.489" v="2536" actId="20577"/>
          <ac:spMkLst>
            <pc:docMk/>
            <pc:sldMk cId="241826019" sldId="271"/>
            <ac:spMk id="2" creationId="{CC02092E-998A-6F4C-3CF5-F9F00D89CDEA}"/>
          </ac:spMkLst>
        </pc:spChg>
        <pc:picChg chg="add mod">
          <ac:chgData name="W.K.I.DULANJANA WIJENAYAKE" userId="8f24b392-897b-4052-896e-22ddb2e66118" providerId="ADAL" clId="{16D58A42-94E3-9B4F-B000-1C28166E013B}" dt="2025-01-13T00:36:05.367" v="2406" actId="167"/>
          <ac:picMkLst>
            <pc:docMk/>
            <pc:sldMk cId="241826019" sldId="271"/>
            <ac:picMk id="7" creationId="{C0800985-CCAE-E55A-8E5D-06379097A9A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6A6037-A285-4C9E-B04C-6DCA60BD155D}" type="datetimeFigureOut">
              <a:rPr lang="de-DE" smtClean="0"/>
              <a:t>12.03.25</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1BAFD-BDF1-4073-A261-64C06A00B82D}" type="slidenum">
              <a:rPr lang="de-DE" smtClean="0"/>
              <a:t>‹#›</a:t>
            </a:fld>
            <a:endParaRPr lang="de-DE"/>
          </a:p>
        </p:txBody>
      </p:sp>
    </p:spTree>
    <p:extLst>
      <p:ext uri="{BB962C8B-B14F-4D97-AF65-F5344CB8AC3E}">
        <p14:creationId xmlns:p14="http://schemas.microsoft.com/office/powerpoint/2010/main" val="277589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check backup slide for the full one</a:t>
            </a:r>
          </a:p>
        </p:txBody>
      </p:sp>
      <p:sp>
        <p:nvSpPr>
          <p:cNvPr id="4" name="Slide Number Placeholder 3"/>
          <p:cNvSpPr>
            <a:spLocks noGrp="1"/>
          </p:cNvSpPr>
          <p:nvPr>
            <p:ph type="sldNum" sz="quarter" idx="5"/>
          </p:nvPr>
        </p:nvSpPr>
        <p:spPr/>
        <p:txBody>
          <a:bodyPr/>
          <a:lstStyle/>
          <a:p>
            <a:fld id="{8901BAFD-BDF1-4073-A261-64C06A00B82D}" type="slidenum">
              <a:rPr lang="de-DE" smtClean="0"/>
              <a:t>2</a:t>
            </a:fld>
            <a:endParaRPr lang="de-DE"/>
          </a:p>
        </p:txBody>
      </p:sp>
    </p:spTree>
    <p:extLst>
      <p:ext uri="{BB962C8B-B14F-4D97-AF65-F5344CB8AC3E}">
        <p14:creationId xmlns:p14="http://schemas.microsoft.com/office/powerpoint/2010/main" val="83333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01BAFD-BDF1-4073-A261-64C06A00B82D}" type="slidenum">
              <a:rPr lang="de-DE" smtClean="0"/>
              <a:t>6</a:t>
            </a:fld>
            <a:endParaRPr lang="de-DE"/>
          </a:p>
        </p:txBody>
      </p:sp>
    </p:spTree>
    <p:extLst>
      <p:ext uri="{BB962C8B-B14F-4D97-AF65-F5344CB8AC3E}">
        <p14:creationId xmlns:p14="http://schemas.microsoft.com/office/powerpoint/2010/main" val="2673253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01BAFD-BDF1-4073-A261-64C06A00B82D}" type="slidenum">
              <a:rPr lang="de-DE" smtClean="0"/>
              <a:t>7</a:t>
            </a:fld>
            <a:endParaRPr lang="de-DE"/>
          </a:p>
        </p:txBody>
      </p:sp>
    </p:spTree>
    <p:extLst>
      <p:ext uri="{BB962C8B-B14F-4D97-AF65-F5344CB8AC3E}">
        <p14:creationId xmlns:p14="http://schemas.microsoft.com/office/powerpoint/2010/main" val="30744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01BAFD-BDF1-4073-A261-64C06A00B82D}" type="slidenum">
              <a:rPr lang="de-DE" smtClean="0"/>
              <a:t>10</a:t>
            </a:fld>
            <a:endParaRPr lang="de-DE"/>
          </a:p>
        </p:txBody>
      </p:sp>
    </p:spTree>
    <p:extLst>
      <p:ext uri="{BB962C8B-B14F-4D97-AF65-F5344CB8AC3E}">
        <p14:creationId xmlns:p14="http://schemas.microsoft.com/office/powerpoint/2010/main" val="382915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 Circular Kreis: aggregated and 75% or more singular use</a:t>
            </a:r>
          </a:p>
          <a:p>
            <a:r>
              <a:rPr lang="en-US" dirty="0"/>
              <a:t> </a:t>
            </a:r>
            <a:r>
              <a:rPr lang="en-US" dirty="0" err="1"/>
              <a:t>Hildburghausen</a:t>
            </a:r>
            <a:r>
              <a:rPr lang="en-US" dirty="0"/>
              <a:t>, Stadt Suhl, Stadt Weimar, Unstrut0Hainich-Kreis, </a:t>
            </a:r>
            <a:r>
              <a:rPr lang="en-US" dirty="0" err="1"/>
              <a:t>Wartburgkreis</a:t>
            </a:r>
            <a:r>
              <a:rPr lang="en-US" dirty="0"/>
              <a:t>, </a:t>
            </a:r>
            <a:r>
              <a:rPr lang="en-US" dirty="0" err="1"/>
              <a:t>Weimarer</a:t>
            </a:r>
            <a:r>
              <a:rPr lang="en-US" dirty="0"/>
              <a:t> Land </a:t>
            </a:r>
          </a:p>
          <a:p>
            <a:endParaRPr lang="en-US" dirty="0"/>
          </a:p>
          <a:p>
            <a:r>
              <a:rPr lang="en-US" dirty="0"/>
              <a:t>LOW_C: at each year 75% or more singular use</a:t>
            </a:r>
          </a:p>
          <a:p>
            <a:r>
              <a:rPr lang="en-US" dirty="0"/>
              <a:t> </a:t>
            </a:r>
            <a:r>
              <a:rPr lang="en-US" dirty="0" err="1"/>
              <a:t>Altenburger</a:t>
            </a:r>
            <a:r>
              <a:rPr lang="en-US" dirty="0"/>
              <a:t> Land, </a:t>
            </a:r>
            <a:r>
              <a:rPr lang="en-US" dirty="0" err="1"/>
              <a:t>Eichsfeld</a:t>
            </a:r>
            <a:r>
              <a:rPr lang="en-US" dirty="0"/>
              <a:t>, </a:t>
            </a:r>
            <a:r>
              <a:rPr lang="en-US" dirty="0" err="1"/>
              <a:t>Greiz</a:t>
            </a:r>
            <a:r>
              <a:rPr lang="en-US" dirty="0"/>
              <a:t>, </a:t>
            </a:r>
            <a:r>
              <a:rPr lang="en-US" dirty="0" err="1"/>
              <a:t>Hildburghausen</a:t>
            </a:r>
            <a:r>
              <a:rPr lang="en-US" dirty="0"/>
              <a:t>, Ilm0Kreis, </a:t>
            </a:r>
            <a:r>
              <a:rPr lang="en-US" dirty="0" err="1"/>
              <a:t>Nordhausen</a:t>
            </a:r>
            <a:r>
              <a:rPr lang="en-US" dirty="0"/>
              <a:t>, Saale0Orla-Kreis, </a:t>
            </a:r>
            <a:r>
              <a:rPr lang="en-US" dirty="0" err="1"/>
              <a:t>Sömmerda</a:t>
            </a:r>
            <a:r>
              <a:rPr lang="en-US" dirty="0"/>
              <a:t>, </a:t>
            </a:r>
            <a:r>
              <a:rPr lang="en-US" dirty="0" err="1"/>
              <a:t>Sonneberg</a:t>
            </a:r>
            <a:r>
              <a:rPr lang="en-US" dirty="0"/>
              <a:t>, Stadt Suhl, Stadt Weimar, Unstrut0Hainich-Kreis, </a:t>
            </a:r>
            <a:r>
              <a:rPr lang="en-US" dirty="0" err="1"/>
              <a:t>Wartburgkreis</a:t>
            </a:r>
            <a:r>
              <a:rPr lang="en-US" dirty="0"/>
              <a:t>, </a:t>
            </a:r>
            <a:r>
              <a:rPr lang="en-US" dirty="0" err="1"/>
              <a:t>Weimarer</a:t>
            </a:r>
            <a:r>
              <a:rPr lang="en-US" dirty="0"/>
              <a:t> Land </a:t>
            </a:r>
          </a:p>
          <a:p>
            <a:endParaRPr lang="en-US" dirty="0"/>
          </a:p>
        </p:txBody>
      </p:sp>
      <p:sp>
        <p:nvSpPr>
          <p:cNvPr id="4" name="Slide Number Placeholder 3"/>
          <p:cNvSpPr>
            <a:spLocks noGrp="1"/>
          </p:cNvSpPr>
          <p:nvPr>
            <p:ph type="sldNum" sz="quarter" idx="5"/>
          </p:nvPr>
        </p:nvSpPr>
        <p:spPr/>
        <p:txBody>
          <a:bodyPr/>
          <a:lstStyle/>
          <a:p>
            <a:fld id="{8901BAFD-BDF1-4073-A261-64C06A00B82D}" type="slidenum">
              <a:rPr lang="de-DE" smtClean="0"/>
              <a:t>12</a:t>
            </a:fld>
            <a:endParaRPr lang="de-DE"/>
          </a:p>
        </p:txBody>
      </p:sp>
    </p:spTree>
    <p:extLst>
      <p:ext uri="{BB962C8B-B14F-4D97-AF65-F5344CB8AC3E}">
        <p14:creationId xmlns:p14="http://schemas.microsoft.com/office/powerpoint/2010/main" val="3288143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Bildplatzhalter 5"/>
          <p:cNvSpPr>
            <a:spLocks noGrp="1"/>
          </p:cNvSpPr>
          <p:nvPr>
            <p:ph type="pic" sz="quarter" idx="10" hasCustomPrompt="1"/>
          </p:nvPr>
        </p:nvSpPr>
        <p:spPr>
          <a:xfrm>
            <a:off x="358775" y="1116000"/>
            <a:ext cx="4104000" cy="3672000"/>
          </a:xfrm>
          <a:prstGeom prst="rect">
            <a:avLst/>
          </a:prstGeom>
        </p:spPr>
        <p:txBody>
          <a:bodyPr/>
          <a:lstStyle/>
          <a:p>
            <a:r>
              <a:rPr lang="de-DE" dirty="0"/>
              <a:t>-</a:t>
            </a:r>
          </a:p>
        </p:txBody>
      </p:sp>
      <p:sp>
        <p:nvSpPr>
          <p:cNvPr id="2" name="Titel 1"/>
          <p:cNvSpPr>
            <a:spLocks noGrp="1"/>
          </p:cNvSpPr>
          <p:nvPr>
            <p:ph type="ctrTitle" hasCustomPrompt="1"/>
          </p:nvPr>
        </p:nvSpPr>
        <p:spPr>
          <a:xfrm>
            <a:off x="4679950" y="1080000"/>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3" name="Untertitel 2"/>
          <p:cNvSpPr>
            <a:spLocks noGrp="1"/>
          </p:cNvSpPr>
          <p:nvPr>
            <p:ph type="subTitle" idx="1" hasCustomPrompt="1"/>
          </p:nvPr>
        </p:nvSpPr>
        <p:spPr>
          <a:xfrm>
            <a:off x="4679950" y="2620800"/>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8" name="Textplatzhalter 7"/>
          <p:cNvSpPr>
            <a:spLocks noGrp="1"/>
          </p:cNvSpPr>
          <p:nvPr>
            <p:ph type="body" sz="quarter" idx="11" hasCustomPrompt="1"/>
          </p:nvPr>
        </p:nvSpPr>
        <p:spPr>
          <a:xfrm>
            <a:off x="4701716" y="4716000"/>
            <a:ext cx="1922922" cy="216693"/>
          </a:xfrm>
          <a:prstGeom prst="rect">
            <a:avLst/>
          </a:prstGeom>
        </p:spPr>
        <p:txBody>
          <a:bodyPr lIns="0" tIns="0" rIns="0" bIns="0"/>
          <a:lstStyle>
            <a:lvl1pPr marL="0" indent="0">
              <a:buFontTx/>
              <a:buNone/>
              <a:defRPr sz="700">
                <a:solidFill>
                  <a:schemeClr val="tx1"/>
                </a:solidFill>
              </a:defRPr>
            </a:lvl1pPr>
            <a:lvl2pPr>
              <a:defRPr sz="900"/>
            </a:lvl2pPr>
            <a:lvl3pPr>
              <a:defRPr sz="900"/>
            </a:lvl3pPr>
            <a:lvl4pPr>
              <a:defRPr sz="900"/>
            </a:lvl4pPr>
            <a:lvl5pPr>
              <a:defRPr sz="900"/>
            </a:lvl5pPr>
          </a:lstStyle>
          <a:p>
            <a:pPr lvl="0"/>
            <a:r>
              <a:rPr lang="de-DE" dirty="0"/>
              <a:t>Bildunterschrift</a:t>
            </a:r>
          </a:p>
        </p:txBody>
      </p:sp>
      <p:sp>
        <p:nvSpPr>
          <p:cNvPr id="9" name="Foliennummernplatzhalter 8"/>
          <p:cNvSpPr>
            <a:spLocks noGrp="1"/>
          </p:cNvSpPr>
          <p:nvPr>
            <p:ph type="sldNum" sz="quarter" idx="12"/>
          </p:nvPr>
        </p:nvSpPr>
        <p:spPr/>
        <p:txBody>
          <a:bodyPr/>
          <a:lstStyle/>
          <a:p>
            <a:fld id="{7AF9AA50-0486-41C3-8F9C-2E057E6D6925}"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www.ufz.de</a:t>
            </a:r>
            <a:endParaRPr lang="de-DE" dirty="0"/>
          </a:p>
        </p:txBody>
      </p:sp>
      <p:sp>
        <p:nvSpPr>
          <p:cNvPr id="11" name="Datumsplatzhalter 5"/>
          <p:cNvSpPr>
            <a:spLocks noGrp="1"/>
          </p:cNvSpPr>
          <p:nvPr>
            <p:ph type="dt" sz="half" idx="2"/>
          </p:nvPr>
        </p:nvSpPr>
        <p:spPr>
          <a:xfrm>
            <a:off x="4680000" y="3471874"/>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12.03.25</a:t>
            </a:fld>
            <a:endParaRPr lang="de-DE" dirty="0"/>
          </a:p>
        </p:txBody>
      </p:sp>
    </p:spTree>
    <p:extLst>
      <p:ext uri="{BB962C8B-B14F-4D97-AF65-F5344CB8AC3E}">
        <p14:creationId xmlns:p14="http://schemas.microsoft.com/office/powerpoint/2010/main" val="251451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2" name="Titel 1"/>
          <p:cNvSpPr>
            <a:spLocks noGrp="1"/>
          </p:cNvSpPr>
          <p:nvPr>
            <p:ph type="title" hasCustomPrompt="1"/>
          </p:nvPr>
        </p:nvSpPr>
        <p:spPr/>
        <p:txBody>
          <a:bodyPr/>
          <a:lstStyle>
            <a:lvl1pPr>
              <a:defRPr baseline="0"/>
            </a:lvl1pPr>
          </a:lstStyle>
          <a:p>
            <a:r>
              <a:rPr lang="de-DE"/>
              <a:t>Optional: Folientitel einzeilig</a:t>
            </a:r>
          </a:p>
        </p:txBody>
      </p:sp>
      <p:sp>
        <p:nvSpPr>
          <p:cNvPr id="7" name="Bildplatzhalter 5"/>
          <p:cNvSpPr>
            <a:spLocks noGrp="1"/>
          </p:cNvSpPr>
          <p:nvPr>
            <p:ph type="pic" sz="quarter" idx="10"/>
          </p:nvPr>
        </p:nvSpPr>
        <p:spPr>
          <a:xfrm>
            <a:off x="358775" y="735013"/>
            <a:ext cx="8435058" cy="3924969"/>
          </a:xfrm>
          <a:prstGeom prst="rect">
            <a:avLst/>
          </a:prstGeom>
        </p:spPr>
        <p:txBody>
          <a:bodyPr lIns="0" tIns="0" rIns="0" bIns="0" anchor="ctr" anchorCtr="0"/>
          <a:lstStyle>
            <a:lvl1pPr marL="0" indent="0" algn="ctr">
              <a:buNone/>
              <a:defRPr sz="1100">
                <a:solidFill>
                  <a:schemeClr val="tx1">
                    <a:lumMod val="60000"/>
                    <a:lumOff val="40000"/>
                  </a:schemeClr>
                </a:solidFill>
              </a:defRPr>
            </a:lvl1pPr>
          </a:lstStyle>
          <a:p>
            <a:endParaRPr lang="de-DE" dirty="0"/>
          </a:p>
        </p:txBody>
      </p:sp>
    </p:spTree>
    <p:extLst>
      <p:ext uri="{BB962C8B-B14F-4D97-AF65-F5344CB8AC3E}">
        <p14:creationId xmlns:p14="http://schemas.microsoft.com/office/powerpoint/2010/main" val="146466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Vollläche">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13" name="Untertitel 2"/>
          <p:cNvSpPr>
            <a:spLocks noGrp="1"/>
          </p:cNvSpPr>
          <p:nvPr>
            <p:ph type="subTitle" idx="1" hasCustomPrompt="1"/>
          </p:nvPr>
        </p:nvSpPr>
        <p:spPr>
          <a:xfrm>
            <a:off x="360000" y="735013"/>
            <a:ext cx="4105275" cy="3998911"/>
          </a:xfrm>
          <a:prstGeom prst="rect">
            <a:avLst/>
          </a:prstGeom>
        </p:spPr>
        <p:txBody>
          <a:bodyPr lIns="0" tIns="0" rIns="0" bIns="0">
            <a:noAutofit/>
          </a:bodyPr>
          <a:lstStyle>
            <a:lvl1pPr marL="0" indent="0" algn="l">
              <a:lnSpc>
                <a:spcPts val="1630"/>
              </a:lnSpc>
              <a:spcBef>
                <a:spcPts val="0"/>
              </a:spcBef>
              <a:buNone/>
              <a:defRPr sz="1400" baseline="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indent="0">
              <a:buNone/>
            </a:pPr>
            <a:r>
              <a:rPr lang="de-DE" sz="1400"/>
              <a:t>Fließtext in Arial, 14 Pt, Schwarz. Hervorhebungen erfolgen in der </a:t>
            </a:r>
            <a:r>
              <a:rPr lang="de-DE" sz="1400" b="1"/>
              <a:t>Arial, Fett</a:t>
            </a:r>
            <a:r>
              <a:rPr lang="de-DE" sz="1400"/>
              <a:t>. </a:t>
            </a:r>
          </a:p>
          <a:p>
            <a:pPr marL="0" indent="0">
              <a:buNone/>
            </a:pPr>
            <a:endParaRPr lang="de-DE" sz="1400"/>
          </a:p>
          <a:p>
            <a:pPr marL="0" indent="0">
              <a:buNone/>
            </a:pPr>
            <a:r>
              <a:rPr lang="de-DE" sz="1400"/>
              <a:t>Der Fließtext kann auch in einem zweispaltigen Layout stattfinden. Es können beide Spalten mit Text bespielt werden, oder aber man nutzt eine Spalte für den Einsatz von Bildern oder Infografiken. </a:t>
            </a:r>
            <a:endParaRPr lang="de-DE" dirty="0"/>
          </a:p>
        </p:txBody>
      </p:sp>
      <p:sp>
        <p:nvSpPr>
          <p:cNvPr id="2" name="Titel 1"/>
          <p:cNvSpPr>
            <a:spLocks noGrp="1"/>
          </p:cNvSpPr>
          <p:nvPr>
            <p:ph type="title" hasCustomPrompt="1"/>
          </p:nvPr>
        </p:nvSpPr>
        <p:spPr/>
        <p:txBody>
          <a:bodyPr/>
          <a:lstStyle/>
          <a:p>
            <a:r>
              <a:rPr lang="de-DE"/>
              <a:t>Optional: Folientitel einzeilig</a:t>
            </a:r>
          </a:p>
        </p:txBody>
      </p:sp>
      <p:sp>
        <p:nvSpPr>
          <p:cNvPr id="4" name="Diagrammplatzhalter 3"/>
          <p:cNvSpPr>
            <a:spLocks noGrp="1"/>
          </p:cNvSpPr>
          <p:nvPr>
            <p:ph type="chart" sz="quarter" idx="14"/>
          </p:nvPr>
        </p:nvSpPr>
        <p:spPr>
          <a:xfrm>
            <a:off x="4679950" y="2824163"/>
            <a:ext cx="4248150" cy="1800225"/>
          </a:xfrm>
          <a:prstGeom prst="rect">
            <a:avLst/>
          </a:prstGeom>
        </p:spPr>
        <p:txBody>
          <a:bodyPr/>
          <a:lstStyle>
            <a:lvl1pPr marL="0" indent="0" algn="ctr">
              <a:buNone/>
              <a:defRPr sz="1100">
                <a:solidFill>
                  <a:schemeClr val="bg1">
                    <a:lumMod val="50000"/>
                  </a:schemeClr>
                </a:solidFill>
              </a:defRPr>
            </a:lvl1pPr>
          </a:lstStyle>
          <a:p>
            <a:endParaRPr lang="de-DE"/>
          </a:p>
        </p:txBody>
      </p:sp>
      <p:sp>
        <p:nvSpPr>
          <p:cNvPr id="8" name="Bildplatzhalter 9"/>
          <p:cNvSpPr>
            <a:spLocks noGrp="1"/>
          </p:cNvSpPr>
          <p:nvPr>
            <p:ph type="pic" sz="quarter" idx="15"/>
          </p:nvPr>
        </p:nvSpPr>
        <p:spPr>
          <a:xfrm>
            <a:off x="4687225" y="735013"/>
            <a:ext cx="4283737" cy="1692000"/>
          </a:xfrm>
          <a:prstGeom prst="rect">
            <a:avLst/>
          </a:prstGeom>
        </p:spPr>
        <p:txBody>
          <a:bodyPr anchor="ctr" anchorCtr="0"/>
          <a:lstStyle>
            <a:lvl1pPr marL="0" indent="0" algn="ctr">
              <a:buNone/>
              <a:defRPr sz="1100">
                <a:solidFill>
                  <a:schemeClr val="bg1">
                    <a:lumMod val="50000"/>
                  </a:schemeClr>
                </a:solidFill>
              </a:defRPr>
            </a:lvl1pPr>
          </a:lstStyle>
          <a:p>
            <a:endParaRPr lang="de-DE"/>
          </a:p>
        </p:txBody>
      </p:sp>
    </p:spTree>
    <p:extLst>
      <p:ext uri="{BB962C8B-B14F-4D97-AF65-F5344CB8AC3E}">
        <p14:creationId xmlns:p14="http://schemas.microsoft.com/office/powerpoint/2010/main" val="1656065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2">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60000" y="1346496"/>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3" name="Untertitel 2"/>
          <p:cNvSpPr>
            <a:spLocks noGrp="1"/>
          </p:cNvSpPr>
          <p:nvPr>
            <p:ph type="subTitle" idx="1" hasCustomPrompt="1"/>
          </p:nvPr>
        </p:nvSpPr>
        <p:spPr>
          <a:xfrm>
            <a:off x="360000" y="2887296"/>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4" name="Foliennummernplatzhalter 3"/>
          <p:cNvSpPr>
            <a:spLocks noGrp="1"/>
          </p:cNvSpPr>
          <p:nvPr>
            <p:ph type="sldNum" sz="quarter" idx="10"/>
          </p:nvPr>
        </p:nvSpPr>
        <p:spPr/>
        <p:txBody>
          <a:bodyPr/>
          <a:lstStyle/>
          <a:p>
            <a:fld id="{7AF9AA50-0486-41C3-8F9C-2E057E6D6925}" type="slidenum">
              <a:rPr lang="de-DE" smtClean="0"/>
              <a:pPr/>
              <a:t>‹#›</a:t>
            </a:fld>
            <a:endParaRPr lang="de-DE" dirty="0"/>
          </a:p>
        </p:txBody>
      </p:sp>
      <p:sp>
        <p:nvSpPr>
          <p:cNvPr id="5" name="Fußzeilenplatzhalter 4"/>
          <p:cNvSpPr>
            <a:spLocks noGrp="1"/>
          </p:cNvSpPr>
          <p:nvPr>
            <p:ph type="ftr" sz="quarter" idx="11"/>
          </p:nvPr>
        </p:nvSpPr>
        <p:spPr/>
        <p:txBody>
          <a:bodyPr/>
          <a:lstStyle/>
          <a:p>
            <a:r>
              <a:rPr lang="de-DE"/>
              <a:t>www.ufz.de</a:t>
            </a:r>
            <a:endParaRPr lang="de-DE" dirty="0"/>
          </a:p>
        </p:txBody>
      </p:sp>
    </p:spTree>
    <p:extLst>
      <p:ext uri="{BB962C8B-B14F-4D97-AF65-F5344CB8AC3E}">
        <p14:creationId xmlns:p14="http://schemas.microsoft.com/office/powerpoint/2010/main" val="261123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Inhalt Text/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a:t>Edit title master format by clicking</a:t>
            </a:r>
            <a:endParaRPr lang="de-DE"/>
          </a:p>
        </p:txBody>
      </p:sp>
      <p:sp>
        <p:nvSpPr>
          <p:cNvPr id="3" name="Foliennummernplatzhalter 2"/>
          <p:cNvSpPr>
            <a:spLocks noGrp="1"/>
          </p:cNvSpPr>
          <p:nvPr>
            <p:ph type="sldNum" sz="quarter" idx="10"/>
          </p:nvPr>
        </p:nvSpPr>
        <p:spPr/>
        <p:txBody>
          <a:bodyPr/>
          <a:lstStyle/>
          <a:p>
            <a:fld id="{EA7858BA-97FF-467B-88B5-B4FF2FCC31FE}" type="slidenum">
              <a:rPr lang="de-DE" smtClean="0"/>
              <a:pPr/>
              <a:t>‹#›</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7" name="Textplatzhalter 7"/>
          <p:cNvSpPr>
            <a:spLocks noGrp="1"/>
          </p:cNvSpPr>
          <p:nvPr>
            <p:ph type="body" sz="quarter" idx="12" hasCustomPrompt="1"/>
          </p:nvPr>
        </p:nvSpPr>
        <p:spPr>
          <a:xfrm>
            <a:off x="358775" y="1130402"/>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a:t>Edit text master format</a:t>
            </a:r>
          </a:p>
          <a:p>
            <a:pPr lvl="1"/>
            <a:r>
              <a:rPr lang="de-DE"/>
              <a:t>Second level</a:t>
            </a:r>
          </a:p>
          <a:p>
            <a:pPr lvl="2"/>
            <a:r>
              <a:rPr lang="de-DE"/>
              <a:t>Third level</a:t>
            </a:r>
          </a:p>
          <a:p>
            <a:pPr lvl="3"/>
            <a:r>
              <a:rPr lang="de-DE"/>
              <a:t>Vierte </a:t>
            </a:r>
            <a:r>
              <a:rPr lang="de-DE" dirty="0"/>
              <a:t>Ebene</a:t>
            </a:r>
          </a:p>
          <a:p>
            <a:pPr lvl="4"/>
            <a:r>
              <a:rPr lang="de-DE"/>
              <a:t>Fourth level</a:t>
            </a:r>
            <a:endParaRPr lang="de-DE" dirty="0"/>
          </a:p>
        </p:txBody>
      </p:sp>
      <p:sp>
        <p:nvSpPr>
          <p:cNvPr id="10" name="Textplatzhalter 7"/>
          <p:cNvSpPr>
            <a:spLocks noGrp="1"/>
          </p:cNvSpPr>
          <p:nvPr>
            <p:ph type="body" sz="quarter" idx="13" hasCustomPrompt="1"/>
          </p:nvPr>
        </p:nvSpPr>
        <p:spPr>
          <a:xfrm>
            <a:off x="4677665" y="1138238"/>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a:t>Edit text master format</a:t>
            </a:r>
          </a:p>
          <a:p>
            <a:pPr lvl="1"/>
            <a:r>
              <a:rPr lang="de-DE"/>
              <a:t>Second level</a:t>
            </a:r>
          </a:p>
          <a:p>
            <a:pPr lvl="2"/>
            <a:r>
              <a:rPr lang="de-DE"/>
              <a:t>Third level</a:t>
            </a:r>
          </a:p>
          <a:p>
            <a:pPr lvl="3"/>
            <a:r>
              <a:rPr lang="de-DE"/>
              <a:t>Vierte </a:t>
            </a:r>
            <a:r>
              <a:rPr lang="de-DE" dirty="0"/>
              <a:t>Ebene</a:t>
            </a:r>
          </a:p>
          <a:p>
            <a:pPr lvl="4"/>
            <a:r>
              <a:rPr lang="de-DE"/>
              <a:t>Fourth level</a:t>
            </a:r>
            <a:endParaRPr lang="de-DE" dirty="0"/>
          </a:p>
        </p:txBody>
      </p:sp>
    </p:spTree>
    <p:extLst>
      <p:ext uri="{BB962C8B-B14F-4D97-AF65-F5344CB8AC3E}">
        <p14:creationId xmlns:p14="http://schemas.microsoft.com/office/powerpoint/2010/main" val="102284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Vollbild">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5" name="Titel 1"/>
          <p:cNvSpPr>
            <a:spLocks noGrp="1"/>
          </p:cNvSpPr>
          <p:nvPr>
            <p:ph type="ctrTitle" hasCustomPrompt="1"/>
          </p:nvPr>
        </p:nvSpPr>
        <p:spPr>
          <a:xfrm>
            <a:off x="358713" y="1080000"/>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7" name="Untertitel 2"/>
          <p:cNvSpPr>
            <a:spLocks noGrp="1"/>
          </p:cNvSpPr>
          <p:nvPr>
            <p:ph type="subTitle" idx="1" hasCustomPrompt="1"/>
          </p:nvPr>
        </p:nvSpPr>
        <p:spPr>
          <a:xfrm>
            <a:off x="358713" y="2620800"/>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8" name="Datumsplatzhalter 5"/>
          <p:cNvSpPr>
            <a:spLocks noGrp="1"/>
          </p:cNvSpPr>
          <p:nvPr>
            <p:ph type="dt" sz="half" idx="2"/>
          </p:nvPr>
        </p:nvSpPr>
        <p:spPr>
          <a:xfrm>
            <a:off x="358763" y="3471874"/>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12.03.25</a:t>
            </a:fld>
            <a:endParaRPr lang="de-DE" dirty="0"/>
          </a:p>
        </p:txBody>
      </p:sp>
      <p:sp>
        <p:nvSpPr>
          <p:cNvPr id="3" name="Bildplatzhalter 2"/>
          <p:cNvSpPr>
            <a:spLocks noGrp="1"/>
          </p:cNvSpPr>
          <p:nvPr>
            <p:ph type="pic" sz="quarter" idx="14"/>
          </p:nvPr>
        </p:nvSpPr>
        <p:spPr>
          <a:xfrm>
            <a:off x="179388" y="987425"/>
            <a:ext cx="8784000" cy="4032000"/>
          </a:xfrm>
          <a:prstGeom prst="rect">
            <a:avLst/>
          </a:prstGeom>
        </p:spPr>
        <p:txBody>
          <a:bodyPr lIns="0" tIns="0" rIns="0" bIns="0" anchor="ctr" anchorCtr="0"/>
          <a:lstStyle>
            <a:lvl1pPr marL="0" indent="0" algn="ctr">
              <a:buNone/>
              <a:defRPr sz="1100">
                <a:solidFill>
                  <a:schemeClr val="tx1">
                    <a:lumMod val="60000"/>
                    <a:lumOff val="40000"/>
                  </a:schemeClr>
                </a:solidFill>
              </a:defRPr>
            </a:lvl1pPr>
          </a:lstStyle>
          <a:p>
            <a:endParaRPr lang="de-DE"/>
          </a:p>
        </p:txBody>
      </p:sp>
    </p:spTree>
    <p:extLst>
      <p:ext uri="{BB962C8B-B14F-4D97-AF65-F5344CB8AC3E}">
        <p14:creationId xmlns:p14="http://schemas.microsoft.com/office/powerpoint/2010/main" val="78270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Vollfläche">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7AF9AA50-0486-41C3-8F9C-2E057E6D6925}"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dirty="0"/>
              <a:t>www.ufz.de</a:t>
            </a:r>
          </a:p>
        </p:txBody>
      </p:sp>
      <p:sp>
        <p:nvSpPr>
          <p:cNvPr id="11" name="Titel 1"/>
          <p:cNvSpPr>
            <a:spLocks noGrp="1"/>
          </p:cNvSpPr>
          <p:nvPr>
            <p:ph type="ctrTitle" hasCustomPrompt="1"/>
          </p:nvPr>
        </p:nvSpPr>
        <p:spPr>
          <a:xfrm>
            <a:off x="360000" y="1353600"/>
            <a:ext cx="4105275" cy="1188132"/>
          </a:xfrm>
          <a:prstGeom prst="rect">
            <a:avLst/>
          </a:prstGeom>
        </p:spPr>
        <p:txBody>
          <a:bodyPr lIns="0" tIns="0" rIns="0" bIns="0" anchor="t" anchorCtr="0">
            <a:noAutofit/>
          </a:bodyPr>
          <a:lstStyle>
            <a:lvl1pPr algn="l">
              <a:lnSpc>
                <a:spcPts val="2200"/>
              </a:lnSpc>
              <a:defRPr sz="1800" b="1" cap="none" baseline="0">
                <a:solidFill>
                  <a:schemeClr val="tx2"/>
                </a:solidFill>
              </a:defRPr>
            </a:lvl1pPr>
          </a:lstStyle>
          <a:p>
            <a:r>
              <a:rPr lang="de-DE" dirty="0"/>
              <a:t>Präsentationstitel</a:t>
            </a:r>
            <a:br>
              <a:rPr lang="de-DE" dirty="0"/>
            </a:br>
            <a:r>
              <a:rPr lang="de-DE" dirty="0"/>
              <a:t>auch </a:t>
            </a:r>
            <a:r>
              <a:rPr lang="de-DE" dirty="0" err="1"/>
              <a:t>zweizweilig</a:t>
            </a:r>
            <a:r>
              <a:rPr lang="de-DE" dirty="0"/>
              <a:t> möglich</a:t>
            </a:r>
            <a:br>
              <a:rPr lang="de-DE" dirty="0"/>
            </a:br>
            <a:r>
              <a:rPr lang="de-DE" dirty="0"/>
              <a:t>Eventuelle Subheadline,</a:t>
            </a:r>
            <a:br>
              <a:rPr lang="de-DE" dirty="0"/>
            </a:br>
            <a:r>
              <a:rPr lang="de-DE" dirty="0"/>
              <a:t>ebenfalls zweizeilig möglich</a:t>
            </a:r>
          </a:p>
        </p:txBody>
      </p:sp>
      <p:sp>
        <p:nvSpPr>
          <p:cNvPr id="13" name="Untertitel 2"/>
          <p:cNvSpPr>
            <a:spLocks noGrp="1"/>
          </p:cNvSpPr>
          <p:nvPr>
            <p:ph type="subTitle" idx="1" hasCustomPrompt="1"/>
          </p:nvPr>
        </p:nvSpPr>
        <p:spPr>
          <a:xfrm>
            <a:off x="360000" y="2894400"/>
            <a:ext cx="4105275" cy="692566"/>
          </a:xfrm>
          <a:prstGeom prst="rect">
            <a:avLst/>
          </a:prstGeom>
        </p:spPr>
        <p:txBody>
          <a:bodyPr lIns="0" tIns="0" rIns="0" bIns="0">
            <a:noAutofit/>
          </a:bodyPr>
          <a:lstStyle>
            <a:lvl1pPr marL="0" indent="0" algn="l">
              <a:lnSpc>
                <a:spcPts val="1600"/>
              </a:lnSpc>
              <a:spcBef>
                <a:spcPts val="0"/>
              </a:spcBef>
              <a:buNone/>
              <a:defRPr sz="11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Sprecher*in Prof. Dr. Dr. Mustermann</a:t>
            </a:r>
          </a:p>
          <a:p>
            <a:r>
              <a:rPr lang="de-DE" dirty="0"/>
              <a:t>Sprecher*in Prof. med. Dr. Musterfrau</a:t>
            </a:r>
          </a:p>
        </p:txBody>
      </p:sp>
      <p:sp>
        <p:nvSpPr>
          <p:cNvPr id="6" name="Datumsplatzhalter 5"/>
          <p:cNvSpPr>
            <a:spLocks noGrp="1"/>
          </p:cNvSpPr>
          <p:nvPr>
            <p:ph type="dt" sz="half" idx="2"/>
          </p:nvPr>
        </p:nvSpPr>
        <p:spPr>
          <a:xfrm>
            <a:off x="360000" y="3744000"/>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12.03.25</a:t>
            </a:fld>
            <a:endParaRPr lang="de-DE" dirty="0"/>
          </a:p>
        </p:txBody>
      </p:sp>
    </p:spTree>
    <p:extLst>
      <p:ext uri="{BB962C8B-B14F-4D97-AF65-F5344CB8AC3E}">
        <p14:creationId xmlns:p14="http://schemas.microsoft.com/office/powerpoint/2010/main" val="50854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Text/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8" name="Textplatzhalter 7"/>
          <p:cNvSpPr>
            <a:spLocks noGrp="1"/>
          </p:cNvSpPr>
          <p:nvPr>
            <p:ph type="body" sz="quarter" idx="12"/>
          </p:nvPr>
        </p:nvSpPr>
        <p:spPr>
          <a:xfrm>
            <a:off x="358774" y="1130400"/>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9"/>
          <p:cNvSpPr>
            <a:spLocks noGrp="1"/>
          </p:cNvSpPr>
          <p:nvPr>
            <p:ph type="pic" sz="quarter" idx="13"/>
          </p:nvPr>
        </p:nvSpPr>
        <p:spPr>
          <a:xfrm>
            <a:off x="4679950" y="1130400"/>
            <a:ext cx="4104050" cy="3521744"/>
          </a:xfrm>
        </p:spPr>
        <p:txBody>
          <a:bodyPr anchor="ctr" anchorCtr="0"/>
          <a:lstStyle>
            <a:lvl1pPr marL="0" indent="0" algn="ctr">
              <a:buNone/>
              <a:defRPr sz="1100">
                <a:solidFill>
                  <a:schemeClr val="bg1">
                    <a:lumMod val="50000"/>
                  </a:schemeClr>
                </a:solidFill>
              </a:defRPr>
            </a:lvl1pPr>
          </a:lstStyle>
          <a:p>
            <a:endParaRPr lang="de-DE"/>
          </a:p>
        </p:txBody>
      </p:sp>
      <p:sp>
        <p:nvSpPr>
          <p:cNvPr id="12" name="Textplatzhalter 11"/>
          <p:cNvSpPr>
            <a:spLocks noGrp="1"/>
          </p:cNvSpPr>
          <p:nvPr>
            <p:ph type="body" sz="quarter" idx="14" hasCustomPrompt="1"/>
          </p:nvPr>
        </p:nvSpPr>
        <p:spPr>
          <a:xfrm>
            <a:off x="4679950" y="4706143"/>
            <a:ext cx="1944688" cy="169863"/>
          </a:xfrm>
        </p:spPr>
        <p:txBody>
          <a:bodyPr/>
          <a:lstStyle>
            <a:lvl1pPr marL="0" indent="0">
              <a:lnSpc>
                <a:spcPct val="100000"/>
              </a:lnSpc>
              <a:buNone/>
              <a:defRPr sz="700"/>
            </a:lvl1pPr>
          </a:lstStyle>
          <a:p>
            <a:pPr lvl="0"/>
            <a:r>
              <a:rPr lang="de-DE" dirty="0"/>
              <a:t>Bildunterschrift</a:t>
            </a:r>
          </a:p>
        </p:txBody>
      </p:sp>
    </p:spTree>
    <p:extLst>
      <p:ext uri="{BB962C8B-B14F-4D97-AF65-F5344CB8AC3E}">
        <p14:creationId xmlns:p14="http://schemas.microsoft.com/office/powerpoint/2010/main" val="267518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nhalt Text/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8" name="Textplatzhalter 7"/>
          <p:cNvSpPr>
            <a:spLocks noGrp="1"/>
          </p:cNvSpPr>
          <p:nvPr>
            <p:ph type="body" sz="quarter" idx="12"/>
          </p:nvPr>
        </p:nvSpPr>
        <p:spPr>
          <a:xfrm>
            <a:off x="358774" y="1130400"/>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dirty="0"/>
              <a:t>Textmasterformat bearbeiten</a:t>
            </a:r>
          </a:p>
          <a:p>
            <a:pPr lvl="1"/>
            <a:r>
              <a:rPr lang="de-DE"/>
              <a:t>Zweite Ebene</a:t>
            </a:r>
            <a:endParaRPr lang="de-DE" dirty="0"/>
          </a:p>
          <a:p>
            <a:pPr lvl="2"/>
            <a:r>
              <a:rPr lang="de-DE" dirty="0"/>
              <a:t>Dritte Ebene</a:t>
            </a:r>
          </a:p>
          <a:p>
            <a:pPr lvl="3"/>
            <a:r>
              <a:rPr lang="de-DE" dirty="0"/>
              <a:t>Vierte Ebene</a:t>
            </a:r>
          </a:p>
          <a:p>
            <a:pPr lvl="4"/>
            <a:r>
              <a:rPr lang="de-DE" dirty="0"/>
              <a:t>Fünfte Ebene</a:t>
            </a:r>
          </a:p>
        </p:txBody>
      </p:sp>
      <p:sp>
        <p:nvSpPr>
          <p:cNvPr id="9" name="Textplatzhalter 7"/>
          <p:cNvSpPr>
            <a:spLocks noGrp="1"/>
          </p:cNvSpPr>
          <p:nvPr>
            <p:ph type="body" sz="quarter" idx="13"/>
          </p:nvPr>
        </p:nvSpPr>
        <p:spPr>
          <a:xfrm>
            <a:off x="4678725" y="1130400"/>
            <a:ext cx="4105275" cy="3590925"/>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61147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Bild + Bild/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9" name="Textplatzhalter 7"/>
          <p:cNvSpPr>
            <a:spLocks noGrp="1"/>
          </p:cNvSpPr>
          <p:nvPr>
            <p:ph type="body" sz="quarter" idx="13"/>
          </p:nvPr>
        </p:nvSpPr>
        <p:spPr>
          <a:xfrm>
            <a:off x="4678725" y="1130401"/>
            <a:ext cx="4105275" cy="1441349"/>
          </a:xfrm>
        </p:spPr>
        <p:txBody>
          <a:bodyPr/>
          <a:lstStyle>
            <a:lvl1pPr marL="0" marR="0" indent="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None/>
              <a:tabLst>
                <a:tab pos="180000" algn="l"/>
                <a:tab pos="360000" algn="l"/>
              </a:tabLst>
              <a:defRPr/>
            </a:lvl1pPr>
            <a:lvl2pPr marL="180975" indent="0">
              <a:buNone/>
              <a:defRPr/>
            </a:lvl2pPr>
            <a:lvl3pPr marL="360363" indent="0">
              <a:buNone/>
              <a:defRPr/>
            </a:lvl3pPr>
            <a:lvl4pPr marL="539750" indent="0">
              <a:buNone/>
              <a:defRPr/>
            </a:lvl4pPr>
            <a:lvl5pPr marL="714375" indent="0">
              <a:buNone/>
              <a:defRPr/>
            </a:lvl5pPr>
          </a:lstStyle>
          <a:p>
            <a:pPr lvl="0"/>
            <a:r>
              <a:rPr lang="de-DE"/>
              <a:t>Textmasterformat bearbeiten</a:t>
            </a:r>
          </a:p>
          <a:p>
            <a:pPr lvl="0"/>
            <a:r>
              <a:rPr lang="de-DE"/>
              <a:t>Lorem ipsum dolor sit amet, consectetuer adipiscing elit. Aenean commodo ligula eget dolor. Aenean massa. Cum sociis natoque penatibus et magnis dis parturient montes, nascetur ridiculus mus.</a:t>
            </a:r>
          </a:p>
          <a:p>
            <a:pPr lvl="0"/>
            <a:endParaRPr lang="de-DE"/>
          </a:p>
          <a:p>
            <a:pPr lvl="0"/>
            <a:endParaRPr lang="de-DE" dirty="0"/>
          </a:p>
        </p:txBody>
      </p:sp>
      <p:sp>
        <p:nvSpPr>
          <p:cNvPr id="10" name="Bildplatzhalter 9"/>
          <p:cNvSpPr>
            <a:spLocks noGrp="1"/>
          </p:cNvSpPr>
          <p:nvPr>
            <p:ph type="pic" sz="quarter" idx="14"/>
          </p:nvPr>
        </p:nvSpPr>
        <p:spPr>
          <a:xfrm>
            <a:off x="360000" y="1130399"/>
            <a:ext cx="4104050" cy="1692000"/>
          </a:xfrm>
        </p:spPr>
        <p:txBody>
          <a:bodyPr anchor="ctr" anchorCtr="0"/>
          <a:lstStyle>
            <a:lvl1pPr marL="0" indent="0" algn="ctr">
              <a:buNone/>
              <a:defRPr sz="1100">
                <a:solidFill>
                  <a:schemeClr val="bg1">
                    <a:lumMod val="50000"/>
                  </a:schemeClr>
                </a:solidFill>
              </a:defRPr>
            </a:lvl1pPr>
          </a:lstStyle>
          <a:p>
            <a:endParaRPr lang="de-DE"/>
          </a:p>
        </p:txBody>
      </p:sp>
      <p:sp>
        <p:nvSpPr>
          <p:cNvPr id="11" name="Bildplatzhalter 9"/>
          <p:cNvSpPr>
            <a:spLocks noGrp="1"/>
          </p:cNvSpPr>
          <p:nvPr>
            <p:ph type="pic" sz="quarter" idx="15"/>
          </p:nvPr>
        </p:nvSpPr>
        <p:spPr>
          <a:xfrm>
            <a:off x="360000" y="2952000"/>
            <a:ext cx="4104050" cy="1692000"/>
          </a:xfrm>
        </p:spPr>
        <p:txBody>
          <a:bodyPr anchor="ctr" anchorCtr="0"/>
          <a:lstStyle>
            <a:lvl1pPr marL="0" indent="0" algn="ctr">
              <a:buNone/>
              <a:defRPr sz="1100">
                <a:solidFill>
                  <a:schemeClr val="bg1">
                    <a:lumMod val="50000"/>
                  </a:schemeClr>
                </a:solidFill>
              </a:defRPr>
            </a:lvl1pPr>
          </a:lstStyle>
          <a:p>
            <a:endParaRPr lang="de-DE"/>
          </a:p>
        </p:txBody>
      </p:sp>
      <p:sp>
        <p:nvSpPr>
          <p:cNvPr id="14" name="Textplatzhalter 13"/>
          <p:cNvSpPr>
            <a:spLocks noGrp="1"/>
          </p:cNvSpPr>
          <p:nvPr>
            <p:ph type="body" sz="quarter" idx="16" hasCustomPrompt="1"/>
          </p:nvPr>
        </p:nvSpPr>
        <p:spPr>
          <a:xfrm>
            <a:off x="358775" y="4697921"/>
            <a:ext cx="4104000" cy="214089"/>
          </a:xfrm>
        </p:spPr>
        <p:txBody>
          <a:bodyPr/>
          <a:lstStyle>
            <a:lvl1pPr marL="0" indent="0">
              <a:lnSpc>
                <a:spcPct val="100000"/>
              </a:lnSpc>
              <a:buNone/>
              <a:defRPr sz="700"/>
            </a:lvl1pPr>
            <a:lvl2pPr marL="180975" indent="0">
              <a:buNone/>
              <a:defRPr sz="700"/>
            </a:lvl2pPr>
            <a:lvl3pPr marL="360363" indent="0">
              <a:buNone/>
              <a:defRPr sz="700"/>
            </a:lvl3pPr>
            <a:lvl4pPr marL="539750" indent="0">
              <a:buNone/>
              <a:defRPr sz="700"/>
            </a:lvl4pPr>
            <a:lvl5pPr marL="714375" indent="0">
              <a:buNone/>
              <a:defRPr sz="700"/>
            </a:lvl5pPr>
          </a:lstStyle>
          <a:p>
            <a:pPr lvl="0"/>
            <a:r>
              <a:rPr lang="de-DE" dirty="0"/>
              <a:t>Bildunterschrift oben/unten</a:t>
            </a:r>
          </a:p>
        </p:txBody>
      </p:sp>
      <p:sp>
        <p:nvSpPr>
          <p:cNvPr id="6" name="Textplatzhalter 5"/>
          <p:cNvSpPr>
            <a:spLocks noGrp="1"/>
          </p:cNvSpPr>
          <p:nvPr>
            <p:ph type="body" sz="quarter" idx="17"/>
          </p:nvPr>
        </p:nvSpPr>
        <p:spPr>
          <a:xfrm>
            <a:off x="4679193" y="2751770"/>
            <a:ext cx="4105275" cy="1476474"/>
          </a:xfrm>
        </p:spPr>
        <p:txBody>
          <a:bodyPr/>
          <a:lstStyle>
            <a:lvl1pPr marL="0" marR="0" indent="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None/>
              <a:tabLst>
                <a:tab pos="180000" algn="l"/>
                <a:tab pos="360000" algn="l"/>
              </a:tabLst>
              <a:defRPr/>
            </a:lvl1pPr>
          </a:lstStyle>
          <a:p>
            <a:pPr lvl="0"/>
            <a:r>
              <a:rPr lang="de-DE"/>
              <a:t>Textmasterformat bearbeiten</a:t>
            </a:r>
          </a:p>
          <a:p>
            <a:pPr marL="285750" marR="0" lvl="0" indent="-28575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Char char="§"/>
              <a:tabLst>
                <a:tab pos="180000" algn="l"/>
                <a:tab pos="360000" algn="l"/>
              </a:tabLst>
              <a:defRPr/>
            </a:pPr>
            <a:r>
              <a:rPr lang="de-DE"/>
              <a:t>Lorem ipsum dolor sit amet, consectetuer adipiscing elit. Aenean commodo ligula eget dolor. Aenean massa. </a:t>
            </a:r>
          </a:p>
          <a:p>
            <a:pPr marL="285750" marR="0" lvl="0" indent="-285750" algn="l" defTabSz="180000" rtl="0" eaLnBrk="1" fontAlgn="auto" latinLnBrk="0" hangingPunct="1">
              <a:lnSpc>
                <a:spcPts val="1700"/>
              </a:lnSpc>
              <a:spcBef>
                <a:spcPts val="0"/>
              </a:spcBef>
              <a:spcAft>
                <a:spcPts val="1800"/>
              </a:spcAft>
              <a:buClr>
                <a:schemeClr val="tx2"/>
              </a:buClr>
              <a:buSzTx/>
              <a:buFont typeface="Wingdings" panose="05000000000000000000" pitchFamily="2" charset="2"/>
              <a:buChar char="§"/>
              <a:tabLst>
                <a:tab pos="180000" algn="l"/>
                <a:tab pos="360000" algn="l"/>
              </a:tabLst>
              <a:defRPr/>
            </a:pPr>
            <a:r>
              <a:rPr lang="de-DE"/>
              <a:t>Lorem ipsum dolor sit amet, consectetuer adipiscing elit. Aenean commodo ligula eget dolor. Aenean massa. </a:t>
            </a:r>
          </a:p>
        </p:txBody>
      </p:sp>
    </p:spTree>
    <p:extLst>
      <p:ext uri="{BB962C8B-B14F-4D97-AF65-F5344CB8AC3E}">
        <p14:creationId xmlns:p14="http://schemas.microsoft.com/office/powerpoint/2010/main" val="183958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Text + Bild/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EA7858BA-97FF-467B-88B5-B4FF2FCC31FE}" type="slidenum">
              <a:rPr lang="de-DE" smtClean="0"/>
              <a:pPr/>
              <a:t>‹#›</a:t>
            </a:fld>
            <a:endParaRPr lang="de-DE" dirty="0"/>
          </a:p>
        </p:txBody>
      </p:sp>
      <p:sp>
        <p:nvSpPr>
          <p:cNvPr id="4" name="Fußzeilenplatzhalter 3"/>
          <p:cNvSpPr>
            <a:spLocks noGrp="1"/>
          </p:cNvSpPr>
          <p:nvPr>
            <p:ph type="ftr" sz="quarter" idx="11"/>
          </p:nvPr>
        </p:nvSpPr>
        <p:spPr/>
        <p:txBody>
          <a:bodyPr/>
          <a:lstStyle/>
          <a:p>
            <a:r>
              <a:rPr lang="de-DE"/>
              <a:t>www.ufz.de</a:t>
            </a:r>
            <a:endParaRPr lang="de-DE" dirty="0"/>
          </a:p>
        </p:txBody>
      </p:sp>
      <p:sp>
        <p:nvSpPr>
          <p:cNvPr id="5" name="Bildplatzhalter 9"/>
          <p:cNvSpPr>
            <a:spLocks noGrp="1"/>
          </p:cNvSpPr>
          <p:nvPr>
            <p:ph type="pic" sz="quarter" idx="15"/>
          </p:nvPr>
        </p:nvSpPr>
        <p:spPr>
          <a:xfrm>
            <a:off x="360000" y="2952000"/>
            <a:ext cx="4104050" cy="1692000"/>
          </a:xfrm>
        </p:spPr>
        <p:txBody>
          <a:bodyPr/>
          <a:lstStyle/>
          <a:p>
            <a:endParaRPr lang="de-DE"/>
          </a:p>
        </p:txBody>
      </p:sp>
      <p:sp>
        <p:nvSpPr>
          <p:cNvPr id="6" name="Bildplatzhalter 9"/>
          <p:cNvSpPr>
            <a:spLocks noGrp="1"/>
          </p:cNvSpPr>
          <p:nvPr>
            <p:ph type="pic" sz="quarter" idx="16"/>
          </p:nvPr>
        </p:nvSpPr>
        <p:spPr>
          <a:xfrm>
            <a:off x="4679950" y="2952592"/>
            <a:ext cx="4104000" cy="1692000"/>
          </a:xfrm>
        </p:spPr>
        <p:txBody>
          <a:bodyPr/>
          <a:lstStyle/>
          <a:p>
            <a:endParaRPr lang="de-DE"/>
          </a:p>
        </p:txBody>
      </p:sp>
      <p:sp>
        <p:nvSpPr>
          <p:cNvPr id="7" name="Textplatzhalter 13"/>
          <p:cNvSpPr>
            <a:spLocks noGrp="1"/>
          </p:cNvSpPr>
          <p:nvPr>
            <p:ph type="body" sz="quarter" idx="17" hasCustomPrompt="1"/>
          </p:nvPr>
        </p:nvSpPr>
        <p:spPr>
          <a:xfrm>
            <a:off x="358775" y="4697921"/>
            <a:ext cx="4104000" cy="214089"/>
          </a:xfrm>
        </p:spPr>
        <p:txBody>
          <a:bodyPr/>
          <a:lstStyle>
            <a:lvl1pPr marL="0" indent="0">
              <a:lnSpc>
                <a:spcPct val="100000"/>
              </a:lnSpc>
              <a:buNone/>
              <a:defRPr sz="700"/>
            </a:lvl1pPr>
            <a:lvl2pPr marL="180975" indent="0">
              <a:buNone/>
              <a:defRPr sz="700"/>
            </a:lvl2pPr>
            <a:lvl3pPr marL="360363" indent="0">
              <a:buNone/>
              <a:defRPr sz="700"/>
            </a:lvl3pPr>
            <a:lvl4pPr marL="539750" indent="0">
              <a:buNone/>
              <a:defRPr sz="700"/>
            </a:lvl4pPr>
            <a:lvl5pPr marL="714375" indent="0">
              <a:buNone/>
              <a:defRPr sz="700"/>
            </a:lvl5pPr>
          </a:lstStyle>
          <a:p>
            <a:pPr lvl="0"/>
            <a:r>
              <a:rPr lang="de-DE" dirty="0"/>
              <a:t>Bildunterschrift oben/unten</a:t>
            </a:r>
          </a:p>
        </p:txBody>
      </p:sp>
      <p:sp>
        <p:nvSpPr>
          <p:cNvPr id="8" name="Textplatzhalter 13"/>
          <p:cNvSpPr>
            <a:spLocks noGrp="1"/>
          </p:cNvSpPr>
          <p:nvPr>
            <p:ph type="body" sz="quarter" idx="18" hasCustomPrompt="1"/>
          </p:nvPr>
        </p:nvSpPr>
        <p:spPr>
          <a:xfrm>
            <a:off x="4690400" y="4698000"/>
            <a:ext cx="1934238" cy="214089"/>
          </a:xfrm>
        </p:spPr>
        <p:txBody>
          <a:bodyPr/>
          <a:lstStyle>
            <a:lvl1pPr marL="0" indent="0">
              <a:lnSpc>
                <a:spcPct val="100000"/>
              </a:lnSpc>
              <a:buNone/>
              <a:defRPr sz="700"/>
            </a:lvl1pPr>
            <a:lvl2pPr marL="180975" indent="0">
              <a:buNone/>
              <a:defRPr sz="700"/>
            </a:lvl2pPr>
            <a:lvl3pPr marL="360363" indent="0">
              <a:buNone/>
              <a:defRPr sz="700"/>
            </a:lvl3pPr>
            <a:lvl4pPr marL="539750" indent="0">
              <a:buNone/>
              <a:defRPr sz="700"/>
            </a:lvl4pPr>
            <a:lvl5pPr marL="714375" indent="0">
              <a:buNone/>
              <a:defRPr sz="700"/>
            </a:lvl5pPr>
          </a:lstStyle>
          <a:p>
            <a:pPr lvl="0"/>
            <a:r>
              <a:rPr lang="de-DE" dirty="0"/>
              <a:t>Bildunterschrift oben/unten</a:t>
            </a:r>
          </a:p>
        </p:txBody>
      </p:sp>
      <p:sp>
        <p:nvSpPr>
          <p:cNvPr id="11" name="Textplatzhalter 10"/>
          <p:cNvSpPr>
            <a:spLocks noGrp="1"/>
          </p:cNvSpPr>
          <p:nvPr>
            <p:ph type="body" sz="quarter" idx="19"/>
          </p:nvPr>
        </p:nvSpPr>
        <p:spPr>
          <a:xfrm>
            <a:off x="358774" y="1138238"/>
            <a:ext cx="6265863" cy="1613532"/>
          </a:xfrm>
        </p:spPr>
        <p:txBody>
          <a:bodyPr/>
          <a:lstStyle>
            <a:lvl1pPr>
              <a:lnSpc>
                <a:spcPts val="1700"/>
              </a:lnSpc>
              <a:defRPr/>
            </a:lvl1pPr>
            <a:lvl2pPr>
              <a:lnSpc>
                <a:spcPts val="1700"/>
              </a:lnSpc>
              <a:defRPr/>
            </a:lvl2pPr>
            <a:lvl3pPr>
              <a:lnSpc>
                <a:spcPts val="1700"/>
              </a:lnSpc>
              <a:defRPr/>
            </a:lvl3pPr>
            <a:lvl4pPr>
              <a:lnSpc>
                <a:spcPts val="1700"/>
              </a:lnSpc>
              <a:defRPr/>
            </a:lvl4pPr>
            <a:lvl5pPr>
              <a:lnSpc>
                <a:spcPts val="1700"/>
              </a:lnSpc>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5786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805003"/>
            <a:ext cx="9144000" cy="362591"/>
          </a:xfrm>
          <a:prstGeom prst="rect">
            <a:avLst/>
          </a:prstGeom>
        </p:spPr>
      </p:pic>
      <p:pic>
        <p:nvPicPr>
          <p:cNvPr id="5" name="Grafik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731990"/>
            <a:ext cx="9144000" cy="362591"/>
          </a:xfrm>
          <a:prstGeom prst="rect">
            <a:avLst/>
          </a:prstGeom>
        </p:spPr>
      </p:pic>
      <p:sp>
        <p:nvSpPr>
          <p:cNvPr id="7" name="Foliennummernplatzhalter 6"/>
          <p:cNvSpPr>
            <a:spLocks noGrp="1"/>
          </p:cNvSpPr>
          <p:nvPr>
            <p:ph type="sldNum" sz="quarter" idx="4"/>
          </p:nvPr>
        </p:nvSpPr>
        <p:spPr>
          <a:xfrm>
            <a:off x="8280412" y="4903200"/>
            <a:ext cx="513420" cy="144016"/>
          </a:xfrm>
          <a:prstGeom prst="rect">
            <a:avLst/>
          </a:prstGeom>
        </p:spPr>
        <p:txBody>
          <a:bodyPr vert="horz" lIns="0" tIns="0" rIns="0" bIns="0" rtlCol="0" anchor="t" anchorCtr="0"/>
          <a:lstStyle>
            <a:lvl1pPr algn="r">
              <a:defRPr sz="900">
                <a:solidFill>
                  <a:schemeClr val="tx2"/>
                </a:solidFill>
              </a:defRPr>
            </a:lvl1pPr>
          </a:lstStyle>
          <a:p>
            <a:fld id="{7AF9AA50-0486-41C3-8F9C-2E057E6D6925}" type="slidenum">
              <a:rPr lang="de-DE" smtClean="0"/>
              <a:pPr/>
              <a:t>‹#›</a:t>
            </a:fld>
            <a:endParaRPr lang="de-DE" dirty="0"/>
          </a:p>
        </p:txBody>
      </p:sp>
      <p:sp>
        <p:nvSpPr>
          <p:cNvPr id="16" name="Fußzeilenplatzhalter 15"/>
          <p:cNvSpPr>
            <a:spLocks noGrp="1"/>
          </p:cNvSpPr>
          <p:nvPr>
            <p:ph type="ftr" sz="quarter" idx="3"/>
          </p:nvPr>
        </p:nvSpPr>
        <p:spPr>
          <a:xfrm>
            <a:off x="6958800" y="4903200"/>
            <a:ext cx="655712" cy="146022"/>
          </a:xfrm>
          <a:prstGeom prst="rect">
            <a:avLst/>
          </a:prstGeom>
        </p:spPr>
        <p:txBody>
          <a:bodyPr vert="horz" wrap="none" lIns="0" tIns="0" rIns="0" bIns="0" rtlCol="0" anchor="t" anchorCtr="0"/>
          <a:lstStyle>
            <a:lvl1pPr algn="l">
              <a:defRPr sz="900">
                <a:solidFill>
                  <a:schemeClr val="tx2"/>
                </a:solidFill>
              </a:defRPr>
            </a:lvl1pPr>
          </a:lstStyle>
          <a:p>
            <a:r>
              <a:rPr lang="de-DE" dirty="0"/>
              <a:t>www.ufz.de</a:t>
            </a:r>
          </a:p>
        </p:txBody>
      </p:sp>
      <p:pic>
        <p:nvPicPr>
          <p:cNvPr id="2" name="Grafik 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60000" y="151200"/>
            <a:ext cx="2767590" cy="594361"/>
          </a:xfrm>
          <a:prstGeom prst="rect">
            <a:avLst/>
          </a:prstGeom>
        </p:spPr>
      </p:pic>
      <p:sp>
        <p:nvSpPr>
          <p:cNvPr id="6" name="Datumsplatzhalter 5"/>
          <p:cNvSpPr>
            <a:spLocks noGrp="1"/>
          </p:cNvSpPr>
          <p:nvPr>
            <p:ph type="dt" sz="half" idx="2"/>
          </p:nvPr>
        </p:nvSpPr>
        <p:spPr>
          <a:xfrm>
            <a:off x="203428" y="4515990"/>
            <a:ext cx="802800" cy="216000"/>
          </a:xfrm>
          <a:prstGeom prst="rect">
            <a:avLst/>
          </a:prstGeom>
        </p:spPr>
        <p:txBody>
          <a:bodyPr vert="horz" lIns="0" tIns="0" rIns="0" bIns="0" rtlCol="0" anchor="t" anchorCtr="0"/>
          <a:lstStyle>
            <a:lvl1pPr algn="l">
              <a:lnSpc>
                <a:spcPts val="1600"/>
              </a:lnSpc>
              <a:defRPr sz="1100">
                <a:solidFill>
                  <a:schemeClr val="tx2"/>
                </a:solidFill>
              </a:defRPr>
            </a:lvl1pPr>
          </a:lstStyle>
          <a:p>
            <a:fld id="{FB1D3B89-47A1-4AA1-BD28-47B3673F5E39}" type="datetimeFigureOut">
              <a:rPr lang="de-DE" smtClean="0"/>
              <a:pPr/>
              <a:t>12.03.25</a:t>
            </a:fld>
            <a:endParaRPr lang="de-DE" dirty="0"/>
          </a:p>
        </p:txBody>
      </p:sp>
      <p:sp>
        <p:nvSpPr>
          <p:cNvPr id="8" name="Textfeld 7"/>
          <p:cNvSpPr txBox="1"/>
          <p:nvPr userDrawn="1"/>
        </p:nvSpPr>
        <p:spPr>
          <a:xfrm>
            <a:off x="179388" y="1138238"/>
            <a:ext cx="4500500" cy="276999"/>
          </a:xfrm>
          <a:prstGeom prst="rect">
            <a:avLst/>
          </a:prstGeom>
          <a:noFill/>
        </p:spPr>
        <p:txBody>
          <a:bodyPr wrap="square" lIns="0" tIns="0" rIns="0" bIns="0" rtlCol="0">
            <a:noAutofit/>
          </a:bodyPr>
          <a:lstStyle/>
          <a:p>
            <a:endParaRPr lang="de-DE"/>
          </a:p>
        </p:txBody>
      </p:sp>
    </p:spTree>
    <p:extLst>
      <p:ext uri="{BB962C8B-B14F-4D97-AF65-F5344CB8AC3E}">
        <p14:creationId xmlns:p14="http://schemas.microsoft.com/office/powerpoint/2010/main" val="201262813"/>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700" r:id="rId3"/>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4"/>
          </p:nvPr>
        </p:nvSpPr>
        <p:spPr>
          <a:xfrm>
            <a:off x="8280412" y="4903200"/>
            <a:ext cx="513420" cy="144016"/>
          </a:xfrm>
          <a:prstGeom prst="rect">
            <a:avLst/>
          </a:prstGeom>
        </p:spPr>
        <p:txBody>
          <a:bodyPr vert="horz" lIns="0" tIns="0" rIns="0" bIns="0" rtlCol="0" anchor="t" anchorCtr="0"/>
          <a:lstStyle>
            <a:lvl1pPr algn="r">
              <a:defRPr sz="900">
                <a:solidFill>
                  <a:schemeClr val="tx2"/>
                </a:solidFill>
              </a:defRPr>
            </a:lvl1pPr>
          </a:lstStyle>
          <a:p>
            <a:fld id="{7AF9AA50-0486-41C3-8F9C-2E057E6D6925}" type="slidenum">
              <a:rPr lang="de-DE" smtClean="0"/>
              <a:pPr/>
              <a:t>‹#›</a:t>
            </a:fld>
            <a:endParaRPr lang="de-DE" dirty="0"/>
          </a:p>
        </p:txBody>
      </p:sp>
      <p:sp>
        <p:nvSpPr>
          <p:cNvPr id="16" name="Fußzeilenplatzhalter 15"/>
          <p:cNvSpPr>
            <a:spLocks noGrp="1"/>
          </p:cNvSpPr>
          <p:nvPr>
            <p:ph type="ftr" sz="quarter" idx="3"/>
          </p:nvPr>
        </p:nvSpPr>
        <p:spPr>
          <a:xfrm>
            <a:off x="6958800" y="4903200"/>
            <a:ext cx="655712" cy="146022"/>
          </a:xfrm>
          <a:prstGeom prst="rect">
            <a:avLst/>
          </a:prstGeom>
        </p:spPr>
        <p:txBody>
          <a:bodyPr vert="horz" wrap="none" lIns="0" tIns="0" rIns="0" bIns="0" rtlCol="0" anchor="t" anchorCtr="0"/>
          <a:lstStyle>
            <a:lvl1pPr algn="l">
              <a:defRPr sz="900">
                <a:solidFill>
                  <a:schemeClr val="tx2"/>
                </a:solidFill>
              </a:defRPr>
            </a:lvl1pPr>
          </a:lstStyle>
          <a:p>
            <a:r>
              <a:rPr lang="de-DE" dirty="0"/>
              <a:t>www.ufz.de</a:t>
            </a:r>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151200"/>
            <a:ext cx="2767590" cy="594361"/>
          </a:xfrm>
          <a:prstGeom prst="rect">
            <a:avLst/>
          </a:prstGeom>
        </p:spPr>
      </p:pic>
    </p:spTree>
    <p:extLst>
      <p:ext uri="{BB962C8B-B14F-4D97-AF65-F5344CB8AC3E}">
        <p14:creationId xmlns:p14="http://schemas.microsoft.com/office/powerpoint/2010/main" val="1171903571"/>
      </p:ext>
    </p:extLst>
  </p:cSld>
  <p:clrMap bg1="lt1" tx1="dk1" bg2="lt2" tx2="dk2" accent1="accent1" accent2="accent2" accent3="accent3" accent4="accent4" accent5="accent5" accent6="accent6" hlink="hlink" folHlink="folHlink"/>
  <p:sldLayoutIdLst>
    <p:sldLayoutId id="2147483690" r:id="rId1"/>
    <p:sldLayoutId id="2147483691" r:id="rId2"/>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 y="4731990"/>
            <a:ext cx="9143990" cy="362590"/>
          </a:xfrm>
          <a:prstGeom prst="rect">
            <a:avLst/>
          </a:prstGeom>
        </p:spPr>
      </p:pic>
      <p:sp>
        <p:nvSpPr>
          <p:cNvPr id="4" name="Titelplatzhalter 3"/>
          <p:cNvSpPr>
            <a:spLocks noGrp="1"/>
          </p:cNvSpPr>
          <p:nvPr>
            <p:ph type="title"/>
          </p:nvPr>
        </p:nvSpPr>
        <p:spPr>
          <a:xfrm>
            <a:off x="360000" y="241200"/>
            <a:ext cx="8424000" cy="659962"/>
          </a:xfrm>
          <a:prstGeom prst="rect">
            <a:avLst/>
          </a:prstGeom>
        </p:spPr>
        <p:txBody>
          <a:bodyPr vert="horz" lIns="0" tIns="0" rIns="0" bIns="0" rtlCol="0" anchor="t" anchorCtr="0">
            <a:noAutofit/>
          </a:bodyPr>
          <a:lstStyle/>
          <a:p>
            <a:r>
              <a:rPr lang="de-DE" dirty="0"/>
              <a:t>Folientitel, insgesamt </a:t>
            </a:r>
            <a:r>
              <a:rPr lang="de-DE" dirty="0" err="1"/>
              <a:t>zweizweilig</a:t>
            </a:r>
            <a:r>
              <a:rPr lang="de-DE" dirty="0"/>
              <a:t> </a:t>
            </a:r>
            <a:br>
              <a:rPr lang="de-DE" dirty="0"/>
            </a:br>
            <a:r>
              <a:rPr lang="de-DE" dirty="0"/>
              <a:t>Entweder </a:t>
            </a:r>
            <a:r>
              <a:rPr lang="de-DE" dirty="0" err="1"/>
              <a:t>zweizweiliger</a:t>
            </a:r>
            <a:r>
              <a:rPr lang="de-DE" dirty="0"/>
              <a:t> Titel oder Titel und Subheadline</a:t>
            </a:r>
          </a:p>
        </p:txBody>
      </p:sp>
      <p:sp>
        <p:nvSpPr>
          <p:cNvPr id="7" name="Foliennummernplatzhalter 6"/>
          <p:cNvSpPr>
            <a:spLocks noGrp="1"/>
          </p:cNvSpPr>
          <p:nvPr>
            <p:ph type="sldNum" sz="quarter" idx="4"/>
          </p:nvPr>
        </p:nvSpPr>
        <p:spPr>
          <a:xfrm>
            <a:off x="8280000" y="4903200"/>
            <a:ext cx="514400" cy="144000"/>
          </a:xfrm>
          <a:prstGeom prst="rect">
            <a:avLst/>
          </a:prstGeom>
        </p:spPr>
        <p:txBody>
          <a:bodyPr vert="horz" lIns="0" tIns="0" rIns="0" bIns="0" rtlCol="0" anchor="t" anchorCtr="0"/>
          <a:lstStyle>
            <a:lvl1pPr algn="r">
              <a:defRPr sz="900">
                <a:solidFill>
                  <a:schemeClr val="tx2"/>
                </a:solidFill>
              </a:defRPr>
            </a:lvl1pPr>
          </a:lstStyle>
          <a:p>
            <a:fld id="{EA7858BA-97FF-467B-88B5-B4FF2FCC31FE}" type="slidenum">
              <a:rPr lang="de-DE" smtClean="0"/>
              <a:pPr/>
              <a:t>‹#›</a:t>
            </a:fld>
            <a:endParaRPr lang="de-DE" dirty="0"/>
          </a:p>
        </p:txBody>
      </p:sp>
      <p:sp>
        <p:nvSpPr>
          <p:cNvPr id="11" name="Textplatzhalter 10"/>
          <p:cNvSpPr>
            <a:spLocks noGrp="1"/>
          </p:cNvSpPr>
          <p:nvPr>
            <p:ph type="body" idx="1"/>
          </p:nvPr>
        </p:nvSpPr>
        <p:spPr>
          <a:xfrm>
            <a:off x="360000" y="1131590"/>
            <a:ext cx="8424000" cy="360233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Fußzeilenplatzhalter 1"/>
          <p:cNvSpPr>
            <a:spLocks noGrp="1"/>
          </p:cNvSpPr>
          <p:nvPr>
            <p:ph type="ftr" sz="quarter" idx="3"/>
          </p:nvPr>
        </p:nvSpPr>
        <p:spPr>
          <a:xfrm>
            <a:off x="6958800" y="4903200"/>
            <a:ext cx="655200" cy="147600"/>
          </a:xfrm>
          <a:prstGeom prst="rect">
            <a:avLst/>
          </a:prstGeom>
        </p:spPr>
        <p:txBody>
          <a:bodyPr vert="horz" lIns="0" tIns="0" rIns="0" bIns="0" rtlCol="0" anchor="t" anchorCtr="0"/>
          <a:lstStyle>
            <a:lvl1pPr algn="l">
              <a:defRPr sz="900">
                <a:solidFill>
                  <a:schemeClr val="tx2"/>
                </a:solidFill>
              </a:defRPr>
            </a:lvl1pPr>
          </a:lstStyle>
          <a:p>
            <a:r>
              <a:rPr lang="de-DE"/>
              <a:t>www.ufz.de</a:t>
            </a:r>
            <a:endParaRPr lang="de-DE" dirty="0"/>
          </a:p>
        </p:txBody>
      </p:sp>
      <p:pic>
        <p:nvPicPr>
          <p:cNvPr id="8" name="Grafik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 y="805003"/>
            <a:ext cx="9143990" cy="362590"/>
          </a:xfrm>
          <a:prstGeom prst="rect">
            <a:avLst/>
          </a:prstGeom>
        </p:spPr>
      </p:pic>
    </p:spTree>
    <p:extLst>
      <p:ext uri="{BB962C8B-B14F-4D97-AF65-F5344CB8AC3E}">
        <p14:creationId xmlns:p14="http://schemas.microsoft.com/office/powerpoint/2010/main" val="30814144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9" r:id="rId3"/>
    <p:sldLayoutId id="2147483698" r:id="rId4"/>
  </p:sldLayoutIdLst>
  <p:hf hdr="0" dt="0"/>
  <p:txStyles>
    <p:titleStyle>
      <a:lvl1pPr algn="l" defTabSz="914400" rtl="0" eaLnBrk="1" latinLnBrk="0" hangingPunct="1">
        <a:lnSpc>
          <a:spcPts val="2160"/>
        </a:lnSpc>
        <a:spcBef>
          <a:spcPct val="0"/>
        </a:spcBef>
        <a:buNone/>
        <a:defRPr sz="1800" b="1" kern="1200" cap="none" baseline="0">
          <a:solidFill>
            <a:schemeClr val="tx2"/>
          </a:solidFill>
          <a:latin typeface="+mj-lt"/>
          <a:ea typeface="+mj-ea"/>
          <a:cs typeface="+mj-cs"/>
        </a:defRPr>
      </a:lvl1pPr>
    </p:titleStyle>
    <p:bodyStyle>
      <a:lvl1pPr marL="180975" indent="-180975" algn="l" defTabSz="180000" rtl="0" eaLnBrk="1" latinLnBrk="0" hangingPunct="1">
        <a:lnSpc>
          <a:spcPts val="1700"/>
        </a:lnSpc>
        <a:spcBef>
          <a:spcPts val="0"/>
        </a:spcBef>
        <a:spcAft>
          <a:spcPts val="1630"/>
        </a:spcAft>
        <a:buClr>
          <a:schemeClr val="tx2"/>
        </a:buClr>
        <a:buFont typeface="Wingdings" panose="05000000000000000000" pitchFamily="2" charset="2"/>
        <a:buChar char="§"/>
        <a:tabLst>
          <a:tab pos="180000" algn="l"/>
          <a:tab pos="360000" algn="l"/>
        </a:tabLst>
        <a:defRPr sz="1400" kern="1200">
          <a:solidFill>
            <a:schemeClr val="tx1"/>
          </a:solidFill>
          <a:latin typeface="+mn-lt"/>
          <a:ea typeface="+mn-ea"/>
          <a:cs typeface="+mn-cs"/>
        </a:defRPr>
      </a:lvl1pPr>
      <a:lvl2pPr marL="360363" indent="-179388"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2pPr>
      <a:lvl3pPr marL="541338" indent="-180975"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3pPr>
      <a:lvl4pPr marL="714375" indent="-174625"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4pPr>
      <a:lvl5pPr marL="1000125" indent="-285750" algn="l" defTabSz="914400" rtl="0" eaLnBrk="1" latinLnBrk="0" hangingPunct="1">
        <a:lnSpc>
          <a:spcPts val="1700"/>
        </a:lnSpc>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4"/>
          </p:nvPr>
        </p:nvSpPr>
        <p:spPr>
          <a:xfrm>
            <a:off x="8280412" y="4903200"/>
            <a:ext cx="513420" cy="144016"/>
          </a:xfrm>
          <a:prstGeom prst="rect">
            <a:avLst/>
          </a:prstGeom>
        </p:spPr>
        <p:txBody>
          <a:bodyPr vert="horz" lIns="0" tIns="0" rIns="0" bIns="0" rtlCol="0" anchor="t" anchorCtr="0"/>
          <a:lstStyle>
            <a:lvl1pPr algn="r">
              <a:defRPr sz="900">
                <a:solidFill>
                  <a:schemeClr val="tx2"/>
                </a:solidFill>
              </a:defRPr>
            </a:lvl1pPr>
          </a:lstStyle>
          <a:p>
            <a:fld id="{7AF9AA50-0486-41C3-8F9C-2E057E6D6925}" type="slidenum">
              <a:rPr lang="de-DE" smtClean="0"/>
              <a:pPr/>
              <a:t>‹#›</a:t>
            </a:fld>
            <a:endParaRPr lang="de-DE" dirty="0"/>
          </a:p>
        </p:txBody>
      </p:sp>
      <p:sp>
        <p:nvSpPr>
          <p:cNvPr id="16" name="Fußzeilenplatzhalter 15"/>
          <p:cNvSpPr>
            <a:spLocks noGrp="1"/>
          </p:cNvSpPr>
          <p:nvPr>
            <p:ph type="ftr" sz="quarter" idx="3"/>
          </p:nvPr>
        </p:nvSpPr>
        <p:spPr>
          <a:xfrm>
            <a:off x="6958800" y="4903200"/>
            <a:ext cx="655712" cy="146022"/>
          </a:xfrm>
          <a:prstGeom prst="rect">
            <a:avLst/>
          </a:prstGeom>
        </p:spPr>
        <p:txBody>
          <a:bodyPr vert="horz" wrap="none" lIns="0" tIns="0" rIns="0" bIns="0" rtlCol="0" anchor="t" anchorCtr="0"/>
          <a:lstStyle>
            <a:lvl1pPr algn="l">
              <a:defRPr sz="900">
                <a:solidFill>
                  <a:schemeClr val="tx2"/>
                </a:solidFill>
              </a:defRPr>
            </a:lvl1pPr>
          </a:lstStyle>
          <a:p>
            <a:r>
              <a:rPr lang="de-DE" dirty="0"/>
              <a:t>www.ufz.de</a:t>
            </a:r>
          </a:p>
        </p:txBody>
      </p:sp>
      <p:sp>
        <p:nvSpPr>
          <p:cNvPr id="2" name="Titelplatzhalter 1"/>
          <p:cNvSpPr>
            <a:spLocks noGrp="1"/>
          </p:cNvSpPr>
          <p:nvPr>
            <p:ph type="title"/>
          </p:nvPr>
        </p:nvSpPr>
        <p:spPr>
          <a:xfrm>
            <a:off x="360000" y="241200"/>
            <a:ext cx="8424000" cy="278322"/>
          </a:xfrm>
          <a:prstGeom prst="rect">
            <a:avLst/>
          </a:prstGeom>
        </p:spPr>
        <p:txBody>
          <a:bodyPr vert="horz" lIns="0" tIns="0" rIns="0" bIns="0" rtlCol="0" anchor="t" anchorCtr="0">
            <a:noAutofit/>
          </a:bodyPr>
          <a:lstStyle/>
          <a:p>
            <a:r>
              <a:rPr lang="de-DE"/>
              <a:t>Optional: Folientitel einzeilig</a:t>
            </a:r>
            <a:endParaRPr lang="de-DE" dirty="0"/>
          </a:p>
        </p:txBody>
      </p:sp>
      <p:pic>
        <p:nvPicPr>
          <p:cNvPr id="5" name="Grafik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 y="4731990"/>
            <a:ext cx="9143990" cy="362590"/>
          </a:xfrm>
          <a:prstGeom prst="rect">
            <a:avLst/>
          </a:prstGeom>
        </p:spPr>
      </p:pic>
    </p:spTree>
    <p:extLst>
      <p:ext uri="{BB962C8B-B14F-4D97-AF65-F5344CB8AC3E}">
        <p14:creationId xmlns:p14="http://schemas.microsoft.com/office/powerpoint/2010/main" val="3650532341"/>
      </p:ext>
    </p:extLst>
  </p:cSld>
  <p:clrMap bg1="lt1" tx1="dk1" bg2="lt2" tx2="dk2" accent1="accent1" accent2="accent2" accent3="accent3" accent4="accent4" accent5="accent5" accent6="accent6" hlink="hlink" folHlink="folHlink"/>
  <p:sldLayoutIdLst>
    <p:sldLayoutId id="2147483693" r:id="rId1"/>
    <p:sldLayoutId id="2147483694" r:id="rId2"/>
  </p:sldLayoutIdLst>
  <p:hf hdr="0" dt="0"/>
  <p:txStyles>
    <p:titleStyle>
      <a:lvl1pPr algn="l" defTabSz="914400" rtl="0" eaLnBrk="1" latinLnBrk="0" hangingPunct="1">
        <a:lnSpc>
          <a:spcPts val="2160"/>
        </a:lnSpc>
        <a:spcBef>
          <a:spcPct val="0"/>
        </a:spcBef>
        <a:buNone/>
        <a:defRPr sz="1800" b="1" kern="1200" baseline="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opendata.dwd.de/climate_environment/CDC/regional_averages_DE/annua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E1BA8F19-6C4D-4ADC-9661-812BD7003DD1}"/>
              </a:ext>
            </a:extLst>
          </p:cNvPr>
          <p:cNvSpPr>
            <a:spLocks noGrp="1"/>
          </p:cNvSpPr>
          <p:nvPr>
            <p:ph type="pic" sz="quarter" idx="10"/>
          </p:nvPr>
        </p:nvSpPr>
        <p:spPr/>
        <p:txBody>
          <a:bodyPr/>
          <a:lstStyle/>
          <a:p>
            <a:endParaRPr lang="en-US"/>
          </a:p>
        </p:txBody>
      </p:sp>
      <p:sp>
        <p:nvSpPr>
          <p:cNvPr id="3" name="Titel 2">
            <a:extLst>
              <a:ext uri="{FF2B5EF4-FFF2-40B4-BE49-F238E27FC236}">
                <a16:creationId xmlns:a16="http://schemas.microsoft.com/office/drawing/2014/main" id="{847701AD-03C5-47D9-8727-4208D8C06395}"/>
              </a:ext>
            </a:extLst>
          </p:cNvPr>
          <p:cNvSpPr>
            <a:spLocks noGrp="1"/>
          </p:cNvSpPr>
          <p:nvPr>
            <p:ph type="ctrTitle"/>
          </p:nvPr>
        </p:nvSpPr>
        <p:spPr/>
        <p:txBody>
          <a:bodyPr/>
          <a:lstStyle/>
          <a:p>
            <a:r>
              <a:rPr lang="en-US" dirty="0"/>
              <a:t>Forecasting industrial water demand due to Climate change scenarios</a:t>
            </a:r>
            <a:endParaRPr lang="de-DE" dirty="0"/>
          </a:p>
        </p:txBody>
      </p:sp>
      <p:sp>
        <p:nvSpPr>
          <p:cNvPr id="4" name="Untertitel 3">
            <a:extLst>
              <a:ext uri="{FF2B5EF4-FFF2-40B4-BE49-F238E27FC236}">
                <a16:creationId xmlns:a16="http://schemas.microsoft.com/office/drawing/2014/main" id="{EDAF7658-0E62-42B5-AD00-11B6550AEC73}"/>
              </a:ext>
            </a:extLst>
          </p:cNvPr>
          <p:cNvSpPr>
            <a:spLocks noGrp="1"/>
          </p:cNvSpPr>
          <p:nvPr>
            <p:ph type="subTitle" idx="1"/>
          </p:nvPr>
        </p:nvSpPr>
        <p:spPr/>
        <p:txBody>
          <a:bodyPr/>
          <a:lstStyle/>
          <a:p>
            <a:endParaRPr lang="de-DE" dirty="0"/>
          </a:p>
        </p:txBody>
      </p:sp>
      <p:sp>
        <p:nvSpPr>
          <p:cNvPr id="5" name="Textplatzhalter 4">
            <a:extLst>
              <a:ext uri="{FF2B5EF4-FFF2-40B4-BE49-F238E27FC236}">
                <a16:creationId xmlns:a16="http://schemas.microsoft.com/office/drawing/2014/main" id="{1801058E-3EFF-47AC-A4F1-7D69CC0C38C6}"/>
              </a:ext>
            </a:extLst>
          </p:cNvPr>
          <p:cNvSpPr>
            <a:spLocks noGrp="1"/>
          </p:cNvSpPr>
          <p:nvPr>
            <p:ph type="body" sz="quarter" idx="11"/>
          </p:nvPr>
        </p:nvSpPr>
        <p:spPr/>
        <p:txBody>
          <a:bodyPr/>
          <a:lstStyle/>
          <a:p>
            <a:endParaRPr lang="de-DE"/>
          </a:p>
        </p:txBody>
      </p:sp>
      <p:sp>
        <p:nvSpPr>
          <p:cNvPr id="6" name="Foliennummernplatzhalter 5">
            <a:extLst>
              <a:ext uri="{FF2B5EF4-FFF2-40B4-BE49-F238E27FC236}">
                <a16:creationId xmlns:a16="http://schemas.microsoft.com/office/drawing/2014/main" id="{AEA45A80-49CE-4D54-98B7-9EDBCEBECEBD}"/>
              </a:ext>
            </a:extLst>
          </p:cNvPr>
          <p:cNvSpPr>
            <a:spLocks noGrp="1"/>
          </p:cNvSpPr>
          <p:nvPr>
            <p:ph type="sldNum" sz="quarter" idx="12"/>
          </p:nvPr>
        </p:nvSpPr>
        <p:spPr/>
        <p:txBody>
          <a:bodyPr/>
          <a:lstStyle/>
          <a:p>
            <a:fld id="{7AF9AA50-0486-41C3-8F9C-2E057E6D6925}" type="slidenum">
              <a:rPr lang="de-DE" smtClean="0"/>
              <a:pPr/>
              <a:t>1</a:t>
            </a:fld>
            <a:endParaRPr lang="de-DE" dirty="0"/>
          </a:p>
        </p:txBody>
      </p:sp>
      <p:sp>
        <p:nvSpPr>
          <p:cNvPr id="7" name="Fußzeilenplatzhalter 6">
            <a:extLst>
              <a:ext uri="{FF2B5EF4-FFF2-40B4-BE49-F238E27FC236}">
                <a16:creationId xmlns:a16="http://schemas.microsoft.com/office/drawing/2014/main" id="{0E31D7E5-556E-41F7-B6D4-BCFEDBD4D429}"/>
              </a:ext>
            </a:extLst>
          </p:cNvPr>
          <p:cNvSpPr>
            <a:spLocks noGrp="1"/>
          </p:cNvSpPr>
          <p:nvPr>
            <p:ph type="ftr" sz="quarter" idx="13"/>
          </p:nvPr>
        </p:nvSpPr>
        <p:spPr/>
        <p:txBody>
          <a:bodyPr/>
          <a:lstStyle/>
          <a:p>
            <a:r>
              <a:rPr lang="de-DE"/>
              <a:t>www.ufz.de</a:t>
            </a:r>
            <a:endParaRPr lang="de-DE" dirty="0"/>
          </a:p>
        </p:txBody>
      </p:sp>
      <p:sp>
        <p:nvSpPr>
          <p:cNvPr id="8" name="TextBox 7">
            <a:extLst>
              <a:ext uri="{FF2B5EF4-FFF2-40B4-BE49-F238E27FC236}">
                <a16:creationId xmlns:a16="http://schemas.microsoft.com/office/drawing/2014/main" id="{8E3ED9A7-FD46-7AF9-9A42-654E01661129}"/>
              </a:ext>
            </a:extLst>
          </p:cNvPr>
          <p:cNvSpPr txBox="1"/>
          <p:nvPr/>
        </p:nvSpPr>
        <p:spPr>
          <a:xfrm>
            <a:off x="2390775" y="590550"/>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5751E8A9-2D22-469E-83C4-C8FA27CDA9AF}"/>
              </a:ext>
            </a:extLst>
          </p:cNvPr>
          <p:cNvSpPr txBox="1"/>
          <p:nvPr/>
        </p:nvSpPr>
        <p:spPr>
          <a:xfrm>
            <a:off x="2076450" y="52387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517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4409-F701-0873-3E4E-0291936C7029}"/>
              </a:ext>
            </a:extLst>
          </p:cNvPr>
          <p:cNvSpPr>
            <a:spLocks noGrp="1"/>
          </p:cNvSpPr>
          <p:nvPr>
            <p:ph type="title"/>
          </p:nvPr>
        </p:nvSpPr>
        <p:spPr/>
        <p:txBody>
          <a:bodyPr/>
          <a:lstStyle/>
          <a:p>
            <a:r>
              <a:rPr lang="en-US" dirty="0"/>
              <a:t>Results – Regression analysis of the cooling water model </a:t>
            </a:r>
          </a:p>
        </p:txBody>
      </p:sp>
      <p:sp>
        <p:nvSpPr>
          <p:cNvPr id="3" name="Slide Number Placeholder 2">
            <a:extLst>
              <a:ext uri="{FF2B5EF4-FFF2-40B4-BE49-F238E27FC236}">
                <a16:creationId xmlns:a16="http://schemas.microsoft.com/office/drawing/2014/main" id="{6547CA97-5A8A-76A6-EEA5-151B8D4D74A8}"/>
              </a:ext>
            </a:extLst>
          </p:cNvPr>
          <p:cNvSpPr>
            <a:spLocks noGrp="1"/>
          </p:cNvSpPr>
          <p:nvPr>
            <p:ph type="sldNum" sz="quarter" idx="10"/>
          </p:nvPr>
        </p:nvSpPr>
        <p:spPr/>
        <p:txBody>
          <a:bodyPr/>
          <a:lstStyle/>
          <a:p>
            <a:fld id="{EA7858BA-97FF-467B-88B5-B4FF2FCC31FE}" type="slidenum">
              <a:rPr lang="de-DE" smtClean="0"/>
              <a:pPr/>
              <a:t>10</a:t>
            </a:fld>
            <a:endParaRPr lang="de-DE" dirty="0"/>
          </a:p>
        </p:txBody>
      </p:sp>
      <p:sp>
        <p:nvSpPr>
          <p:cNvPr id="4" name="Footer Placeholder 3">
            <a:extLst>
              <a:ext uri="{FF2B5EF4-FFF2-40B4-BE49-F238E27FC236}">
                <a16:creationId xmlns:a16="http://schemas.microsoft.com/office/drawing/2014/main" id="{20626362-A41D-844C-C090-76619F3926F7}"/>
              </a:ext>
            </a:extLst>
          </p:cNvPr>
          <p:cNvSpPr>
            <a:spLocks noGrp="1"/>
          </p:cNvSpPr>
          <p:nvPr>
            <p:ph type="ftr" sz="quarter" idx="11"/>
          </p:nvPr>
        </p:nvSpPr>
        <p:spPr/>
        <p:txBody>
          <a:bodyPr/>
          <a:lstStyle/>
          <a:p>
            <a:r>
              <a:rPr lang="de-DE"/>
              <a:t>www.ufz.de</a:t>
            </a:r>
            <a:endParaRPr lang="de-DE" dirty="0"/>
          </a:p>
        </p:txBody>
      </p:sp>
      <p:sp>
        <p:nvSpPr>
          <p:cNvPr id="5" name="Text Placeholder 4">
            <a:extLst>
              <a:ext uri="{FF2B5EF4-FFF2-40B4-BE49-F238E27FC236}">
                <a16:creationId xmlns:a16="http://schemas.microsoft.com/office/drawing/2014/main" id="{F8A293F5-BCAF-73BA-1D09-5D11CA4AA79B}"/>
              </a:ext>
            </a:extLst>
          </p:cNvPr>
          <p:cNvSpPr>
            <a:spLocks noGrp="1"/>
          </p:cNvSpPr>
          <p:nvPr>
            <p:ph type="body" sz="quarter" idx="12"/>
          </p:nvPr>
        </p:nvSpPr>
        <p:spPr/>
        <p:txBody>
          <a:bodyPr/>
          <a:lstStyle/>
          <a:p>
            <a:r>
              <a:rPr lang="en-US" dirty="0"/>
              <a:t>Developed a regression function to test the relationship between water used explicitly for cooling and mean temperature</a:t>
            </a:r>
          </a:p>
          <a:p>
            <a:pPr lvl="1"/>
            <a:r>
              <a:rPr lang="en-US" sz="1400" dirty="0">
                <a:solidFill>
                  <a:srgbClr val="000000"/>
                </a:solidFill>
              </a:rPr>
              <a:t>Cooling water ​= </a:t>
            </a:r>
            <a:r>
              <a:rPr lang="el-GR" sz="1400" dirty="0">
                <a:solidFill>
                  <a:srgbClr val="000000"/>
                </a:solidFill>
              </a:rPr>
              <a:t>β0​+β1​⋅</a:t>
            </a:r>
            <a:r>
              <a:rPr lang="en-US" sz="1400" dirty="0" err="1">
                <a:solidFill>
                  <a:srgbClr val="000000"/>
                </a:solidFill>
              </a:rPr>
              <a:t>Mean_temp</a:t>
            </a:r>
            <a:r>
              <a:rPr lang="en-US" sz="1400" dirty="0">
                <a:solidFill>
                  <a:srgbClr val="000000"/>
                </a:solidFill>
              </a:rPr>
              <a:t> +</a:t>
            </a:r>
            <a:r>
              <a:rPr lang="el-GR" sz="1400" dirty="0">
                <a:solidFill>
                  <a:srgbClr val="000000"/>
                </a:solidFill>
              </a:rPr>
              <a:t>ϵ</a:t>
            </a:r>
            <a:endParaRPr lang="en-US" sz="1400" dirty="0">
              <a:solidFill>
                <a:srgbClr val="000000"/>
              </a:solidFill>
            </a:endParaRPr>
          </a:p>
          <a:p>
            <a:pPr>
              <a:buFont typeface="Arial" panose="020B0604020202020204" pitchFamily="34" charset="0"/>
              <a:buChar char="•"/>
            </a:pPr>
            <a:endParaRPr lang="en-US" dirty="0"/>
          </a:p>
          <a:p>
            <a:pPr>
              <a:buFont typeface="Arial" panose="020B0604020202020204" pitchFamily="34" charset="0"/>
              <a:buChar char="•"/>
            </a:pPr>
            <a:r>
              <a:rPr lang="en-US" dirty="0"/>
              <a:t>A unit increase in </a:t>
            </a:r>
            <a:r>
              <a:rPr lang="en-US" dirty="0" err="1"/>
              <a:t>mean_temp</a:t>
            </a:r>
            <a:r>
              <a:rPr lang="en-US" dirty="0"/>
              <a:t> is associated with a decrease in cooling by approximately 24.974 units.</a:t>
            </a:r>
          </a:p>
          <a:p>
            <a:pPr>
              <a:buFont typeface="Arial" panose="020B0604020202020204" pitchFamily="34" charset="0"/>
              <a:buChar char="•"/>
            </a:pPr>
            <a:r>
              <a:rPr lang="en-US" dirty="0"/>
              <a:t>The direction of this relationship is negative, suggesting that higher temperatures are not associated with increased cooling in this model, however this result can be neglected as it is not statistically significant.</a:t>
            </a:r>
          </a:p>
          <a:p>
            <a:endParaRPr lang="en-US" dirty="0">
              <a:solidFill>
                <a:srgbClr val="000000"/>
              </a:solidFill>
            </a:endParaRPr>
          </a:p>
          <a:p>
            <a:endParaRPr lang="en-US" dirty="0"/>
          </a:p>
          <a:p>
            <a:pPr lvl="1"/>
            <a:endParaRPr lang="en-US" dirty="0"/>
          </a:p>
        </p:txBody>
      </p:sp>
      <p:sp>
        <p:nvSpPr>
          <p:cNvPr id="6" name="Text Placeholder 5">
            <a:extLst>
              <a:ext uri="{FF2B5EF4-FFF2-40B4-BE49-F238E27FC236}">
                <a16:creationId xmlns:a16="http://schemas.microsoft.com/office/drawing/2014/main" id="{F95AAA3F-8144-2FBC-1EDC-FBBCE72753F4}"/>
              </a:ext>
            </a:extLst>
          </p:cNvPr>
          <p:cNvSpPr>
            <a:spLocks noGrp="1"/>
          </p:cNvSpPr>
          <p:nvPr>
            <p:ph type="body" sz="quarter" idx="13"/>
          </p:nvPr>
        </p:nvSpPr>
        <p:spPr/>
        <p:txBody>
          <a:bodyPr/>
          <a:lstStyle/>
          <a:p>
            <a:r>
              <a:rPr lang="en-US" b="1" dirty="0"/>
              <a:t>p-value</a:t>
            </a:r>
            <a:r>
              <a:rPr lang="en-US" dirty="0"/>
              <a:t>: 0.7445</a:t>
            </a:r>
          </a:p>
          <a:p>
            <a:pPr lvl="1">
              <a:buFont typeface="Arial" panose="020B0604020202020204" pitchFamily="34" charset="0"/>
              <a:buChar char="•"/>
            </a:pPr>
            <a:r>
              <a:rPr lang="en-US" dirty="0"/>
              <a:t>The high p-value confirms that the effect of </a:t>
            </a:r>
            <a:r>
              <a:rPr lang="en-US" dirty="0" err="1"/>
              <a:t>mean_temp</a:t>
            </a:r>
            <a:r>
              <a:rPr lang="en-US" dirty="0"/>
              <a:t> on cooling is not statistically significant at confidence interval of 0.05</a:t>
            </a:r>
          </a:p>
          <a:p>
            <a:endParaRPr lang="en-US" dirty="0"/>
          </a:p>
        </p:txBody>
      </p:sp>
      <p:pic>
        <p:nvPicPr>
          <p:cNvPr id="8" name="Picture 7">
            <a:extLst>
              <a:ext uri="{FF2B5EF4-FFF2-40B4-BE49-F238E27FC236}">
                <a16:creationId xmlns:a16="http://schemas.microsoft.com/office/drawing/2014/main" id="{0BF71A8E-93C7-DE21-9268-05A97D23B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1" y="2427733"/>
            <a:ext cx="3773010" cy="2378483"/>
          </a:xfrm>
          <a:prstGeom prst="rect">
            <a:avLst/>
          </a:prstGeom>
        </p:spPr>
      </p:pic>
    </p:spTree>
    <p:extLst>
      <p:ext uri="{BB962C8B-B14F-4D97-AF65-F5344CB8AC3E}">
        <p14:creationId xmlns:p14="http://schemas.microsoft.com/office/powerpoint/2010/main" val="85981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CBC13-4A49-C2C3-F344-11C749C010B0}"/>
              </a:ext>
            </a:extLst>
          </p:cNvPr>
          <p:cNvSpPr>
            <a:spLocks noGrp="1"/>
          </p:cNvSpPr>
          <p:nvPr>
            <p:ph type="title"/>
          </p:nvPr>
        </p:nvSpPr>
        <p:spPr>
          <a:xfrm>
            <a:off x="360000" y="241200"/>
            <a:ext cx="8424000" cy="659962"/>
          </a:xfrm>
        </p:spPr>
        <p:txBody>
          <a:bodyPr anchor="t">
            <a:normAutofit/>
          </a:bodyPr>
          <a:lstStyle/>
          <a:p>
            <a:r>
              <a:rPr lang="en-US" dirty="0"/>
              <a:t>Visualization of water use by no of times utilized – State level</a:t>
            </a:r>
          </a:p>
        </p:txBody>
      </p:sp>
      <p:sp>
        <p:nvSpPr>
          <p:cNvPr id="3" name="Slide Number Placeholder 2">
            <a:extLst>
              <a:ext uri="{FF2B5EF4-FFF2-40B4-BE49-F238E27FC236}">
                <a16:creationId xmlns:a16="http://schemas.microsoft.com/office/drawing/2014/main" id="{DA291E9C-0788-0AE1-359B-0B1A7E66D352}"/>
              </a:ext>
            </a:extLst>
          </p:cNvPr>
          <p:cNvSpPr>
            <a:spLocks noGrp="1"/>
          </p:cNvSpPr>
          <p:nvPr>
            <p:ph type="sldNum" sz="quarter" idx="10"/>
          </p:nvPr>
        </p:nvSpPr>
        <p:spPr>
          <a:xfrm>
            <a:off x="8280000" y="4903200"/>
            <a:ext cx="514400" cy="144000"/>
          </a:xfrm>
        </p:spPr>
        <p:txBody>
          <a:bodyPr anchor="t">
            <a:normAutofit/>
          </a:bodyPr>
          <a:lstStyle/>
          <a:p>
            <a:pPr>
              <a:spcAft>
                <a:spcPts val="600"/>
              </a:spcAft>
            </a:pPr>
            <a:fld id="{EA7858BA-97FF-467B-88B5-B4FF2FCC31FE}" type="slidenum">
              <a:rPr lang="de-DE" smtClean="0"/>
              <a:pPr>
                <a:spcAft>
                  <a:spcPts val="600"/>
                </a:spcAft>
              </a:pPr>
              <a:t>11</a:t>
            </a:fld>
            <a:endParaRPr lang="de-DE"/>
          </a:p>
        </p:txBody>
      </p:sp>
      <p:sp>
        <p:nvSpPr>
          <p:cNvPr id="4" name="Footer Placeholder 3">
            <a:extLst>
              <a:ext uri="{FF2B5EF4-FFF2-40B4-BE49-F238E27FC236}">
                <a16:creationId xmlns:a16="http://schemas.microsoft.com/office/drawing/2014/main" id="{3EE6B1CA-F524-9FCA-ED06-8B7910BC4EFE}"/>
              </a:ext>
            </a:extLst>
          </p:cNvPr>
          <p:cNvSpPr>
            <a:spLocks noGrp="1"/>
          </p:cNvSpPr>
          <p:nvPr>
            <p:ph type="ftr" sz="quarter" idx="11"/>
          </p:nvPr>
        </p:nvSpPr>
        <p:spPr>
          <a:xfrm>
            <a:off x="6958800" y="4903200"/>
            <a:ext cx="655200" cy="147600"/>
          </a:xfrm>
        </p:spPr>
        <p:txBody>
          <a:bodyPr anchor="t">
            <a:normAutofit/>
          </a:bodyPr>
          <a:lstStyle/>
          <a:p>
            <a:pPr>
              <a:spcAft>
                <a:spcPts val="600"/>
              </a:spcAft>
            </a:pPr>
            <a:r>
              <a:rPr lang="de-DE"/>
              <a:t>www.ufz.de</a:t>
            </a:r>
          </a:p>
        </p:txBody>
      </p:sp>
      <p:sp>
        <p:nvSpPr>
          <p:cNvPr id="12" name="Text Placeholder 4">
            <a:extLst>
              <a:ext uri="{FF2B5EF4-FFF2-40B4-BE49-F238E27FC236}">
                <a16:creationId xmlns:a16="http://schemas.microsoft.com/office/drawing/2014/main" id="{91FB5063-28D5-7CF5-677D-8E27E07CF3B6}"/>
              </a:ext>
            </a:extLst>
          </p:cNvPr>
          <p:cNvSpPr>
            <a:spLocks noGrp="1"/>
          </p:cNvSpPr>
          <p:nvPr>
            <p:ph type="body" sz="quarter" idx="12"/>
          </p:nvPr>
        </p:nvSpPr>
        <p:spPr>
          <a:xfrm>
            <a:off x="358774" y="1130400"/>
            <a:ext cx="4105275" cy="3590925"/>
          </a:xfrm>
        </p:spPr>
        <p:txBody>
          <a:bodyPr/>
          <a:lstStyle/>
          <a:p>
            <a:endParaRPr lang="en-US" dirty="0"/>
          </a:p>
        </p:txBody>
      </p:sp>
      <p:pic>
        <p:nvPicPr>
          <p:cNvPr id="7" name="Picture 6">
            <a:extLst>
              <a:ext uri="{FF2B5EF4-FFF2-40B4-BE49-F238E27FC236}">
                <a16:creationId xmlns:a16="http://schemas.microsoft.com/office/drawing/2014/main" id="{C9DF182F-2F69-DB2B-3A7D-0D71D86595E5}"/>
              </a:ext>
            </a:extLst>
          </p:cNvPr>
          <p:cNvPicPr>
            <a:picLocks noChangeAspect="1"/>
          </p:cNvPicPr>
          <p:nvPr/>
        </p:nvPicPr>
        <p:blipFill>
          <a:blip r:embed="rId2"/>
          <a:srcRect r="1525" b="-3"/>
          <a:stretch/>
        </p:blipFill>
        <p:spPr>
          <a:xfrm>
            <a:off x="179918" y="1059582"/>
            <a:ext cx="4104050" cy="3521744"/>
          </a:xfrm>
          <a:prstGeom prst="rect">
            <a:avLst/>
          </a:prstGeom>
          <a:noFill/>
        </p:spPr>
      </p:pic>
      <p:sp>
        <p:nvSpPr>
          <p:cNvPr id="14" name="Text Placeholder 6">
            <a:extLst>
              <a:ext uri="{FF2B5EF4-FFF2-40B4-BE49-F238E27FC236}">
                <a16:creationId xmlns:a16="http://schemas.microsoft.com/office/drawing/2014/main" id="{BE044CE8-A5F7-A0B0-6750-4AD626FE4F82}"/>
              </a:ext>
            </a:extLst>
          </p:cNvPr>
          <p:cNvSpPr>
            <a:spLocks noGrp="1"/>
          </p:cNvSpPr>
          <p:nvPr>
            <p:ph type="body" sz="quarter" idx="14"/>
          </p:nvPr>
        </p:nvSpPr>
        <p:spPr>
          <a:xfrm>
            <a:off x="4679950" y="4706143"/>
            <a:ext cx="1944688" cy="169863"/>
          </a:xfrm>
        </p:spPr>
        <p:txBody>
          <a:bodyPr/>
          <a:lstStyle/>
          <a:p>
            <a:endParaRPr lang="en-US"/>
          </a:p>
        </p:txBody>
      </p:sp>
      <p:pic>
        <p:nvPicPr>
          <p:cNvPr id="8" name="Picture 7">
            <a:extLst>
              <a:ext uri="{FF2B5EF4-FFF2-40B4-BE49-F238E27FC236}">
                <a16:creationId xmlns:a16="http://schemas.microsoft.com/office/drawing/2014/main" id="{5812B8FF-02D4-7806-BEFA-EBA8F4BB0442}"/>
              </a:ext>
            </a:extLst>
          </p:cNvPr>
          <p:cNvPicPr>
            <a:picLocks noChangeAspect="1"/>
          </p:cNvPicPr>
          <p:nvPr/>
        </p:nvPicPr>
        <p:blipFill>
          <a:blip r:embed="rId3"/>
          <a:stretch>
            <a:fillRect/>
          </a:stretch>
        </p:blipFill>
        <p:spPr>
          <a:xfrm>
            <a:off x="4273408" y="1098177"/>
            <a:ext cx="4889231" cy="3555804"/>
          </a:xfrm>
          <a:prstGeom prst="rect">
            <a:avLst/>
          </a:prstGeom>
        </p:spPr>
      </p:pic>
    </p:spTree>
    <p:extLst>
      <p:ext uri="{BB962C8B-B14F-4D97-AF65-F5344CB8AC3E}">
        <p14:creationId xmlns:p14="http://schemas.microsoft.com/office/powerpoint/2010/main" val="122141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800985-CCAE-E55A-8E5D-06379097A9AB}"/>
              </a:ext>
            </a:extLst>
          </p:cNvPr>
          <p:cNvPicPr>
            <a:picLocks noChangeAspect="1"/>
          </p:cNvPicPr>
          <p:nvPr/>
        </p:nvPicPr>
        <p:blipFill>
          <a:blip r:embed="rId3"/>
          <a:stretch>
            <a:fillRect/>
          </a:stretch>
        </p:blipFill>
        <p:spPr>
          <a:xfrm>
            <a:off x="341811" y="760320"/>
            <a:ext cx="6984776" cy="4203565"/>
          </a:xfrm>
          <a:prstGeom prst="rect">
            <a:avLst/>
          </a:prstGeom>
        </p:spPr>
      </p:pic>
      <p:sp>
        <p:nvSpPr>
          <p:cNvPr id="2" name="Title 1">
            <a:extLst>
              <a:ext uri="{FF2B5EF4-FFF2-40B4-BE49-F238E27FC236}">
                <a16:creationId xmlns:a16="http://schemas.microsoft.com/office/drawing/2014/main" id="{CC02092E-998A-6F4C-3CF5-F9F00D89CDEA}"/>
              </a:ext>
            </a:extLst>
          </p:cNvPr>
          <p:cNvSpPr>
            <a:spLocks noGrp="1"/>
          </p:cNvSpPr>
          <p:nvPr>
            <p:ph type="title"/>
          </p:nvPr>
        </p:nvSpPr>
        <p:spPr/>
        <p:txBody>
          <a:bodyPr/>
          <a:lstStyle/>
          <a:p>
            <a:r>
              <a:rPr lang="en-US" dirty="0"/>
              <a:t>Visualization of water use by no of times utilized – Kreis level</a:t>
            </a:r>
          </a:p>
        </p:txBody>
      </p:sp>
      <p:sp>
        <p:nvSpPr>
          <p:cNvPr id="3" name="Slide Number Placeholder 2">
            <a:extLst>
              <a:ext uri="{FF2B5EF4-FFF2-40B4-BE49-F238E27FC236}">
                <a16:creationId xmlns:a16="http://schemas.microsoft.com/office/drawing/2014/main" id="{3D284C5D-E2A6-D11D-BE03-030DC427AF3D}"/>
              </a:ext>
            </a:extLst>
          </p:cNvPr>
          <p:cNvSpPr>
            <a:spLocks noGrp="1"/>
          </p:cNvSpPr>
          <p:nvPr>
            <p:ph type="sldNum" sz="quarter" idx="10"/>
          </p:nvPr>
        </p:nvSpPr>
        <p:spPr/>
        <p:txBody>
          <a:bodyPr/>
          <a:lstStyle/>
          <a:p>
            <a:fld id="{EA7858BA-97FF-467B-88B5-B4FF2FCC31FE}" type="slidenum">
              <a:rPr lang="de-DE" smtClean="0"/>
              <a:pPr/>
              <a:t>12</a:t>
            </a:fld>
            <a:endParaRPr lang="de-DE" dirty="0"/>
          </a:p>
        </p:txBody>
      </p:sp>
      <p:sp>
        <p:nvSpPr>
          <p:cNvPr id="4" name="Footer Placeholder 3">
            <a:extLst>
              <a:ext uri="{FF2B5EF4-FFF2-40B4-BE49-F238E27FC236}">
                <a16:creationId xmlns:a16="http://schemas.microsoft.com/office/drawing/2014/main" id="{6D033B09-0CFB-428F-83BF-09ED56671E74}"/>
              </a:ext>
            </a:extLst>
          </p:cNvPr>
          <p:cNvSpPr>
            <a:spLocks noGrp="1"/>
          </p:cNvSpPr>
          <p:nvPr>
            <p:ph type="ftr" sz="quarter" idx="11"/>
          </p:nvPr>
        </p:nvSpPr>
        <p:spPr/>
        <p:txBody>
          <a:bodyPr/>
          <a:lstStyle/>
          <a:p>
            <a:r>
              <a:rPr lang="de-DE"/>
              <a:t>www.ufz.de</a:t>
            </a:r>
            <a:endParaRPr lang="de-DE" dirty="0"/>
          </a:p>
        </p:txBody>
      </p:sp>
    </p:spTree>
    <p:extLst>
      <p:ext uri="{BB962C8B-B14F-4D97-AF65-F5344CB8AC3E}">
        <p14:creationId xmlns:p14="http://schemas.microsoft.com/office/powerpoint/2010/main" val="241826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8631-E1AA-6E98-3881-E6121DAC2C05}"/>
              </a:ext>
            </a:extLst>
          </p:cNvPr>
          <p:cNvSpPr>
            <a:spLocks noGrp="1"/>
          </p:cNvSpPr>
          <p:nvPr>
            <p:ph type="title"/>
          </p:nvPr>
        </p:nvSpPr>
        <p:spPr/>
        <p:txBody>
          <a:bodyPr/>
          <a:lstStyle/>
          <a:p>
            <a:r>
              <a:rPr lang="en-US" dirty="0"/>
              <a:t>New Framework</a:t>
            </a:r>
          </a:p>
        </p:txBody>
      </p:sp>
      <p:sp>
        <p:nvSpPr>
          <p:cNvPr id="3" name="Slide Number Placeholder 2">
            <a:extLst>
              <a:ext uri="{FF2B5EF4-FFF2-40B4-BE49-F238E27FC236}">
                <a16:creationId xmlns:a16="http://schemas.microsoft.com/office/drawing/2014/main" id="{17CB4B3E-1247-A16A-C98E-880BD6A27F5A}"/>
              </a:ext>
            </a:extLst>
          </p:cNvPr>
          <p:cNvSpPr>
            <a:spLocks noGrp="1"/>
          </p:cNvSpPr>
          <p:nvPr>
            <p:ph type="sldNum" sz="quarter" idx="10"/>
          </p:nvPr>
        </p:nvSpPr>
        <p:spPr/>
        <p:txBody>
          <a:bodyPr/>
          <a:lstStyle/>
          <a:p>
            <a:fld id="{EA7858BA-97FF-467B-88B5-B4FF2FCC31FE}" type="slidenum">
              <a:rPr lang="de-DE" smtClean="0"/>
              <a:pPr/>
              <a:t>13</a:t>
            </a:fld>
            <a:endParaRPr lang="de-DE" dirty="0"/>
          </a:p>
        </p:txBody>
      </p:sp>
      <p:sp>
        <p:nvSpPr>
          <p:cNvPr id="4" name="Footer Placeholder 3">
            <a:extLst>
              <a:ext uri="{FF2B5EF4-FFF2-40B4-BE49-F238E27FC236}">
                <a16:creationId xmlns:a16="http://schemas.microsoft.com/office/drawing/2014/main" id="{8EB8E492-355E-2E66-D133-D44E694D2101}"/>
              </a:ext>
            </a:extLst>
          </p:cNvPr>
          <p:cNvSpPr>
            <a:spLocks noGrp="1"/>
          </p:cNvSpPr>
          <p:nvPr>
            <p:ph type="ftr" sz="quarter" idx="11"/>
          </p:nvPr>
        </p:nvSpPr>
        <p:spPr/>
        <p:txBody>
          <a:bodyPr/>
          <a:lstStyle/>
          <a:p>
            <a:r>
              <a:rPr lang="de-DE"/>
              <a:t>www.ufz.de</a:t>
            </a:r>
            <a:endParaRPr lang="de-DE" dirty="0"/>
          </a:p>
        </p:txBody>
      </p:sp>
      <p:sp>
        <p:nvSpPr>
          <p:cNvPr id="14" name="Rounded Rectangle 13">
            <a:extLst>
              <a:ext uri="{FF2B5EF4-FFF2-40B4-BE49-F238E27FC236}">
                <a16:creationId xmlns:a16="http://schemas.microsoft.com/office/drawing/2014/main" id="{AFC01B1F-1D55-84E3-EECB-00D9096E7A86}"/>
              </a:ext>
            </a:extLst>
          </p:cNvPr>
          <p:cNvSpPr/>
          <p:nvPr/>
        </p:nvSpPr>
        <p:spPr>
          <a:xfrm>
            <a:off x="3419872" y="1237967"/>
            <a:ext cx="1224135" cy="499385"/>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Gross Value added (GVA) at Kreis Level</a:t>
            </a:r>
          </a:p>
        </p:txBody>
      </p:sp>
      <p:sp>
        <p:nvSpPr>
          <p:cNvPr id="15" name="Rounded Rectangle 14">
            <a:extLst>
              <a:ext uri="{FF2B5EF4-FFF2-40B4-BE49-F238E27FC236}">
                <a16:creationId xmlns:a16="http://schemas.microsoft.com/office/drawing/2014/main" id="{E4FBDA17-A052-4194-80D7-5165880D6524}"/>
              </a:ext>
            </a:extLst>
          </p:cNvPr>
          <p:cNvSpPr/>
          <p:nvPr/>
        </p:nvSpPr>
        <p:spPr>
          <a:xfrm>
            <a:off x="4716016" y="1248595"/>
            <a:ext cx="1080105" cy="478128"/>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Climate Elasticity (CE)</a:t>
            </a:r>
          </a:p>
        </p:txBody>
      </p:sp>
      <p:sp>
        <p:nvSpPr>
          <p:cNvPr id="17" name="Rounded Rectangle 16">
            <a:extLst>
              <a:ext uri="{FF2B5EF4-FFF2-40B4-BE49-F238E27FC236}">
                <a16:creationId xmlns:a16="http://schemas.microsoft.com/office/drawing/2014/main" id="{3F86A137-40AE-C899-B515-62472A36A26E}"/>
              </a:ext>
            </a:extLst>
          </p:cNvPr>
          <p:cNvSpPr/>
          <p:nvPr/>
        </p:nvSpPr>
        <p:spPr>
          <a:xfrm>
            <a:off x="6629129" y="3484395"/>
            <a:ext cx="1616077" cy="394389"/>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Technological Change (TC)</a:t>
            </a:r>
          </a:p>
        </p:txBody>
      </p:sp>
      <p:sp>
        <p:nvSpPr>
          <p:cNvPr id="19" name="Rounded Rectangle 18">
            <a:extLst>
              <a:ext uri="{FF2B5EF4-FFF2-40B4-BE49-F238E27FC236}">
                <a16:creationId xmlns:a16="http://schemas.microsoft.com/office/drawing/2014/main" id="{C8495F7C-44D9-F2B9-027E-6AB17FADAF7D}"/>
              </a:ext>
            </a:extLst>
          </p:cNvPr>
          <p:cNvSpPr/>
          <p:nvPr/>
        </p:nvSpPr>
        <p:spPr>
          <a:xfrm>
            <a:off x="3766933" y="4419143"/>
            <a:ext cx="1835736" cy="411852"/>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Water Withdrawals</a:t>
            </a:r>
          </a:p>
        </p:txBody>
      </p:sp>
      <p:cxnSp>
        <p:nvCxnSpPr>
          <p:cNvPr id="20" name="Straight Arrow Connector 19">
            <a:extLst>
              <a:ext uri="{FF2B5EF4-FFF2-40B4-BE49-F238E27FC236}">
                <a16:creationId xmlns:a16="http://schemas.microsoft.com/office/drawing/2014/main" id="{85454D2D-0A4D-FB7E-030A-2B6CE3A0F5DC}"/>
              </a:ext>
            </a:extLst>
          </p:cNvPr>
          <p:cNvCxnSpPr>
            <a:cxnSpLocks/>
          </p:cNvCxnSpPr>
          <p:nvPr/>
        </p:nvCxnSpPr>
        <p:spPr>
          <a:xfrm>
            <a:off x="5220072" y="1737352"/>
            <a:ext cx="0" cy="30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56">
            <a:extLst>
              <a:ext uri="{FF2B5EF4-FFF2-40B4-BE49-F238E27FC236}">
                <a16:creationId xmlns:a16="http://schemas.microsoft.com/office/drawing/2014/main" id="{2EE7810F-6688-7DD2-5889-773511B0510E}"/>
              </a:ext>
            </a:extLst>
          </p:cNvPr>
          <p:cNvCxnSpPr>
            <a:cxnSpLocks/>
            <a:endCxn id="29" idx="3"/>
          </p:cNvCxnSpPr>
          <p:nvPr/>
        </p:nvCxnSpPr>
        <p:spPr>
          <a:xfrm flipH="1" flipV="1">
            <a:off x="6019225" y="3669074"/>
            <a:ext cx="609904" cy="12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56">
            <a:extLst>
              <a:ext uri="{FF2B5EF4-FFF2-40B4-BE49-F238E27FC236}">
                <a16:creationId xmlns:a16="http://schemas.microsoft.com/office/drawing/2014/main" id="{3691F34E-2686-9B7B-A5D1-08551625722A}"/>
              </a:ext>
            </a:extLst>
          </p:cNvPr>
          <p:cNvCxnSpPr>
            <a:cxnSpLocks/>
          </p:cNvCxnSpPr>
          <p:nvPr/>
        </p:nvCxnSpPr>
        <p:spPr>
          <a:xfrm>
            <a:off x="4139952" y="1737352"/>
            <a:ext cx="0" cy="30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16">
            <a:extLst>
              <a:ext uri="{FF2B5EF4-FFF2-40B4-BE49-F238E27FC236}">
                <a16:creationId xmlns:a16="http://schemas.microsoft.com/office/drawing/2014/main" id="{C46B6D85-D186-B19C-8A33-5009252D7A03}"/>
              </a:ext>
            </a:extLst>
          </p:cNvPr>
          <p:cNvSpPr/>
          <p:nvPr/>
        </p:nvSpPr>
        <p:spPr>
          <a:xfrm>
            <a:off x="3766933" y="2046936"/>
            <a:ext cx="1835730" cy="884854"/>
          </a:xfrm>
          <a:prstGeom prst="roundRect">
            <a:avLst>
              <a:gd name="adj" fmla="val 10938"/>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200" dirty="0">
              <a:solidFill>
                <a:schemeClr val="tx1"/>
              </a:solidFill>
            </a:endParaRPr>
          </a:p>
        </p:txBody>
      </p:sp>
      <p:sp>
        <p:nvSpPr>
          <p:cNvPr id="28" name="Rounded Rectangle 9">
            <a:extLst>
              <a:ext uri="{FF2B5EF4-FFF2-40B4-BE49-F238E27FC236}">
                <a16:creationId xmlns:a16="http://schemas.microsoft.com/office/drawing/2014/main" id="{4C1AA533-C350-F630-B16A-D62F342966E9}"/>
              </a:ext>
            </a:extLst>
          </p:cNvPr>
          <p:cNvSpPr/>
          <p:nvPr/>
        </p:nvSpPr>
        <p:spPr>
          <a:xfrm>
            <a:off x="4763365" y="2352449"/>
            <a:ext cx="725862" cy="386335"/>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Cooling</a:t>
            </a:r>
          </a:p>
        </p:txBody>
      </p:sp>
      <p:sp>
        <p:nvSpPr>
          <p:cNvPr id="21" name="Rounded Rectangle 9">
            <a:extLst>
              <a:ext uri="{FF2B5EF4-FFF2-40B4-BE49-F238E27FC236}">
                <a16:creationId xmlns:a16="http://schemas.microsoft.com/office/drawing/2014/main" id="{1F983800-CDB0-6BD0-A2D2-9AA792A088F6}"/>
              </a:ext>
            </a:extLst>
          </p:cNvPr>
          <p:cNvSpPr/>
          <p:nvPr/>
        </p:nvSpPr>
        <p:spPr>
          <a:xfrm>
            <a:off x="3864819" y="2346507"/>
            <a:ext cx="725862" cy="386335"/>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Other</a:t>
            </a:r>
          </a:p>
        </p:txBody>
      </p:sp>
      <p:sp>
        <p:nvSpPr>
          <p:cNvPr id="29" name="Rounded Rectangle 16">
            <a:extLst>
              <a:ext uri="{FF2B5EF4-FFF2-40B4-BE49-F238E27FC236}">
                <a16:creationId xmlns:a16="http://schemas.microsoft.com/office/drawing/2014/main" id="{2EBC1230-CABC-F691-2F14-236D2D6F46A0}"/>
              </a:ext>
            </a:extLst>
          </p:cNvPr>
          <p:cNvSpPr/>
          <p:nvPr/>
        </p:nvSpPr>
        <p:spPr>
          <a:xfrm>
            <a:off x="3419872" y="3226647"/>
            <a:ext cx="2599353" cy="884854"/>
          </a:xfrm>
          <a:prstGeom prst="roundRect">
            <a:avLst>
              <a:gd name="adj" fmla="val 10938"/>
            </a:avLst>
          </a:prstGeom>
          <a:solidFill>
            <a:schemeClr val="accent1">
              <a:lumMod val="40000"/>
              <a:lumOff val="6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200" dirty="0">
              <a:solidFill>
                <a:schemeClr val="tx1"/>
              </a:solidFill>
            </a:endParaRPr>
          </a:p>
        </p:txBody>
      </p:sp>
      <p:sp>
        <p:nvSpPr>
          <p:cNvPr id="30" name="Rounded Rectangle 9">
            <a:extLst>
              <a:ext uri="{FF2B5EF4-FFF2-40B4-BE49-F238E27FC236}">
                <a16:creationId xmlns:a16="http://schemas.microsoft.com/office/drawing/2014/main" id="{DC586AA3-571D-E5AF-5C3A-E08F98D8B623}"/>
              </a:ext>
            </a:extLst>
          </p:cNvPr>
          <p:cNvSpPr/>
          <p:nvPr/>
        </p:nvSpPr>
        <p:spPr>
          <a:xfrm>
            <a:off x="3563888" y="3480701"/>
            <a:ext cx="725862" cy="386335"/>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Single</a:t>
            </a:r>
          </a:p>
        </p:txBody>
      </p:sp>
      <p:sp>
        <p:nvSpPr>
          <p:cNvPr id="31" name="Rounded Rectangle 9">
            <a:extLst>
              <a:ext uri="{FF2B5EF4-FFF2-40B4-BE49-F238E27FC236}">
                <a16:creationId xmlns:a16="http://schemas.microsoft.com/office/drawing/2014/main" id="{ED1083B4-FD8C-C96C-1879-3FAFA9834E29}"/>
              </a:ext>
            </a:extLst>
          </p:cNvPr>
          <p:cNvSpPr/>
          <p:nvPr/>
        </p:nvSpPr>
        <p:spPr>
          <a:xfrm>
            <a:off x="4340536" y="3488423"/>
            <a:ext cx="725862" cy="386335"/>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Multi</a:t>
            </a:r>
          </a:p>
        </p:txBody>
      </p:sp>
      <p:sp>
        <p:nvSpPr>
          <p:cNvPr id="32" name="Rounded Rectangle 9">
            <a:extLst>
              <a:ext uri="{FF2B5EF4-FFF2-40B4-BE49-F238E27FC236}">
                <a16:creationId xmlns:a16="http://schemas.microsoft.com/office/drawing/2014/main" id="{AD7D52E7-85CB-6475-A1F0-AA029DB79C07}"/>
              </a:ext>
            </a:extLst>
          </p:cNvPr>
          <p:cNvSpPr/>
          <p:nvPr/>
        </p:nvSpPr>
        <p:spPr>
          <a:xfrm>
            <a:off x="5111456" y="3480701"/>
            <a:ext cx="725862" cy="386335"/>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Circular</a:t>
            </a:r>
          </a:p>
        </p:txBody>
      </p:sp>
      <p:cxnSp>
        <p:nvCxnSpPr>
          <p:cNvPr id="35" name="Straight Arrow Connector 34">
            <a:extLst>
              <a:ext uri="{FF2B5EF4-FFF2-40B4-BE49-F238E27FC236}">
                <a16:creationId xmlns:a16="http://schemas.microsoft.com/office/drawing/2014/main" id="{017B5F82-C195-9B1B-323B-806BD8DC1835}"/>
              </a:ext>
            </a:extLst>
          </p:cNvPr>
          <p:cNvCxnSpPr>
            <a:cxnSpLocks/>
          </p:cNvCxnSpPr>
          <p:nvPr/>
        </p:nvCxnSpPr>
        <p:spPr>
          <a:xfrm>
            <a:off x="4684801" y="2917063"/>
            <a:ext cx="0" cy="30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D748AB5-6131-4F3D-3F5A-B4E326A5815D}"/>
              </a:ext>
            </a:extLst>
          </p:cNvPr>
          <p:cNvCxnSpPr>
            <a:cxnSpLocks/>
          </p:cNvCxnSpPr>
          <p:nvPr/>
        </p:nvCxnSpPr>
        <p:spPr>
          <a:xfrm>
            <a:off x="4684801" y="4109559"/>
            <a:ext cx="0" cy="30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DB157B9-D8D8-87AA-770A-184409F84F9B}"/>
              </a:ext>
            </a:extLst>
          </p:cNvPr>
          <p:cNvSpPr txBox="1"/>
          <p:nvPr/>
        </p:nvSpPr>
        <p:spPr>
          <a:xfrm>
            <a:off x="4211960" y="2040733"/>
            <a:ext cx="941287" cy="276999"/>
          </a:xfrm>
          <a:prstGeom prst="rect">
            <a:avLst/>
          </a:prstGeom>
          <a:noFill/>
        </p:spPr>
        <p:txBody>
          <a:bodyPr wrap="square" rtlCol="0">
            <a:spAutoFit/>
          </a:bodyPr>
          <a:lstStyle/>
          <a:p>
            <a:r>
              <a:rPr lang="en-US" sz="1200" dirty="0"/>
              <a:t>Water Use</a:t>
            </a:r>
          </a:p>
        </p:txBody>
      </p:sp>
    </p:spTree>
    <p:extLst>
      <p:ext uri="{BB962C8B-B14F-4D97-AF65-F5344CB8AC3E}">
        <p14:creationId xmlns:p14="http://schemas.microsoft.com/office/powerpoint/2010/main" val="270151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FA9C-4EB3-A5FC-ACBB-A007DA88222C}"/>
              </a:ext>
            </a:extLst>
          </p:cNvPr>
          <p:cNvSpPr>
            <a:spLocks noGrp="1"/>
          </p:cNvSpPr>
          <p:nvPr>
            <p:ph type="title"/>
          </p:nvPr>
        </p:nvSpPr>
        <p:spPr/>
        <p:txBody>
          <a:bodyPr/>
          <a:lstStyle/>
          <a:p>
            <a:r>
              <a:rPr lang="en-US" dirty="0"/>
              <a:t>Prognose </a:t>
            </a:r>
            <a:r>
              <a:rPr lang="en-US" dirty="0" err="1"/>
              <a:t>industrielle</a:t>
            </a:r>
            <a:r>
              <a:rPr lang="en-US" dirty="0"/>
              <a:t> </a:t>
            </a:r>
            <a:r>
              <a:rPr lang="en-US" dirty="0" err="1"/>
              <a:t>Wassernachfrage</a:t>
            </a:r>
            <a:endParaRPr lang="en-US" dirty="0"/>
          </a:p>
        </p:txBody>
      </p:sp>
      <p:sp>
        <p:nvSpPr>
          <p:cNvPr id="3" name="Slide Number Placeholder 2">
            <a:extLst>
              <a:ext uri="{FF2B5EF4-FFF2-40B4-BE49-F238E27FC236}">
                <a16:creationId xmlns:a16="http://schemas.microsoft.com/office/drawing/2014/main" id="{45733EDC-5559-5318-E895-03D66B2773EA}"/>
              </a:ext>
            </a:extLst>
          </p:cNvPr>
          <p:cNvSpPr>
            <a:spLocks noGrp="1"/>
          </p:cNvSpPr>
          <p:nvPr>
            <p:ph type="sldNum" sz="quarter" idx="10"/>
          </p:nvPr>
        </p:nvSpPr>
        <p:spPr/>
        <p:txBody>
          <a:bodyPr/>
          <a:lstStyle/>
          <a:p>
            <a:fld id="{EA7858BA-97FF-467B-88B5-B4FF2FCC31FE}" type="slidenum">
              <a:rPr lang="de-DE" smtClean="0"/>
              <a:pPr/>
              <a:t>14</a:t>
            </a:fld>
            <a:endParaRPr lang="de-DE" dirty="0"/>
          </a:p>
        </p:txBody>
      </p:sp>
      <p:sp>
        <p:nvSpPr>
          <p:cNvPr id="4" name="Footer Placeholder 3">
            <a:extLst>
              <a:ext uri="{FF2B5EF4-FFF2-40B4-BE49-F238E27FC236}">
                <a16:creationId xmlns:a16="http://schemas.microsoft.com/office/drawing/2014/main" id="{1C228202-ED3A-F5D6-6F92-0523C115409A}"/>
              </a:ext>
            </a:extLst>
          </p:cNvPr>
          <p:cNvSpPr>
            <a:spLocks noGrp="1"/>
          </p:cNvSpPr>
          <p:nvPr>
            <p:ph type="ftr" sz="quarter" idx="11"/>
          </p:nvPr>
        </p:nvSpPr>
        <p:spPr/>
        <p:txBody>
          <a:bodyPr/>
          <a:lstStyle/>
          <a:p>
            <a:r>
              <a:rPr lang="de-DE"/>
              <a:t>www.ufz.de</a:t>
            </a:r>
            <a:endParaRPr lang="de-DE" dirty="0"/>
          </a:p>
        </p:txBody>
      </p:sp>
      <p:sp>
        <p:nvSpPr>
          <p:cNvPr id="5" name="Text Placeholder 4">
            <a:extLst>
              <a:ext uri="{FF2B5EF4-FFF2-40B4-BE49-F238E27FC236}">
                <a16:creationId xmlns:a16="http://schemas.microsoft.com/office/drawing/2014/main" id="{952A2907-8153-248B-FD40-D690E15C298A}"/>
              </a:ext>
            </a:extLst>
          </p:cNvPr>
          <p:cNvSpPr>
            <a:spLocks noGrp="1"/>
          </p:cNvSpPr>
          <p:nvPr>
            <p:ph type="body" sz="quarter" idx="12"/>
          </p:nvPr>
        </p:nvSpPr>
        <p:spPr>
          <a:xfrm>
            <a:off x="358774" y="1130400"/>
            <a:ext cx="4717282" cy="3590925"/>
          </a:xfrm>
        </p:spPr>
        <p:txBody>
          <a:bodyPr/>
          <a:lstStyle/>
          <a:p>
            <a:r>
              <a:rPr lang="de-DE" dirty="0"/>
              <a:t>Sammlung historischer Daten über;</a:t>
            </a:r>
          </a:p>
          <a:p>
            <a:pPr lvl="1"/>
            <a:r>
              <a:rPr lang="de-DE" b="1" dirty="0"/>
              <a:t>Industrielle Wasserentnahmen (IWA): </a:t>
            </a:r>
            <a:r>
              <a:rPr lang="de-DE" dirty="0"/>
              <a:t>Aus Thüringer Landesamt für Statistik (TLS).</a:t>
            </a:r>
          </a:p>
          <a:p>
            <a:pPr lvl="1"/>
            <a:r>
              <a:rPr lang="de-DE" b="1" dirty="0"/>
              <a:t>Bruttowertschöpfung (BWS): </a:t>
            </a:r>
            <a:r>
              <a:rPr lang="de-DE" dirty="0"/>
              <a:t>Repräsentiert die industrielle Wirtschaftstätigkeit.</a:t>
            </a:r>
          </a:p>
          <a:p>
            <a:pPr lvl="1"/>
            <a:r>
              <a:rPr lang="de-DE" b="1" dirty="0"/>
              <a:t>Klimaextreme (KE)</a:t>
            </a:r>
            <a:r>
              <a:rPr lang="de-DE" dirty="0"/>
              <a:t>: Einschließlich historischer Klimadaten und projizierter Temperatur unter ausgewählten SSP/RCP-Szenarien.</a:t>
            </a:r>
          </a:p>
          <a:p>
            <a:pPr lvl="1"/>
            <a:r>
              <a:rPr lang="de-DE" b="1" dirty="0"/>
              <a:t>Technologischer Wandel:</a:t>
            </a:r>
            <a:r>
              <a:rPr lang="de-DE" dirty="0"/>
              <a:t> Verwendung von Daten über branchenspezifische wassersparende Technologien oder Schätzungen auf der Grundlage von technologischen Trends.</a:t>
            </a:r>
            <a:endParaRPr lang="en-US" dirty="0"/>
          </a:p>
        </p:txBody>
      </p:sp>
      <p:sp>
        <p:nvSpPr>
          <p:cNvPr id="6" name="Text Placeholder 5">
            <a:extLst>
              <a:ext uri="{FF2B5EF4-FFF2-40B4-BE49-F238E27FC236}">
                <a16:creationId xmlns:a16="http://schemas.microsoft.com/office/drawing/2014/main" id="{33039AC6-1D0E-245F-8583-0850E89A4231}"/>
              </a:ext>
            </a:extLst>
          </p:cNvPr>
          <p:cNvSpPr>
            <a:spLocks noGrp="1"/>
          </p:cNvSpPr>
          <p:nvPr>
            <p:ph type="body" sz="quarter" idx="13"/>
          </p:nvPr>
        </p:nvSpPr>
        <p:spPr>
          <a:xfrm>
            <a:off x="5004048" y="1130400"/>
            <a:ext cx="3779952" cy="3590925"/>
          </a:xfrm>
        </p:spPr>
        <p:txBody>
          <a:bodyPr/>
          <a:lstStyle/>
          <a:p>
            <a:r>
              <a:rPr lang="de-DE" dirty="0">
                <a:solidFill>
                  <a:srgbClr val="000000"/>
                </a:solidFill>
              </a:rPr>
              <a:t>Spezifizierung eines multiplen Regressionsmodells zur Bewertung der direkten Auswirkungen von BWS, KE</a:t>
            </a:r>
          </a:p>
          <a:p>
            <a:r>
              <a:rPr lang="de-DE" dirty="0">
                <a:solidFill>
                  <a:srgbClr val="000000"/>
                </a:solidFill>
              </a:rPr>
              <a:t>Simulation unter SSP/RCP-Szenarien, um die zukünftige Binnenschifffahrt zu prognostizieren. Analyse der Ergebnisse für verschiedene klimatische und wirtschaftliche Annahmen.</a:t>
            </a:r>
            <a:endParaRPr lang="en-US" dirty="0"/>
          </a:p>
        </p:txBody>
      </p:sp>
    </p:spTree>
    <p:extLst>
      <p:ext uri="{BB962C8B-B14F-4D97-AF65-F5344CB8AC3E}">
        <p14:creationId xmlns:p14="http://schemas.microsoft.com/office/powerpoint/2010/main" val="427203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23D17-4F9E-A20B-C5E3-76F48AFE0218}"/>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AE8BE390-D82D-6BC9-3BD7-F06AEEC15617}"/>
              </a:ext>
            </a:extLst>
          </p:cNvPr>
          <p:cNvSpPr>
            <a:spLocks noGrp="1"/>
          </p:cNvSpPr>
          <p:nvPr>
            <p:ph type="title"/>
          </p:nvPr>
        </p:nvSpPr>
        <p:spPr/>
        <p:txBody>
          <a:bodyPr/>
          <a:lstStyle/>
          <a:p>
            <a:r>
              <a:rPr lang="de-DE" dirty="0"/>
              <a:t>Data Sources</a:t>
            </a:r>
          </a:p>
        </p:txBody>
      </p:sp>
      <p:sp>
        <p:nvSpPr>
          <p:cNvPr id="4" name="Foliennummernplatzhalter 3">
            <a:extLst>
              <a:ext uri="{FF2B5EF4-FFF2-40B4-BE49-F238E27FC236}">
                <a16:creationId xmlns:a16="http://schemas.microsoft.com/office/drawing/2014/main" id="{9202B69F-FBF5-B4DA-4A90-664FFDDF4661}"/>
              </a:ext>
            </a:extLst>
          </p:cNvPr>
          <p:cNvSpPr>
            <a:spLocks noGrp="1"/>
          </p:cNvSpPr>
          <p:nvPr>
            <p:ph type="sldNum" sz="quarter" idx="10"/>
          </p:nvPr>
        </p:nvSpPr>
        <p:spPr/>
        <p:txBody>
          <a:bodyPr/>
          <a:lstStyle/>
          <a:p>
            <a:fld id="{7AF9AA50-0486-41C3-8F9C-2E057E6D6925}" type="slidenum">
              <a:rPr lang="de-DE" smtClean="0"/>
              <a:pPr/>
              <a:t>15</a:t>
            </a:fld>
            <a:endParaRPr lang="de-DE" dirty="0"/>
          </a:p>
        </p:txBody>
      </p:sp>
      <p:sp>
        <p:nvSpPr>
          <p:cNvPr id="5" name="Fußzeilenplatzhalter 4">
            <a:extLst>
              <a:ext uri="{FF2B5EF4-FFF2-40B4-BE49-F238E27FC236}">
                <a16:creationId xmlns:a16="http://schemas.microsoft.com/office/drawing/2014/main" id="{EA1DEAD2-77AA-1DA0-EC24-8FD19653F64E}"/>
              </a:ext>
            </a:extLst>
          </p:cNvPr>
          <p:cNvSpPr>
            <a:spLocks noGrp="1"/>
          </p:cNvSpPr>
          <p:nvPr>
            <p:ph type="ftr" sz="quarter" idx="11"/>
          </p:nvPr>
        </p:nvSpPr>
        <p:spPr/>
        <p:txBody>
          <a:bodyPr/>
          <a:lstStyle/>
          <a:p>
            <a:r>
              <a:rPr lang="de-DE"/>
              <a:t>www.ufz.de</a:t>
            </a:r>
            <a:endParaRPr lang="de-DE" dirty="0"/>
          </a:p>
        </p:txBody>
      </p:sp>
      <p:sp>
        <p:nvSpPr>
          <p:cNvPr id="7" name="Textplatzhalter 6">
            <a:extLst>
              <a:ext uri="{FF2B5EF4-FFF2-40B4-BE49-F238E27FC236}">
                <a16:creationId xmlns:a16="http://schemas.microsoft.com/office/drawing/2014/main" id="{83A80185-E111-9ECA-CBD8-8BEE6D993F78}"/>
              </a:ext>
            </a:extLst>
          </p:cNvPr>
          <p:cNvSpPr>
            <a:spLocks noGrp="1"/>
          </p:cNvSpPr>
          <p:nvPr>
            <p:ph type="body" sz="quarter" idx="12"/>
          </p:nvPr>
        </p:nvSpPr>
        <p:spPr>
          <a:xfrm>
            <a:off x="358774" y="1130400"/>
            <a:ext cx="7255226" cy="3590925"/>
          </a:xfrm>
        </p:spPr>
        <p:txBody>
          <a:bodyPr/>
          <a:lstStyle/>
          <a:p>
            <a:r>
              <a:rPr lang="en-US" dirty="0" err="1"/>
              <a:t>Thüringer</a:t>
            </a:r>
            <a:r>
              <a:rPr lang="en-US" dirty="0"/>
              <a:t> </a:t>
            </a:r>
            <a:r>
              <a:rPr lang="en-US" dirty="0" err="1"/>
              <a:t>Landesamt</a:t>
            </a:r>
            <a:r>
              <a:rPr lang="en-US" dirty="0"/>
              <a:t> für </a:t>
            </a:r>
            <a:r>
              <a:rPr lang="en-US" dirty="0" err="1"/>
              <a:t>Statistik</a:t>
            </a:r>
            <a:endParaRPr lang="en-US" dirty="0"/>
          </a:p>
          <a:p>
            <a:pPr lvl="1"/>
            <a:r>
              <a:rPr lang="de-DE" dirty="0"/>
              <a:t>N</a:t>
            </a:r>
            <a:r>
              <a:rPr lang="en-US" dirty="0"/>
              <a:t>on Public water supply statistics (2001 – 2019)</a:t>
            </a:r>
          </a:p>
          <a:p>
            <a:pPr lvl="1"/>
            <a:r>
              <a:rPr lang="de-DE" dirty="0"/>
              <a:t>G</a:t>
            </a:r>
            <a:r>
              <a:rPr lang="en-US" dirty="0"/>
              <a:t>ross Value added (2001 – 2019)</a:t>
            </a:r>
          </a:p>
          <a:p>
            <a:r>
              <a:rPr lang="en-US" dirty="0"/>
              <a:t>SSP Database (Shared Socioeconomic Pathways) - Version 2.0</a:t>
            </a:r>
          </a:p>
          <a:p>
            <a:r>
              <a:rPr lang="en-US" dirty="0"/>
              <a:t>DWD weather climate extremes</a:t>
            </a:r>
          </a:p>
          <a:p>
            <a:r>
              <a:rPr lang="de-DE" dirty="0">
                <a:hlinkClick r:id="rId2"/>
              </a:rPr>
              <a:t>Index </a:t>
            </a:r>
            <a:r>
              <a:rPr lang="de-DE" dirty="0" err="1">
                <a:hlinkClick r:id="rId2"/>
              </a:rPr>
              <a:t>of</a:t>
            </a:r>
            <a:r>
              <a:rPr lang="de-DE" dirty="0">
                <a:hlinkClick r:id="rId2"/>
              </a:rPr>
              <a:t> /</a:t>
            </a:r>
            <a:r>
              <a:rPr lang="de-DE" dirty="0" err="1">
                <a:hlinkClick r:id="rId2"/>
              </a:rPr>
              <a:t>climate_environment</a:t>
            </a:r>
            <a:r>
              <a:rPr lang="de-DE" dirty="0">
                <a:hlinkClick r:id="rId2"/>
              </a:rPr>
              <a:t>/CDC/</a:t>
            </a:r>
            <a:r>
              <a:rPr lang="de-DE" dirty="0" err="1">
                <a:hlinkClick r:id="rId2"/>
              </a:rPr>
              <a:t>regional_averages_DE</a:t>
            </a:r>
            <a:r>
              <a:rPr lang="de-DE" dirty="0">
                <a:hlinkClick r:id="rId2"/>
              </a:rPr>
              <a:t>/annual/</a:t>
            </a:r>
            <a:endParaRPr lang="en-US" dirty="0"/>
          </a:p>
          <a:p>
            <a:r>
              <a:rPr lang="de-DE" dirty="0"/>
              <a:t>O</a:t>
            </a:r>
            <a:r>
              <a:rPr lang="en-US" dirty="0" err="1"/>
              <a:t>ther</a:t>
            </a:r>
            <a:r>
              <a:rPr lang="en-US" dirty="0"/>
              <a:t> related literature sources</a:t>
            </a:r>
          </a:p>
          <a:p>
            <a:r>
              <a:rPr lang="en-US" dirty="0">
                <a:solidFill>
                  <a:srgbClr val="FF0000"/>
                </a:solidFill>
              </a:rPr>
              <a:t>Hydrogen Renewable Energy Site </a:t>
            </a:r>
          </a:p>
          <a:p>
            <a:r>
              <a:rPr lang="en-US" dirty="0">
                <a:solidFill>
                  <a:srgbClr val="FF0000"/>
                </a:solidFill>
              </a:rPr>
              <a:t>Industry database</a:t>
            </a:r>
            <a:endParaRPr lang="en-US" dirty="0"/>
          </a:p>
          <a:p>
            <a:endParaRPr lang="de-DE" dirty="0"/>
          </a:p>
        </p:txBody>
      </p:sp>
      <p:sp>
        <p:nvSpPr>
          <p:cNvPr id="9" name="Textplatzhalter 8">
            <a:extLst>
              <a:ext uri="{FF2B5EF4-FFF2-40B4-BE49-F238E27FC236}">
                <a16:creationId xmlns:a16="http://schemas.microsoft.com/office/drawing/2014/main" id="{5423A4AC-7345-FD89-4B10-8E3379F0D0DA}"/>
              </a:ext>
            </a:extLst>
          </p:cNvPr>
          <p:cNvSpPr>
            <a:spLocks noGrp="1"/>
          </p:cNvSpPr>
          <p:nvPr>
            <p:ph type="body" sz="quarter" idx="14"/>
          </p:nvPr>
        </p:nvSpPr>
        <p:spPr/>
        <p:txBody>
          <a:bodyPr/>
          <a:lstStyle/>
          <a:p>
            <a:endParaRPr lang="de-DE"/>
          </a:p>
        </p:txBody>
      </p:sp>
    </p:spTree>
    <p:extLst>
      <p:ext uri="{BB962C8B-B14F-4D97-AF65-F5344CB8AC3E}">
        <p14:creationId xmlns:p14="http://schemas.microsoft.com/office/powerpoint/2010/main" val="191685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0CAB5069-ED1F-4663-8B4D-A40001232589}"/>
              </a:ext>
            </a:extLst>
          </p:cNvPr>
          <p:cNvSpPr>
            <a:spLocks noGrp="1"/>
          </p:cNvSpPr>
          <p:nvPr>
            <p:ph type="title"/>
          </p:nvPr>
        </p:nvSpPr>
        <p:spPr/>
        <p:txBody>
          <a:bodyPr/>
          <a:lstStyle/>
          <a:p>
            <a:r>
              <a:rPr lang="de-DE" dirty="0"/>
              <a:t>Data Sources</a:t>
            </a:r>
          </a:p>
        </p:txBody>
      </p:sp>
      <p:sp>
        <p:nvSpPr>
          <p:cNvPr id="4" name="Foliennummernplatzhalter 3">
            <a:extLst>
              <a:ext uri="{FF2B5EF4-FFF2-40B4-BE49-F238E27FC236}">
                <a16:creationId xmlns:a16="http://schemas.microsoft.com/office/drawing/2014/main" id="{E9680370-44F5-48B8-9E24-FAAFCB5A3CC6}"/>
              </a:ext>
            </a:extLst>
          </p:cNvPr>
          <p:cNvSpPr>
            <a:spLocks noGrp="1"/>
          </p:cNvSpPr>
          <p:nvPr>
            <p:ph type="sldNum" sz="quarter" idx="10"/>
          </p:nvPr>
        </p:nvSpPr>
        <p:spPr/>
        <p:txBody>
          <a:bodyPr/>
          <a:lstStyle/>
          <a:p>
            <a:fld id="{7AF9AA50-0486-41C3-8F9C-2E057E6D6925}" type="slidenum">
              <a:rPr lang="de-DE" smtClean="0"/>
              <a:pPr/>
              <a:t>2</a:t>
            </a:fld>
            <a:endParaRPr lang="de-DE" dirty="0"/>
          </a:p>
        </p:txBody>
      </p:sp>
      <p:sp>
        <p:nvSpPr>
          <p:cNvPr id="5" name="Fußzeilenplatzhalter 4">
            <a:extLst>
              <a:ext uri="{FF2B5EF4-FFF2-40B4-BE49-F238E27FC236}">
                <a16:creationId xmlns:a16="http://schemas.microsoft.com/office/drawing/2014/main" id="{2BF70D01-234C-4C9D-A2F1-08C01D99CCD8}"/>
              </a:ext>
            </a:extLst>
          </p:cNvPr>
          <p:cNvSpPr>
            <a:spLocks noGrp="1"/>
          </p:cNvSpPr>
          <p:nvPr>
            <p:ph type="ftr" sz="quarter" idx="11"/>
          </p:nvPr>
        </p:nvSpPr>
        <p:spPr/>
        <p:txBody>
          <a:bodyPr/>
          <a:lstStyle/>
          <a:p>
            <a:r>
              <a:rPr lang="de-DE"/>
              <a:t>www.ufz.de</a:t>
            </a:r>
            <a:endParaRPr lang="de-DE" dirty="0"/>
          </a:p>
        </p:txBody>
      </p:sp>
      <p:sp>
        <p:nvSpPr>
          <p:cNvPr id="7" name="Textplatzhalter 6">
            <a:extLst>
              <a:ext uri="{FF2B5EF4-FFF2-40B4-BE49-F238E27FC236}">
                <a16:creationId xmlns:a16="http://schemas.microsoft.com/office/drawing/2014/main" id="{9AB919F1-2EE3-4D67-9210-CEE7BA73275F}"/>
              </a:ext>
            </a:extLst>
          </p:cNvPr>
          <p:cNvSpPr>
            <a:spLocks noGrp="1"/>
          </p:cNvSpPr>
          <p:nvPr>
            <p:ph type="body" sz="quarter" idx="12"/>
          </p:nvPr>
        </p:nvSpPr>
        <p:spPr>
          <a:xfrm>
            <a:off x="358774" y="1130400"/>
            <a:ext cx="7255226" cy="3590925"/>
          </a:xfrm>
        </p:spPr>
        <p:txBody>
          <a:bodyPr/>
          <a:lstStyle/>
          <a:p>
            <a:r>
              <a:rPr lang="en-US" dirty="0" err="1"/>
              <a:t>Thüringer</a:t>
            </a:r>
            <a:r>
              <a:rPr lang="en-US" dirty="0"/>
              <a:t> </a:t>
            </a:r>
            <a:r>
              <a:rPr lang="en-US" dirty="0" err="1"/>
              <a:t>Landesamt</a:t>
            </a:r>
            <a:r>
              <a:rPr lang="en-US" dirty="0"/>
              <a:t> für </a:t>
            </a:r>
            <a:r>
              <a:rPr lang="en-US" dirty="0" err="1"/>
              <a:t>Statistik</a:t>
            </a:r>
            <a:endParaRPr lang="en-US" dirty="0"/>
          </a:p>
          <a:p>
            <a:pPr lvl="1"/>
            <a:r>
              <a:rPr lang="de-DE" dirty="0"/>
              <a:t>N</a:t>
            </a:r>
            <a:r>
              <a:rPr lang="en-US" dirty="0"/>
              <a:t>on Public water supply statistics (2004 – 2019)</a:t>
            </a:r>
          </a:p>
          <a:p>
            <a:pPr lvl="1"/>
            <a:r>
              <a:rPr lang="de-DE" dirty="0"/>
              <a:t>G</a:t>
            </a:r>
            <a:r>
              <a:rPr lang="en-US" dirty="0"/>
              <a:t>ross Value added (2004 – 2019)</a:t>
            </a:r>
          </a:p>
          <a:p>
            <a:pPr lvl="1"/>
            <a:endParaRPr lang="en-US" dirty="0"/>
          </a:p>
          <a:p>
            <a:r>
              <a:rPr lang="en-US" dirty="0"/>
              <a:t>SSP Database (Shared Socioeconomic Pathways) - Version 2.0</a:t>
            </a:r>
          </a:p>
          <a:p>
            <a:r>
              <a:rPr lang="en-US" dirty="0"/>
              <a:t>DWD weather climate extremes</a:t>
            </a:r>
          </a:p>
          <a:p>
            <a:r>
              <a:rPr lang="de-DE" dirty="0"/>
              <a:t>O</a:t>
            </a:r>
            <a:r>
              <a:rPr lang="en-US" dirty="0" err="1"/>
              <a:t>ther</a:t>
            </a:r>
            <a:r>
              <a:rPr lang="en-US" dirty="0"/>
              <a:t> related literature sources</a:t>
            </a:r>
          </a:p>
          <a:p>
            <a:endParaRPr lang="de-DE" dirty="0"/>
          </a:p>
        </p:txBody>
      </p:sp>
    </p:spTree>
    <p:extLst>
      <p:ext uri="{BB962C8B-B14F-4D97-AF65-F5344CB8AC3E}">
        <p14:creationId xmlns:p14="http://schemas.microsoft.com/office/powerpoint/2010/main" val="398475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16">
            <a:extLst>
              <a:ext uri="{FF2B5EF4-FFF2-40B4-BE49-F238E27FC236}">
                <a16:creationId xmlns:a16="http://schemas.microsoft.com/office/drawing/2014/main" id="{09F3C8BC-CE56-4096-A070-AE0FFACB95A3}"/>
              </a:ext>
            </a:extLst>
          </p:cNvPr>
          <p:cNvSpPr/>
          <p:nvPr/>
        </p:nvSpPr>
        <p:spPr>
          <a:xfrm>
            <a:off x="1772196" y="3647512"/>
            <a:ext cx="1963842" cy="1007877"/>
          </a:xfrm>
          <a:prstGeom prst="roundRect">
            <a:avLst>
              <a:gd name="adj" fmla="val 10938"/>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200" dirty="0">
              <a:solidFill>
                <a:schemeClr val="tx1"/>
              </a:solidFill>
            </a:endParaRPr>
          </a:p>
        </p:txBody>
      </p:sp>
      <p:sp>
        <p:nvSpPr>
          <p:cNvPr id="23" name="Rounded Rectangle 16">
            <a:extLst>
              <a:ext uri="{FF2B5EF4-FFF2-40B4-BE49-F238E27FC236}">
                <a16:creationId xmlns:a16="http://schemas.microsoft.com/office/drawing/2014/main" id="{8019D279-67BB-4BAC-84C0-7753C347E725}"/>
              </a:ext>
            </a:extLst>
          </p:cNvPr>
          <p:cNvSpPr/>
          <p:nvPr/>
        </p:nvSpPr>
        <p:spPr>
          <a:xfrm>
            <a:off x="1780638" y="1387468"/>
            <a:ext cx="1948754" cy="1711887"/>
          </a:xfrm>
          <a:prstGeom prst="roundRect">
            <a:avLst>
              <a:gd name="adj" fmla="val 10938"/>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200" dirty="0">
              <a:solidFill>
                <a:schemeClr val="tx1"/>
              </a:solidFill>
            </a:endParaRPr>
          </a:p>
        </p:txBody>
      </p:sp>
      <p:sp>
        <p:nvSpPr>
          <p:cNvPr id="17" name="Rounded Rectangle 16">
            <a:extLst>
              <a:ext uri="{FF2B5EF4-FFF2-40B4-BE49-F238E27FC236}">
                <a16:creationId xmlns:a16="http://schemas.microsoft.com/office/drawing/2014/main" id="{C48D8530-BA4F-DA50-9790-364E7C25E94C}"/>
              </a:ext>
            </a:extLst>
          </p:cNvPr>
          <p:cNvSpPr/>
          <p:nvPr/>
        </p:nvSpPr>
        <p:spPr>
          <a:xfrm>
            <a:off x="4777742" y="1102532"/>
            <a:ext cx="3394658" cy="3689479"/>
          </a:xfrm>
          <a:prstGeom prst="roundRect">
            <a:avLst>
              <a:gd name="adj" fmla="val 3993"/>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Industrial Water Demand model </a:t>
            </a:r>
            <a:r>
              <a:rPr lang="en-US" sz="1200">
                <a:solidFill>
                  <a:schemeClr val="tx1"/>
                </a:solidFill>
              </a:rPr>
              <a:t>(Kreis-level)</a:t>
            </a:r>
            <a:endParaRPr lang="en-US" sz="1200" dirty="0">
              <a:solidFill>
                <a:schemeClr val="tx1"/>
              </a:solidFill>
            </a:endParaRPr>
          </a:p>
        </p:txBody>
      </p:sp>
      <p:sp>
        <p:nvSpPr>
          <p:cNvPr id="22" name="Rounded Rectangle 16">
            <a:extLst>
              <a:ext uri="{FF2B5EF4-FFF2-40B4-BE49-F238E27FC236}">
                <a16:creationId xmlns:a16="http://schemas.microsoft.com/office/drawing/2014/main" id="{809A92F4-A556-4E14-A324-D4309E5E5FD0}"/>
              </a:ext>
            </a:extLst>
          </p:cNvPr>
          <p:cNvSpPr/>
          <p:nvPr/>
        </p:nvSpPr>
        <p:spPr>
          <a:xfrm>
            <a:off x="5192177" y="1510523"/>
            <a:ext cx="1948754" cy="1711887"/>
          </a:xfrm>
          <a:prstGeom prst="roundRect">
            <a:avLst>
              <a:gd name="adj" fmla="val 10938"/>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200" dirty="0">
              <a:solidFill>
                <a:schemeClr val="tx1"/>
              </a:solidFill>
            </a:endParaRPr>
          </a:p>
        </p:txBody>
      </p:sp>
      <p:sp>
        <p:nvSpPr>
          <p:cNvPr id="2" name="Title 1">
            <a:extLst>
              <a:ext uri="{FF2B5EF4-FFF2-40B4-BE49-F238E27FC236}">
                <a16:creationId xmlns:a16="http://schemas.microsoft.com/office/drawing/2014/main" id="{7CAF9AB3-CF35-5336-D046-3D7A4BBF046E}"/>
              </a:ext>
            </a:extLst>
          </p:cNvPr>
          <p:cNvSpPr>
            <a:spLocks noGrp="1"/>
          </p:cNvSpPr>
          <p:nvPr>
            <p:ph type="title"/>
          </p:nvPr>
        </p:nvSpPr>
        <p:spPr/>
        <p:txBody>
          <a:bodyPr/>
          <a:lstStyle/>
          <a:p>
            <a:r>
              <a:rPr lang="en-US" dirty="0"/>
              <a:t>Conceptual Framework</a:t>
            </a:r>
          </a:p>
        </p:txBody>
      </p:sp>
      <p:sp>
        <p:nvSpPr>
          <p:cNvPr id="3" name="Slide Number Placeholder 2">
            <a:extLst>
              <a:ext uri="{FF2B5EF4-FFF2-40B4-BE49-F238E27FC236}">
                <a16:creationId xmlns:a16="http://schemas.microsoft.com/office/drawing/2014/main" id="{4F6A8921-131D-87D6-9505-DAF0AD05EDBD}"/>
              </a:ext>
            </a:extLst>
          </p:cNvPr>
          <p:cNvSpPr>
            <a:spLocks noGrp="1"/>
          </p:cNvSpPr>
          <p:nvPr>
            <p:ph type="sldNum" sz="quarter" idx="10"/>
          </p:nvPr>
        </p:nvSpPr>
        <p:spPr/>
        <p:txBody>
          <a:bodyPr/>
          <a:lstStyle/>
          <a:p>
            <a:fld id="{EA7858BA-97FF-467B-88B5-B4FF2FCC31FE}" type="slidenum">
              <a:rPr lang="de-DE" smtClean="0"/>
              <a:pPr/>
              <a:t>3</a:t>
            </a:fld>
            <a:endParaRPr lang="de-DE" dirty="0"/>
          </a:p>
        </p:txBody>
      </p:sp>
      <p:sp>
        <p:nvSpPr>
          <p:cNvPr id="4" name="Footer Placeholder 3">
            <a:extLst>
              <a:ext uri="{FF2B5EF4-FFF2-40B4-BE49-F238E27FC236}">
                <a16:creationId xmlns:a16="http://schemas.microsoft.com/office/drawing/2014/main" id="{F2B2799A-8F14-2A43-C51E-E30C01B44C4B}"/>
              </a:ext>
            </a:extLst>
          </p:cNvPr>
          <p:cNvSpPr>
            <a:spLocks noGrp="1"/>
          </p:cNvSpPr>
          <p:nvPr>
            <p:ph type="ftr" sz="quarter" idx="11"/>
          </p:nvPr>
        </p:nvSpPr>
        <p:spPr/>
        <p:txBody>
          <a:bodyPr/>
          <a:lstStyle/>
          <a:p>
            <a:r>
              <a:rPr lang="de-DE"/>
              <a:t>www.ufz.de</a:t>
            </a:r>
            <a:endParaRPr lang="de-DE" dirty="0"/>
          </a:p>
        </p:txBody>
      </p:sp>
      <p:sp>
        <p:nvSpPr>
          <p:cNvPr id="7" name="Rounded Rectangle 6">
            <a:extLst>
              <a:ext uri="{FF2B5EF4-FFF2-40B4-BE49-F238E27FC236}">
                <a16:creationId xmlns:a16="http://schemas.microsoft.com/office/drawing/2014/main" id="{C65453D1-8538-1B0C-C6D4-A4EF1A1C905E}"/>
              </a:ext>
            </a:extLst>
          </p:cNvPr>
          <p:cNvSpPr/>
          <p:nvPr/>
        </p:nvSpPr>
        <p:spPr>
          <a:xfrm>
            <a:off x="1957967" y="3729799"/>
            <a:ext cx="1655390" cy="36004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RCP climate Scenarios</a:t>
            </a:r>
          </a:p>
        </p:txBody>
      </p:sp>
      <p:sp>
        <p:nvSpPr>
          <p:cNvPr id="9" name="Rounded Rectangle 8">
            <a:extLst>
              <a:ext uri="{FF2B5EF4-FFF2-40B4-BE49-F238E27FC236}">
                <a16:creationId xmlns:a16="http://schemas.microsoft.com/office/drawing/2014/main" id="{903358E6-CDAC-5727-A1ED-FA1B2705AB77}"/>
              </a:ext>
            </a:extLst>
          </p:cNvPr>
          <p:cNvSpPr/>
          <p:nvPr/>
        </p:nvSpPr>
        <p:spPr>
          <a:xfrm>
            <a:off x="1931927" y="1910193"/>
            <a:ext cx="1711555" cy="36004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TLS Statistics</a:t>
            </a:r>
          </a:p>
        </p:txBody>
      </p:sp>
      <p:sp>
        <p:nvSpPr>
          <p:cNvPr id="10" name="Rounded Rectangle 9">
            <a:extLst>
              <a:ext uri="{FF2B5EF4-FFF2-40B4-BE49-F238E27FC236}">
                <a16:creationId xmlns:a16="http://schemas.microsoft.com/office/drawing/2014/main" id="{A5249C23-A60A-EA94-C738-1377BBD7D822}"/>
              </a:ext>
            </a:extLst>
          </p:cNvPr>
          <p:cNvSpPr/>
          <p:nvPr/>
        </p:nvSpPr>
        <p:spPr>
          <a:xfrm>
            <a:off x="1869836" y="2591936"/>
            <a:ext cx="1835736" cy="386335"/>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Industrial water withdrawals at Kreis Level</a:t>
            </a:r>
          </a:p>
        </p:txBody>
      </p:sp>
      <p:sp>
        <p:nvSpPr>
          <p:cNvPr id="11" name="Rounded Rectangle 10">
            <a:extLst>
              <a:ext uri="{FF2B5EF4-FFF2-40B4-BE49-F238E27FC236}">
                <a16:creationId xmlns:a16="http://schemas.microsoft.com/office/drawing/2014/main" id="{00CE0086-3DCF-9B95-175F-1D3DC84B49C0}"/>
              </a:ext>
            </a:extLst>
          </p:cNvPr>
          <p:cNvSpPr/>
          <p:nvPr/>
        </p:nvSpPr>
        <p:spPr>
          <a:xfrm>
            <a:off x="5412868" y="2143703"/>
            <a:ext cx="1523614" cy="499385"/>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Gross Value added (GVA) at Kreis Level</a:t>
            </a:r>
          </a:p>
        </p:txBody>
      </p:sp>
      <p:sp>
        <p:nvSpPr>
          <p:cNvPr id="14" name="Rounded Rectangle 13">
            <a:extLst>
              <a:ext uri="{FF2B5EF4-FFF2-40B4-BE49-F238E27FC236}">
                <a16:creationId xmlns:a16="http://schemas.microsoft.com/office/drawing/2014/main" id="{21ED53A9-2279-FD1D-B07B-1899CA28B0A6}"/>
              </a:ext>
            </a:extLst>
          </p:cNvPr>
          <p:cNvSpPr/>
          <p:nvPr/>
        </p:nvSpPr>
        <p:spPr>
          <a:xfrm>
            <a:off x="5462937" y="1597792"/>
            <a:ext cx="1407233" cy="478128"/>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Climate Elasticity (CE)</a:t>
            </a:r>
          </a:p>
        </p:txBody>
      </p:sp>
      <p:sp>
        <p:nvSpPr>
          <p:cNvPr id="15" name="Rounded Rectangle 14">
            <a:extLst>
              <a:ext uri="{FF2B5EF4-FFF2-40B4-BE49-F238E27FC236}">
                <a16:creationId xmlns:a16="http://schemas.microsoft.com/office/drawing/2014/main" id="{18122E4C-E550-9BB1-843A-52CA1746CF22}"/>
              </a:ext>
            </a:extLst>
          </p:cNvPr>
          <p:cNvSpPr/>
          <p:nvPr/>
        </p:nvSpPr>
        <p:spPr>
          <a:xfrm>
            <a:off x="2019613" y="1460134"/>
            <a:ext cx="1363463" cy="377393"/>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DWD Weather Data</a:t>
            </a:r>
          </a:p>
        </p:txBody>
      </p:sp>
      <p:sp>
        <p:nvSpPr>
          <p:cNvPr id="16" name="Rounded Rectangle 15">
            <a:extLst>
              <a:ext uri="{FF2B5EF4-FFF2-40B4-BE49-F238E27FC236}">
                <a16:creationId xmlns:a16="http://schemas.microsoft.com/office/drawing/2014/main" id="{7B428A54-D493-32B5-C502-A9BE8E8458DA}"/>
              </a:ext>
            </a:extLst>
          </p:cNvPr>
          <p:cNvSpPr/>
          <p:nvPr/>
        </p:nvSpPr>
        <p:spPr>
          <a:xfrm>
            <a:off x="5358514" y="2753511"/>
            <a:ext cx="1616077" cy="394389"/>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Technological Change (TC)</a:t>
            </a:r>
          </a:p>
        </p:txBody>
      </p:sp>
      <p:sp>
        <p:nvSpPr>
          <p:cNvPr id="19" name="Rounded Rectangle 18">
            <a:extLst>
              <a:ext uri="{FF2B5EF4-FFF2-40B4-BE49-F238E27FC236}">
                <a16:creationId xmlns:a16="http://schemas.microsoft.com/office/drawing/2014/main" id="{FBE32545-5C44-20FE-D5F5-B35735114212}"/>
              </a:ext>
            </a:extLst>
          </p:cNvPr>
          <p:cNvSpPr/>
          <p:nvPr/>
        </p:nvSpPr>
        <p:spPr>
          <a:xfrm>
            <a:off x="2008158" y="4266851"/>
            <a:ext cx="1474817" cy="319342"/>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SSP Scenarios</a:t>
            </a:r>
          </a:p>
        </p:txBody>
      </p:sp>
      <p:sp>
        <p:nvSpPr>
          <p:cNvPr id="20" name="Rounded Rectangle 19">
            <a:extLst>
              <a:ext uri="{FF2B5EF4-FFF2-40B4-BE49-F238E27FC236}">
                <a16:creationId xmlns:a16="http://schemas.microsoft.com/office/drawing/2014/main" id="{E1CF104E-ABD8-1A8D-09DA-6F568C590262}"/>
              </a:ext>
            </a:extLst>
          </p:cNvPr>
          <p:cNvSpPr/>
          <p:nvPr/>
        </p:nvSpPr>
        <p:spPr>
          <a:xfrm>
            <a:off x="5358514" y="4053546"/>
            <a:ext cx="1835736" cy="411852"/>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Projected industrial water </a:t>
            </a:r>
            <a:r>
              <a:rPr lang="en-US" sz="1200" dirty="0" err="1"/>
              <a:t>witthdrawals</a:t>
            </a:r>
            <a:endParaRPr lang="en-US" sz="1200" dirty="0"/>
          </a:p>
        </p:txBody>
      </p:sp>
      <p:cxnSp>
        <p:nvCxnSpPr>
          <p:cNvPr id="57" name="Straight Arrow Connector 56">
            <a:extLst>
              <a:ext uri="{FF2B5EF4-FFF2-40B4-BE49-F238E27FC236}">
                <a16:creationId xmlns:a16="http://schemas.microsoft.com/office/drawing/2014/main" id="{B28FEA1A-3603-9BF5-088E-3792C980B6BA}"/>
              </a:ext>
            </a:extLst>
          </p:cNvPr>
          <p:cNvCxnSpPr>
            <a:cxnSpLocks/>
          </p:cNvCxnSpPr>
          <p:nvPr/>
        </p:nvCxnSpPr>
        <p:spPr>
          <a:xfrm>
            <a:off x="6160968" y="3186318"/>
            <a:ext cx="0" cy="24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9">
            <a:extLst>
              <a:ext uri="{FF2B5EF4-FFF2-40B4-BE49-F238E27FC236}">
                <a16:creationId xmlns:a16="http://schemas.microsoft.com/office/drawing/2014/main" id="{5623CEA6-4758-476E-82E7-729A4657F95F}"/>
              </a:ext>
            </a:extLst>
          </p:cNvPr>
          <p:cNvSpPr/>
          <p:nvPr/>
        </p:nvSpPr>
        <p:spPr>
          <a:xfrm>
            <a:off x="5390826" y="3465196"/>
            <a:ext cx="1835736" cy="386335"/>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Simulated industrial water withdrawals</a:t>
            </a:r>
          </a:p>
        </p:txBody>
      </p:sp>
      <p:cxnSp>
        <p:nvCxnSpPr>
          <p:cNvPr id="21" name="Straight Arrow Connector 56">
            <a:extLst>
              <a:ext uri="{FF2B5EF4-FFF2-40B4-BE49-F238E27FC236}">
                <a16:creationId xmlns:a16="http://schemas.microsoft.com/office/drawing/2014/main" id="{59242A7E-9318-4D11-ABB3-B95119F07906}"/>
              </a:ext>
            </a:extLst>
          </p:cNvPr>
          <p:cNvCxnSpPr>
            <a:cxnSpLocks/>
          </p:cNvCxnSpPr>
          <p:nvPr/>
        </p:nvCxnSpPr>
        <p:spPr>
          <a:xfrm>
            <a:off x="3729392" y="2270233"/>
            <a:ext cx="123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3D7AC76-4A22-4C73-945B-B91F78930325}"/>
              </a:ext>
            </a:extLst>
          </p:cNvPr>
          <p:cNvSpPr txBox="1"/>
          <p:nvPr/>
        </p:nvSpPr>
        <p:spPr>
          <a:xfrm>
            <a:off x="3729666" y="2003923"/>
            <a:ext cx="1040670" cy="307777"/>
          </a:xfrm>
          <a:prstGeom prst="rect">
            <a:avLst/>
          </a:prstGeom>
          <a:noFill/>
        </p:spPr>
        <p:txBody>
          <a:bodyPr wrap="none" rtlCol="0">
            <a:spAutoFit/>
          </a:bodyPr>
          <a:lstStyle/>
          <a:p>
            <a:r>
              <a:rPr lang="de-DE" sz="1400" dirty="0" err="1"/>
              <a:t>Calibration</a:t>
            </a:r>
            <a:endParaRPr lang="de-DE" sz="1400" dirty="0"/>
          </a:p>
        </p:txBody>
      </p:sp>
      <p:cxnSp>
        <p:nvCxnSpPr>
          <p:cNvPr id="27" name="Straight Arrow Connector 56">
            <a:extLst>
              <a:ext uri="{FF2B5EF4-FFF2-40B4-BE49-F238E27FC236}">
                <a16:creationId xmlns:a16="http://schemas.microsoft.com/office/drawing/2014/main" id="{3BBE9E8C-BEB4-426E-823F-0B66D77FB513}"/>
              </a:ext>
            </a:extLst>
          </p:cNvPr>
          <p:cNvCxnSpPr>
            <a:cxnSpLocks/>
          </p:cNvCxnSpPr>
          <p:nvPr/>
        </p:nvCxnSpPr>
        <p:spPr>
          <a:xfrm>
            <a:off x="6184857" y="3795886"/>
            <a:ext cx="0" cy="24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04412E16-7EA2-4C0C-B331-5B3EA921D417}"/>
              </a:ext>
            </a:extLst>
          </p:cNvPr>
          <p:cNvSpPr txBox="1"/>
          <p:nvPr/>
        </p:nvSpPr>
        <p:spPr>
          <a:xfrm>
            <a:off x="3759321" y="3882620"/>
            <a:ext cx="981359" cy="307777"/>
          </a:xfrm>
          <a:prstGeom prst="rect">
            <a:avLst/>
          </a:prstGeom>
          <a:noFill/>
        </p:spPr>
        <p:txBody>
          <a:bodyPr wrap="none" rtlCol="0">
            <a:spAutoFit/>
          </a:bodyPr>
          <a:lstStyle/>
          <a:p>
            <a:r>
              <a:rPr lang="de-DE" sz="1400" dirty="0"/>
              <a:t>Scenarios</a:t>
            </a:r>
          </a:p>
        </p:txBody>
      </p:sp>
      <p:cxnSp>
        <p:nvCxnSpPr>
          <p:cNvPr id="29" name="Straight Arrow Connector 56">
            <a:extLst>
              <a:ext uri="{FF2B5EF4-FFF2-40B4-BE49-F238E27FC236}">
                <a16:creationId xmlns:a16="http://schemas.microsoft.com/office/drawing/2014/main" id="{40E9DA2A-832F-4145-A8EF-1962BFA97113}"/>
              </a:ext>
            </a:extLst>
          </p:cNvPr>
          <p:cNvCxnSpPr>
            <a:cxnSpLocks/>
          </p:cNvCxnSpPr>
          <p:nvPr/>
        </p:nvCxnSpPr>
        <p:spPr>
          <a:xfrm>
            <a:off x="3736038" y="4190397"/>
            <a:ext cx="12314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35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FA9C-4EB3-A5FC-ACBB-A007DA88222C}"/>
              </a:ext>
            </a:extLst>
          </p:cNvPr>
          <p:cNvSpPr>
            <a:spLocks noGrp="1"/>
          </p:cNvSpPr>
          <p:nvPr>
            <p:ph type="title"/>
          </p:nvPr>
        </p:nvSpPr>
        <p:spPr/>
        <p:txBody>
          <a:bodyPr/>
          <a:lstStyle/>
          <a:p>
            <a:r>
              <a:rPr lang="en-US" dirty="0"/>
              <a:t>Methodology (</a:t>
            </a:r>
            <a:r>
              <a:rPr lang="en-US" dirty="0" err="1"/>
              <a:t>upto</a:t>
            </a:r>
            <a:r>
              <a:rPr lang="en-US" dirty="0"/>
              <a:t> now)</a:t>
            </a:r>
          </a:p>
        </p:txBody>
      </p:sp>
      <p:sp>
        <p:nvSpPr>
          <p:cNvPr id="3" name="Slide Number Placeholder 2">
            <a:extLst>
              <a:ext uri="{FF2B5EF4-FFF2-40B4-BE49-F238E27FC236}">
                <a16:creationId xmlns:a16="http://schemas.microsoft.com/office/drawing/2014/main" id="{45733EDC-5559-5318-E895-03D66B2773EA}"/>
              </a:ext>
            </a:extLst>
          </p:cNvPr>
          <p:cNvSpPr>
            <a:spLocks noGrp="1"/>
          </p:cNvSpPr>
          <p:nvPr>
            <p:ph type="sldNum" sz="quarter" idx="10"/>
          </p:nvPr>
        </p:nvSpPr>
        <p:spPr/>
        <p:txBody>
          <a:bodyPr/>
          <a:lstStyle/>
          <a:p>
            <a:fld id="{EA7858BA-97FF-467B-88B5-B4FF2FCC31FE}" type="slidenum">
              <a:rPr lang="de-DE" smtClean="0"/>
              <a:pPr/>
              <a:t>4</a:t>
            </a:fld>
            <a:endParaRPr lang="de-DE" dirty="0"/>
          </a:p>
        </p:txBody>
      </p:sp>
      <p:sp>
        <p:nvSpPr>
          <p:cNvPr id="4" name="Footer Placeholder 3">
            <a:extLst>
              <a:ext uri="{FF2B5EF4-FFF2-40B4-BE49-F238E27FC236}">
                <a16:creationId xmlns:a16="http://schemas.microsoft.com/office/drawing/2014/main" id="{1C228202-ED3A-F5D6-6F92-0523C115409A}"/>
              </a:ext>
            </a:extLst>
          </p:cNvPr>
          <p:cNvSpPr>
            <a:spLocks noGrp="1"/>
          </p:cNvSpPr>
          <p:nvPr>
            <p:ph type="ftr" sz="quarter" idx="11"/>
          </p:nvPr>
        </p:nvSpPr>
        <p:spPr/>
        <p:txBody>
          <a:bodyPr/>
          <a:lstStyle/>
          <a:p>
            <a:r>
              <a:rPr lang="de-DE"/>
              <a:t>www.ufz.de</a:t>
            </a:r>
            <a:endParaRPr lang="de-DE" dirty="0"/>
          </a:p>
        </p:txBody>
      </p:sp>
      <p:sp>
        <p:nvSpPr>
          <p:cNvPr id="5" name="Text Placeholder 4">
            <a:extLst>
              <a:ext uri="{FF2B5EF4-FFF2-40B4-BE49-F238E27FC236}">
                <a16:creationId xmlns:a16="http://schemas.microsoft.com/office/drawing/2014/main" id="{952A2907-8153-248B-FD40-D690E15C298A}"/>
              </a:ext>
            </a:extLst>
          </p:cNvPr>
          <p:cNvSpPr>
            <a:spLocks noGrp="1"/>
          </p:cNvSpPr>
          <p:nvPr>
            <p:ph type="body" sz="quarter" idx="12"/>
          </p:nvPr>
        </p:nvSpPr>
        <p:spPr/>
        <p:txBody>
          <a:bodyPr/>
          <a:lstStyle/>
          <a:p>
            <a:r>
              <a:rPr lang="en-US" dirty="0"/>
              <a:t>Collection of historical data on;</a:t>
            </a:r>
          </a:p>
          <a:p>
            <a:pPr lvl="1"/>
            <a:r>
              <a:rPr lang="en-US" b="1" dirty="0"/>
              <a:t>Industrial Water Withdrawals (IWW)</a:t>
            </a:r>
            <a:r>
              <a:rPr lang="en-US" dirty="0"/>
              <a:t>: From industrial and water resource databases (TLS).</a:t>
            </a:r>
          </a:p>
          <a:p>
            <a:pPr lvl="1"/>
            <a:r>
              <a:rPr lang="en-US" b="1" dirty="0"/>
              <a:t>Gross Value Added (GVA)</a:t>
            </a:r>
            <a:r>
              <a:rPr lang="en-US" dirty="0"/>
              <a:t>: Representing industrial economic activity.</a:t>
            </a:r>
          </a:p>
          <a:p>
            <a:pPr lvl="1"/>
            <a:r>
              <a:rPr lang="en-US" b="1" dirty="0"/>
              <a:t>Climate extremes</a:t>
            </a:r>
            <a:r>
              <a:rPr lang="en-US" dirty="0"/>
              <a:t>: Including historical climate data and projected temperature under selected SSP/RCP scenarios.</a:t>
            </a:r>
          </a:p>
          <a:p>
            <a:pPr lvl="1"/>
            <a:r>
              <a:rPr lang="en-US" b="1" dirty="0"/>
              <a:t>Technological Change</a:t>
            </a:r>
            <a:r>
              <a:rPr lang="en-US" dirty="0"/>
              <a:t>: Use data on industry-specific water-saving technologies or estimates based on technological trends.</a:t>
            </a:r>
          </a:p>
          <a:p>
            <a:pPr lvl="1"/>
            <a:endParaRPr lang="en-US" dirty="0"/>
          </a:p>
          <a:p>
            <a:endParaRPr lang="en-US" dirty="0"/>
          </a:p>
        </p:txBody>
      </p:sp>
      <p:sp>
        <p:nvSpPr>
          <p:cNvPr id="6" name="Text Placeholder 5">
            <a:extLst>
              <a:ext uri="{FF2B5EF4-FFF2-40B4-BE49-F238E27FC236}">
                <a16:creationId xmlns:a16="http://schemas.microsoft.com/office/drawing/2014/main" id="{33039AC6-1D0E-245F-8583-0850E89A4231}"/>
              </a:ext>
            </a:extLst>
          </p:cNvPr>
          <p:cNvSpPr>
            <a:spLocks noGrp="1"/>
          </p:cNvSpPr>
          <p:nvPr>
            <p:ph type="body" sz="quarter" idx="13"/>
          </p:nvPr>
        </p:nvSpPr>
        <p:spPr/>
        <p:txBody>
          <a:bodyPr/>
          <a:lstStyle/>
          <a:p>
            <a:r>
              <a:rPr lang="en-US" b="0" i="0" u="none" strike="noStrike" dirty="0">
                <a:solidFill>
                  <a:srgbClr val="000000"/>
                </a:solidFill>
                <a:effectLst/>
              </a:rPr>
              <a:t>Specify a multiple regression model to assess the direct effects of GVA and temperature, moderated by technological change, on IWW.</a:t>
            </a:r>
            <a:endParaRPr lang="en-US" dirty="0">
              <a:solidFill>
                <a:srgbClr val="000000"/>
              </a:solidFill>
            </a:endParaRPr>
          </a:p>
          <a:p>
            <a:r>
              <a:rPr lang="en-US" b="0" i="0" u="none" strike="noStrike" dirty="0">
                <a:solidFill>
                  <a:srgbClr val="000000"/>
                </a:solidFill>
                <a:effectLst/>
              </a:rPr>
              <a:t>Run the model under selected SSP/RCP scenarios to forecast future IWW, analyzing outcomes for different climate and economic assumptions.</a:t>
            </a:r>
            <a:endParaRPr lang="en-US" dirty="0"/>
          </a:p>
          <a:p>
            <a:r>
              <a:rPr lang="en-US" dirty="0">
                <a:solidFill>
                  <a:schemeClr val="bg2">
                    <a:lumMod val="50000"/>
                  </a:schemeClr>
                </a:solidFill>
              </a:rPr>
              <a:t>Projection model: </a:t>
            </a:r>
          </a:p>
          <a:p>
            <a:pPr lvl="1"/>
            <a:r>
              <a:rPr lang="en-US" sz="1400" dirty="0">
                <a:solidFill>
                  <a:schemeClr val="bg2">
                    <a:lumMod val="50000"/>
                  </a:schemeClr>
                </a:solidFill>
              </a:rPr>
              <a:t>IWW​=</a:t>
            </a:r>
            <a:r>
              <a:rPr lang="el-GR" sz="1400" dirty="0">
                <a:solidFill>
                  <a:schemeClr val="bg2">
                    <a:lumMod val="50000"/>
                  </a:schemeClr>
                </a:solidFill>
              </a:rPr>
              <a:t>β0​+β1​⋅</a:t>
            </a:r>
            <a:r>
              <a:rPr lang="en-US" sz="1400" dirty="0">
                <a:solidFill>
                  <a:schemeClr val="bg2">
                    <a:lumMod val="50000"/>
                  </a:schemeClr>
                </a:solidFill>
              </a:rPr>
              <a:t>GVA+</a:t>
            </a:r>
            <a:r>
              <a:rPr lang="el-GR" sz="1400" dirty="0">
                <a:solidFill>
                  <a:schemeClr val="bg2">
                    <a:lumMod val="50000"/>
                  </a:schemeClr>
                </a:solidFill>
              </a:rPr>
              <a:t>β2​⋅</a:t>
            </a:r>
            <a:r>
              <a:rPr lang="en-US" sz="1400" dirty="0">
                <a:solidFill>
                  <a:schemeClr val="bg2">
                    <a:lumMod val="50000"/>
                  </a:schemeClr>
                </a:solidFill>
              </a:rPr>
              <a:t>T+</a:t>
            </a:r>
            <a:r>
              <a:rPr lang="el-GR" sz="1400" dirty="0">
                <a:solidFill>
                  <a:schemeClr val="bg2">
                    <a:lumMod val="50000"/>
                  </a:schemeClr>
                </a:solidFill>
              </a:rPr>
              <a:t>β4​⋅</a:t>
            </a:r>
            <a:r>
              <a:rPr lang="en-US" sz="1400" dirty="0">
                <a:solidFill>
                  <a:schemeClr val="bg2">
                    <a:lumMod val="50000"/>
                  </a:schemeClr>
                </a:solidFill>
              </a:rPr>
              <a:t>TC+</a:t>
            </a:r>
            <a:r>
              <a:rPr lang="el-GR" sz="1400" dirty="0">
                <a:solidFill>
                  <a:schemeClr val="bg2">
                    <a:lumMod val="50000"/>
                  </a:schemeClr>
                </a:solidFill>
              </a:rPr>
              <a:t>ϵ</a:t>
            </a:r>
            <a:endParaRPr lang="en-US" sz="1400" dirty="0">
              <a:solidFill>
                <a:schemeClr val="bg2">
                  <a:lumMod val="50000"/>
                </a:schemeClr>
              </a:solidFill>
            </a:endParaRPr>
          </a:p>
          <a:p>
            <a:pPr lvl="1"/>
            <a:endParaRPr lang="en-US" dirty="0"/>
          </a:p>
        </p:txBody>
      </p:sp>
    </p:spTree>
    <p:extLst>
      <p:ext uri="{BB962C8B-B14F-4D97-AF65-F5344CB8AC3E}">
        <p14:creationId xmlns:p14="http://schemas.microsoft.com/office/powerpoint/2010/main" val="184172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BDB3-C5B2-52BC-CF5C-644EB34B522E}"/>
              </a:ext>
            </a:extLst>
          </p:cNvPr>
          <p:cNvSpPr>
            <a:spLocks noGrp="1"/>
          </p:cNvSpPr>
          <p:nvPr>
            <p:ph type="title"/>
          </p:nvPr>
        </p:nvSpPr>
        <p:spPr/>
        <p:txBody>
          <a:bodyPr/>
          <a:lstStyle/>
          <a:p>
            <a:r>
              <a:rPr lang="en-US" dirty="0"/>
              <a:t>Methodology and steps involved in calculating Technological change factor (TC)</a:t>
            </a:r>
          </a:p>
        </p:txBody>
      </p:sp>
      <p:sp>
        <p:nvSpPr>
          <p:cNvPr id="3" name="Slide Number Placeholder 2">
            <a:extLst>
              <a:ext uri="{FF2B5EF4-FFF2-40B4-BE49-F238E27FC236}">
                <a16:creationId xmlns:a16="http://schemas.microsoft.com/office/drawing/2014/main" id="{FF76BAED-4CF1-5F1F-0E59-09F537B245DD}"/>
              </a:ext>
            </a:extLst>
          </p:cNvPr>
          <p:cNvSpPr>
            <a:spLocks noGrp="1"/>
          </p:cNvSpPr>
          <p:nvPr>
            <p:ph type="sldNum" sz="quarter" idx="10"/>
          </p:nvPr>
        </p:nvSpPr>
        <p:spPr/>
        <p:txBody>
          <a:bodyPr/>
          <a:lstStyle/>
          <a:p>
            <a:fld id="{EA7858BA-97FF-467B-88B5-B4FF2FCC31FE}" type="slidenum">
              <a:rPr lang="de-DE" smtClean="0"/>
              <a:pPr/>
              <a:t>5</a:t>
            </a:fld>
            <a:endParaRPr lang="de-DE" dirty="0"/>
          </a:p>
        </p:txBody>
      </p:sp>
      <p:sp>
        <p:nvSpPr>
          <p:cNvPr id="4" name="Footer Placeholder 3">
            <a:extLst>
              <a:ext uri="{FF2B5EF4-FFF2-40B4-BE49-F238E27FC236}">
                <a16:creationId xmlns:a16="http://schemas.microsoft.com/office/drawing/2014/main" id="{AEF2FB87-A933-6643-B948-FAA70DABCB86}"/>
              </a:ext>
            </a:extLst>
          </p:cNvPr>
          <p:cNvSpPr>
            <a:spLocks noGrp="1"/>
          </p:cNvSpPr>
          <p:nvPr>
            <p:ph type="ftr" sz="quarter" idx="11"/>
          </p:nvPr>
        </p:nvSpPr>
        <p:spPr/>
        <p:txBody>
          <a:bodyPr/>
          <a:lstStyle/>
          <a:p>
            <a:r>
              <a:rPr lang="de-DE"/>
              <a:t>www.ufz.de</a:t>
            </a:r>
            <a:endParaRPr lang="de-DE" dirty="0"/>
          </a:p>
        </p:txBody>
      </p:sp>
      <p:sp>
        <p:nvSpPr>
          <p:cNvPr id="5" name="Text Placeholder 4">
            <a:extLst>
              <a:ext uri="{FF2B5EF4-FFF2-40B4-BE49-F238E27FC236}">
                <a16:creationId xmlns:a16="http://schemas.microsoft.com/office/drawing/2014/main" id="{7B3ACD98-405A-23EB-A0D1-12F011615D20}"/>
              </a:ext>
            </a:extLst>
          </p:cNvPr>
          <p:cNvSpPr>
            <a:spLocks noGrp="1"/>
          </p:cNvSpPr>
          <p:nvPr>
            <p:ph type="body" sz="quarter" idx="12"/>
          </p:nvPr>
        </p:nvSpPr>
        <p:spPr/>
        <p:txBody>
          <a:bodyPr/>
          <a:lstStyle/>
          <a:p>
            <a:r>
              <a:rPr lang="en-US" dirty="0"/>
              <a:t>Calculated the technological change factor in different ways</a:t>
            </a:r>
          </a:p>
          <a:p>
            <a:r>
              <a:rPr lang="en-US" dirty="0"/>
              <a:t>1. Calculating the TC using the "</a:t>
            </a:r>
            <a:r>
              <a:rPr lang="en-US" dirty="0" err="1"/>
              <a:t>andbet</a:t>
            </a:r>
            <a:r>
              <a:rPr lang="en-US" dirty="0"/>
              <a:t>" which is how much </a:t>
            </a:r>
            <a:r>
              <a:rPr lang="en-US" dirty="0" err="1"/>
              <a:t>ind</a:t>
            </a:r>
            <a:r>
              <a:rPr lang="en-US" dirty="0"/>
              <a:t> wastewater was recycled by company's own treatment plant. But this had no significant relationship with water withdrawals</a:t>
            </a:r>
          </a:p>
          <a:p>
            <a:r>
              <a:rPr lang="en-US" dirty="0"/>
              <a:t>2. Calculated TC as a proxy of water intensity (water withdrawals per unit of GVA) and this also didn’t have a significant relationship with water withdrawals</a:t>
            </a:r>
          </a:p>
          <a:p>
            <a:endParaRPr lang="en-US" dirty="0"/>
          </a:p>
          <a:p>
            <a:endParaRPr lang="en-US" dirty="0"/>
          </a:p>
        </p:txBody>
      </p:sp>
      <p:sp>
        <p:nvSpPr>
          <p:cNvPr id="6" name="Text Placeholder 5">
            <a:extLst>
              <a:ext uri="{FF2B5EF4-FFF2-40B4-BE49-F238E27FC236}">
                <a16:creationId xmlns:a16="http://schemas.microsoft.com/office/drawing/2014/main" id="{F2953610-25A7-2805-39AA-55CDE50F6D17}"/>
              </a:ext>
            </a:extLst>
          </p:cNvPr>
          <p:cNvSpPr>
            <a:spLocks noGrp="1"/>
          </p:cNvSpPr>
          <p:nvPr>
            <p:ph type="body" sz="quarter" idx="13"/>
          </p:nvPr>
        </p:nvSpPr>
        <p:spPr/>
        <p:txBody>
          <a:bodyPr/>
          <a:lstStyle/>
          <a:p>
            <a:r>
              <a:rPr lang="en-US" dirty="0"/>
              <a:t>3. Calculated TC using the growth of circular water use as a proxy.</a:t>
            </a:r>
          </a:p>
          <a:p>
            <a:pPr lvl="1"/>
            <a:r>
              <a:rPr lang="en-US" dirty="0"/>
              <a:t>A simple growth function was used to find the growth rate of circular water use over time and used that value as a factor of TC</a:t>
            </a:r>
          </a:p>
          <a:p>
            <a:pPr lvl="1"/>
            <a:r>
              <a:rPr lang="en-US" kern="100" dirty="0">
                <a:effectLst/>
                <a:ea typeface="Aptos" panose="020B0004020202020204" pitchFamily="34" charset="0"/>
                <a:cs typeface="Arial Unicode MS" panose="020B0604020202020204" pitchFamily="34" charset="-128"/>
              </a:rPr>
              <a:t>Linear growth function: </a:t>
            </a:r>
            <a:r>
              <a:rPr lang="en-US" kern="100" dirty="0" err="1">
                <a:solidFill>
                  <a:srgbClr val="000000"/>
                </a:solidFill>
                <a:effectLst/>
                <a:ea typeface="Aptos" panose="020B0004020202020204" pitchFamily="34" charset="0"/>
                <a:cs typeface="Arial Unicode MS" panose="020B0604020202020204" pitchFamily="34" charset="-128"/>
              </a:rPr>
              <a:t>circular_use</a:t>
            </a:r>
            <a:r>
              <a:rPr lang="en-US" kern="100" baseline="-25000" dirty="0">
                <a:solidFill>
                  <a:srgbClr val="000000"/>
                </a:solidFill>
                <a:effectLst/>
                <a:ea typeface="Aptos" panose="020B0004020202020204" pitchFamily="34" charset="0"/>
                <a:cs typeface="Arial Unicode MS" panose="020B0604020202020204" pitchFamily="34" charset="-128"/>
              </a:rPr>
              <a:t> </a:t>
            </a:r>
            <a:r>
              <a:rPr lang="en-US" kern="100" dirty="0">
                <a:solidFill>
                  <a:srgbClr val="000000"/>
                </a:solidFill>
                <a:effectLst/>
                <a:ea typeface="Aptos" panose="020B0004020202020204" pitchFamily="34" charset="0"/>
                <a:cs typeface="Arial Unicode MS" panose="020B0604020202020204" pitchFamily="34" charset="-128"/>
              </a:rPr>
              <a:t>=</a:t>
            </a:r>
            <a:r>
              <a:rPr lang="en-US" kern="100" dirty="0">
                <a:effectLst/>
                <a:ea typeface="Aptos" panose="020B0004020202020204" pitchFamily="34" charset="0"/>
                <a:cs typeface="Arial Unicode MS" panose="020B0604020202020204" pitchFamily="34" charset="-128"/>
              </a:rPr>
              <a:t> </a:t>
            </a:r>
            <a:r>
              <a:rPr lang="en-US" kern="100" dirty="0">
                <a:solidFill>
                  <a:srgbClr val="000000"/>
                </a:solidFill>
                <a:effectLst/>
                <a:ea typeface="Aptos" panose="020B0004020202020204" pitchFamily="34" charset="0"/>
                <a:cs typeface="Arial Unicode MS" panose="020B0604020202020204" pitchFamily="34" charset="-128"/>
              </a:rPr>
              <a:t>β</a:t>
            </a:r>
            <a:r>
              <a:rPr lang="en-US" kern="100" baseline="-25000" dirty="0">
                <a:solidFill>
                  <a:srgbClr val="000000"/>
                </a:solidFill>
                <a:effectLst/>
                <a:ea typeface="Aptos" panose="020B0004020202020204" pitchFamily="34" charset="0"/>
                <a:cs typeface="Arial Unicode MS" panose="020B0604020202020204" pitchFamily="34" charset="-128"/>
              </a:rPr>
              <a:t>0</a:t>
            </a:r>
            <a:r>
              <a:rPr lang="en-US" kern="100" dirty="0">
                <a:solidFill>
                  <a:srgbClr val="000000"/>
                </a:solidFill>
                <a:effectLst/>
                <a:ea typeface="Aptos" panose="020B0004020202020204" pitchFamily="34" charset="0"/>
                <a:cs typeface="Arial Unicode MS" panose="020B0604020202020204" pitchFamily="34" charset="-128"/>
              </a:rPr>
              <a:t>​+β</a:t>
            </a:r>
            <a:r>
              <a:rPr lang="en-US" kern="100" baseline="-25000" dirty="0">
                <a:solidFill>
                  <a:srgbClr val="000000"/>
                </a:solidFill>
                <a:effectLst/>
                <a:ea typeface="Aptos" panose="020B0004020202020204" pitchFamily="34" charset="0"/>
                <a:cs typeface="Arial Unicode MS" panose="020B0604020202020204" pitchFamily="34" charset="-128"/>
              </a:rPr>
              <a:t>l</a:t>
            </a:r>
            <a:r>
              <a:rPr lang="en-US" kern="100" dirty="0">
                <a:solidFill>
                  <a:srgbClr val="000000"/>
                </a:solidFill>
                <a:effectLst/>
                <a:ea typeface="Aptos" panose="020B0004020202020204" pitchFamily="34" charset="0"/>
                <a:cs typeface="Arial Unicode MS" panose="020B0604020202020204" pitchFamily="34" charset="-128"/>
              </a:rPr>
              <a:t>​(year)+ϵ</a:t>
            </a:r>
            <a:endParaRPr lang="en-US" kern="100" dirty="0">
              <a:effectLst/>
              <a:ea typeface="Aptos" panose="020B0004020202020204" pitchFamily="34" charset="0"/>
              <a:cs typeface="Arial Unicode MS" panose="020B0604020202020204" pitchFamily="34" charset="-128"/>
            </a:endParaRPr>
          </a:p>
          <a:p>
            <a:pPr lvl="1"/>
            <a:r>
              <a:rPr lang="en-US" kern="100" dirty="0">
                <a:solidFill>
                  <a:srgbClr val="000000"/>
                </a:solidFill>
                <a:effectLst/>
                <a:ea typeface="Aptos" panose="020B0004020202020204" pitchFamily="34" charset="0"/>
                <a:cs typeface="Arial Unicode MS" panose="020B0604020202020204" pitchFamily="34" charset="-128"/>
              </a:rPr>
              <a:t>β</a:t>
            </a:r>
            <a:r>
              <a:rPr lang="en-US" kern="100" baseline="-25000" dirty="0">
                <a:solidFill>
                  <a:srgbClr val="000000"/>
                </a:solidFill>
                <a:effectLst/>
                <a:ea typeface="Aptos" panose="020B0004020202020204" pitchFamily="34" charset="0"/>
                <a:cs typeface="Arial Unicode MS" panose="020B0604020202020204" pitchFamily="34" charset="-128"/>
              </a:rPr>
              <a:t>l</a:t>
            </a:r>
            <a:r>
              <a:rPr lang="en-US" kern="100" dirty="0">
                <a:solidFill>
                  <a:srgbClr val="000000"/>
                </a:solidFill>
                <a:effectLst/>
                <a:ea typeface="Aptos" panose="020B0004020202020204" pitchFamily="34" charset="0"/>
                <a:cs typeface="Arial Unicode MS" panose="020B0604020202020204" pitchFamily="34" charset="-128"/>
              </a:rPr>
              <a:t>​: 507.6</a:t>
            </a:r>
            <a:endParaRPr lang="en-US" kern="100" dirty="0">
              <a:effectLst/>
              <a:ea typeface="Aptos" panose="020B0004020202020204" pitchFamily="34" charset="0"/>
              <a:cs typeface="Arial Unicode MS" panose="020B0604020202020204" pitchFamily="34" charset="-128"/>
            </a:endParaRPr>
          </a:p>
          <a:p>
            <a:pPr lvl="1"/>
            <a:endParaRPr lang="en-US" dirty="0"/>
          </a:p>
          <a:p>
            <a:r>
              <a:rPr lang="en-US" kern="100" dirty="0">
                <a:effectLst/>
                <a:ea typeface="Aptos" panose="020B0004020202020204" pitchFamily="34" charset="0"/>
                <a:cs typeface="Arial Unicode MS" panose="020B0604020202020204" pitchFamily="34" charset="-128"/>
              </a:rPr>
              <a:t>Since the aggregated circular water use from 2004 – 2019 follows a strong linear trend, we assume the best proxy for TC is the linear growth trend which is 507.6 units per year. </a:t>
            </a:r>
          </a:p>
          <a:p>
            <a:endParaRPr lang="en-US" dirty="0"/>
          </a:p>
        </p:txBody>
      </p:sp>
    </p:spTree>
    <p:extLst>
      <p:ext uri="{BB962C8B-B14F-4D97-AF65-F5344CB8AC3E}">
        <p14:creationId xmlns:p14="http://schemas.microsoft.com/office/powerpoint/2010/main" val="212443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2A7F-BD34-8B83-9539-B5F2B60FA4D4}"/>
              </a:ext>
            </a:extLst>
          </p:cNvPr>
          <p:cNvSpPr>
            <a:spLocks noGrp="1"/>
          </p:cNvSpPr>
          <p:nvPr>
            <p:ph type="title"/>
          </p:nvPr>
        </p:nvSpPr>
        <p:spPr>
          <a:xfrm>
            <a:off x="360000" y="241200"/>
            <a:ext cx="8424000" cy="659962"/>
          </a:xfrm>
        </p:spPr>
        <p:txBody>
          <a:bodyPr anchor="t">
            <a:normAutofit/>
          </a:bodyPr>
          <a:lstStyle/>
          <a:p>
            <a:r>
              <a:rPr lang="en-US" dirty="0"/>
              <a:t>Results – Trends in Water withdrawals (State level)</a:t>
            </a:r>
          </a:p>
        </p:txBody>
      </p:sp>
      <p:sp>
        <p:nvSpPr>
          <p:cNvPr id="3" name="Slide Number Placeholder 2">
            <a:extLst>
              <a:ext uri="{FF2B5EF4-FFF2-40B4-BE49-F238E27FC236}">
                <a16:creationId xmlns:a16="http://schemas.microsoft.com/office/drawing/2014/main" id="{3D80DA14-D850-E374-60EC-EFFD3AD99B34}"/>
              </a:ext>
            </a:extLst>
          </p:cNvPr>
          <p:cNvSpPr>
            <a:spLocks noGrp="1"/>
          </p:cNvSpPr>
          <p:nvPr>
            <p:ph type="sldNum" sz="quarter" idx="10"/>
          </p:nvPr>
        </p:nvSpPr>
        <p:spPr>
          <a:xfrm>
            <a:off x="8280000" y="4903200"/>
            <a:ext cx="514400" cy="144000"/>
          </a:xfrm>
        </p:spPr>
        <p:txBody>
          <a:bodyPr anchor="t">
            <a:normAutofit/>
          </a:bodyPr>
          <a:lstStyle/>
          <a:p>
            <a:pPr>
              <a:spcAft>
                <a:spcPts val="600"/>
              </a:spcAft>
            </a:pPr>
            <a:fld id="{EA7858BA-97FF-467B-88B5-B4FF2FCC31FE}" type="slidenum">
              <a:rPr lang="de-DE" smtClean="0"/>
              <a:pPr>
                <a:spcAft>
                  <a:spcPts val="600"/>
                </a:spcAft>
              </a:pPr>
              <a:t>6</a:t>
            </a:fld>
            <a:endParaRPr lang="de-DE"/>
          </a:p>
        </p:txBody>
      </p:sp>
      <p:sp>
        <p:nvSpPr>
          <p:cNvPr id="4" name="Footer Placeholder 3">
            <a:extLst>
              <a:ext uri="{FF2B5EF4-FFF2-40B4-BE49-F238E27FC236}">
                <a16:creationId xmlns:a16="http://schemas.microsoft.com/office/drawing/2014/main" id="{A9161080-2316-3804-BCB8-CEDB571178B3}"/>
              </a:ext>
            </a:extLst>
          </p:cNvPr>
          <p:cNvSpPr>
            <a:spLocks noGrp="1"/>
          </p:cNvSpPr>
          <p:nvPr>
            <p:ph type="ftr" sz="quarter" idx="11"/>
          </p:nvPr>
        </p:nvSpPr>
        <p:spPr>
          <a:xfrm>
            <a:off x="6958800" y="4903200"/>
            <a:ext cx="655200" cy="147600"/>
          </a:xfrm>
        </p:spPr>
        <p:txBody>
          <a:bodyPr anchor="t">
            <a:normAutofit/>
          </a:bodyPr>
          <a:lstStyle/>
          <a:p>
            <a:pPr>
              <a:spcAft>
                <a:spcPts val="600"/>
              </a:spcAft>
            </a:pPr>
            <a:r>
              <a:rPr lang="de-DE"/>
              <a:t>www.ufz.de</a:t>
            </a:r>
          </a:p>
        </p:txBody>
      </p:sp>
      <p:sp>
        <p:nvSpPr>
          <p:cNvPr id="12" name="Text Placeholder 4">
            <a:extLst>
              <a:ext uri="{FF2B5EF4-FFF2-40B4-BE49-F238E27FC236}">
                <a16:creationId xmlns:a16="http://schemas.microsoft.com/office/drawing/2014/main" id="{2740E33F-01F5-3F3C-238E-047C500A5F31}"/>
              </a:ext>
            </a:extLst>
          </p:cNvPr>
          <p:cNvSpPr>
            <a:spLocks noGrp="1"/>
          </p:cNvSpPr>
          <p:nvPr>
            <p:ph type="body" sz="quarter" idx="12"/>
          </p:nvPr>
        </p:nvSpPr>
        <p:spPr>
          <a:xfrm>
            <a:off x="358774" y="1130400"/>
            <a:ext cx="4105275" cy="3590925"/>
          </a:xfrm>
        </p:spPr>
        <p:txBody>
          <a:bodyPr/>
          <a:lstStyle/>
          <a:p>
            <a:r>
              <a:rPr lang="en-US" dirty="0"/>
              <a:t>Water withdrawals increase over time until 2016 and then starts to decline afterwards.</a:t>
            </a:r>
          </a:p>
          <a:p>
            <a:r>
              <a:rPr lang="en-US" dirty="0"/>
              <a:t>The peak consumption was recorded in 2016 which is </a:t>
            </a:r>
            <a:r>
              <a:rPr lang="en-US" dirty="0">
                <a:effectLst/>
                <a:latin typeface="Arial" panose="020B0604020202020204" pitchFamily="34" charset="0"/>
                <a:ea typeface="Aptos" panose="020B0004020202020204" pitchFamily="34" charset="0"/>
                <a:cs typeface="Arial" panose="020B0604020202020204" pitchFamily="34" charset="0"/>
              </a:rPr>
              <a:t>72075000 m</a:t>
            </a:r>
            <a:r>
              <a:rPr lang="en-US" baseline="30000" dirty="0">
                <a:effectLst/>
                <a:latin typeface="Arial" panose="020B0604020202020204" pitchFamily="34" charset="0"/>
                <a:ea typeface="Aptos" panose="020B0004020202020204" pitchFamily="34" charset="0"/>
                <a:cs typeface="Arial" panose="020B0604020202020204" pitchFamily="34" charset="0"/>
              </a:rPr>
              <a:t>3</a:t>
            </a:r>
            <a:r>
              <a:rPr lang="en-US" dirty="0">
                <a:effectLst/>
                <a:latin typeface="Arial" panose="020B0604020202020204" pitchFamily="34" charset="0"/>
                <a:cs typeface="Arial" panose="020B0604020202020204" pitchFamily="34" charset="0"/>
              </a:rPr>
              <a:t> </a:t>
            </a:r>
          </a:p>
          <a:p>
            <a:endParaRPr lang="en-US" dirty="0">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7" name="Picture 6" descr="A graph with a line going up&#10;&#10;Description automatically generated">
            <a:extLst>
              <a:ext uri="{FF2B5EF4-FFF2-40B4-BE49-F238E27FC236}">
                <a16:creationId xmlns:a16="http://schemas.microsoft.com/office/drawing/2014/main" id="{9CDA4CD7-BF06-3CF0-8ED2-ED91DCC9F25F}"/>
              </a:ext>
            </a:extLst>
          </p:cNvPr>
          <p:cNvPicPr>
            <a:picLocks noChangeAspect="1"/>
          </p:cNvPicPr>
          <p:nvPr/>
        </p:nvPicPr>
        <p:blipFill>
          <a:blip r:embed="rId3"/>
          <a:srcRect r="1525" b="-3"/>
          <a:stretch/>
        </p:blipFill>
        <p:spPr>
          <a:xfrm>
            <a:off x="4679950" y="1130400"/>
            <a:ext cx="4104050" cy="3521744"/>
          </a:xfrm>
          <a:prstGeom prst="rect">
            <a:avLst/>
          </a:prstGeom>
          <a:noFill/>
        </p:spPr>
      </p:pic>
      <p:sp>
        <p:nvSpPr>
          <p:cNvPr id="14" name="Text Placeholder 6">
            <a:extLst>
              <a:ext uri="{FF2B5EF4-FFF2-40B4-BE49-F238E27FC236}">
                <a16:creationId xmlns:a16="http://schemas.microsoft.com/office/drawing/2014/main" id="{BC5D20E3-624A-2384-6A38-2D9F8341D822}"/>
              </a:ext>
            </a:extLst>
          </p:cNvPr>
          <p:cNvSpPr>
            <a:spLocks noGrp="1"/>
          </p:cNvSpPr>
          <p:nvPr>
            <p:ph type="body" sz="quarter" idx="14"/>
          </p:nvPr>
        </p:nvSpPr>
        <p:spPr>
          <a:xfrm>
            <a:off x="4679950" y="4706143"/>
            <a:ext cx="1944688" cy="169863"/>
          </a:xfrm>
        </p:spPr>
        <p:txBody>
          <a:bodyPr/>
          <a:lstStyle/>
          <a:p>
            <a:endParaRPr lang="en-US"/>
          </a:p>
        </p:txBody>
      </p:sp>
    </p:spTree>
    <p:extLst>
      <p:ext uri="{BB962C8B-B14F-4D97-AF65-F5344CB8AC3E}">
        <p14:creationId xmlns:p14="http://schemas.microsoft.com/office/powerpoint/2010/main" val="314929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A453-5041-B72F-F66C-9D88AF91DBF3}"/>
              </a:ext>
            </a:extLst>
          </p:cNvPr>
          <p:cNvSpPr>
            <a:spLocks noGrp="1"/>
          </p:cNvSpPr>
          <p:nvPr>
            <p:ph type="title"/>
          </p:nvPr>
        </p:nvSpPr>
        <p:spPr>
          <a:xfrm>
            <a:off x="360000" y="241200"/>
            <a:ext cx="8424000" cy="659962"/>
          </a:xfrm>
        </p:spPr>
        <p:txBody>
          <a:bodyPr anchor="t">
            <a:normAutofit/>
          </a:bodyPr>
          <a:lstStyle/>
          <a:p>
            <a:r>
              <a:rPr lang="en-US" dirty="0"/>
              <a:t>Results – Trends in Water withdrawals (Kreis level)</a:t>
            </a:r>
          </a:p>
        </p:txBody>
      </p:sp>
      <p:sp>
        <p:nvSpPr>
          <p:cNvPr id="3" name="Slide Number Placeholder 2">
            <a:extLst>
              <a:ext uri="{FF2B5EF4-FFF2-40B4-BE49-F238E27FC236}">
                <a16:creationId xmlns:a16="http://schemas.microsoft.com/office/drawing/2014/main" id="{6A71B257-3ECF-6963-8965-D678EE1CB005}"/>
              </a:ext>
            </a:extLst>
          </p:cNvPr>
          <p:cNvSpPr>
            <a:spLocks noGrp="1"/>
          </p:cNvSpPr>
          <p:nvPr>
            <p:ph type="sldNum" sz="quarter" idx="10"/>
          </p:nvPr>
        </p:nvSpPr>
        <p:spPr>
          <a:xfrm>
            <a:off x="8280000" y="4903200"/>
            <a:ext cx="514400" cy="144000"/>
          </a:xfrm>
        </p:spPr>
        <p:txBody>
          <a:bodyPr anchor="t">
            <a:normAutofit/>
          </a:bodyPr>
          <a:lstStyle/>
          <a:p>
            <a:pPr>
              <a:spcAft>
                <a:spcPts val="600"/>
              </a:spcAft>
            </a:pPr>
            <a:fld id="{EA7858BA-97FF-467B-88B5-B4FF2FCC31FE}" type="slidenum">
              <a:rPr lang="de-DE" smtClean="0"/>
              <a:pPr>
                <a:spcAft>
                  <a:spcPts val="600"/>
                </a:spcAft>
              </a:pPr>
              <a:t>7</a:t>
            </a:fld>
            <a:endParaRPr lang="de-DE"/>
          </a:p>
        </p:txBody>
      </p:sp>
      <p:sp>
        <p:nvSpPr>
          <p:cNvPr id="4" name="Footer Placeholder 3">
            <a:extLst>
              <a:ext uri="{FF2B5EF4-FFF2-40B4-BE49-F238E27FC236}">
                <a16:creationId xmlns:a16="http://schemas.microsoft.com/office/drawing/2014/main" id="{25795703-3D17-434C-D424-816286C56ABC}"/>
              </a:ext>
            </a:extLst>
          </p:cNvPr>
          <p:cNvSpPr>
            <a:spLocks noGrp="1"/>
          </p:cNvSpPr>
          <p:nvPr>
            <p:ph type="ftr" sz="quarter" idx="11"/>
          </p:nvPr>
        </p:nvSpPr>
        <p:spPr>
          <a:xfrm>
            <a:off x="6958800" y="4903200"/>
            <a:ext cx="655200" cy="147600"/>
          </a:xfrm>
        </p:spPr>
        <p:txBody>
          <a:bodyPr anchor="t">
            <a:normAutofit/>
          </a:bodyPr>
          <a:lstStyle/>
          <a:p>
            <a:pPr>
              <a:spcAft>
                <a:spcPts val="600"/>
              </a:spcAft>
            </a:pPr>
            <a:r>
              <a:rPr lang="de-DE"/>
              <a:t>www.ufz.de</a:t>
            </a:r>
          </a:p>
        </p:txBody>
      </p:sp>
      <p:sp>
        <p:nvSpPr>
          <p:cNvPr id="12" name="Text Placeholder 4">
            <a:extLst>
              <a:ext uri="{FF2B5EF4-FFF2-40B4-BE49-F238E27FC236}">
                <a16:creationId xmlns:a16="http://schemas.microsoft.com/office/drawing/2014/main" id="{CAABAD97-808E-9807-47E4-8FBAF47A2290}"/>
              </a:ext>
            </a:extLst>
          </p:cNvPr>
          <p:cNvSpPr>
            <a:spLocks noGrp="1"/>
          </p:cNvSpPr>
          <p:nvPr>
            <p:ph type="body" sz="quarter" idx="12"/>
          </p:nvPr>
        </p:nvSpPr>
        <p:spPr>
          <a:xfrm>
            <a:off x="358774" y="1130400"/>
            <a:ext cx="4105275" cy="3590925"/>
          </a:xfrm>
        </p:spPr>
        <p:txBody>
          <a:bodyPr/>
          <a:lstStyle/>
          <a:p>
            <a:r>
              <a:rPr lang="en-US" dirty="0"/>
              <a:t>Notable increase of water withdrawals in Greis and Saale-</a:t>
            </a:r>
            <a:r>
              <a:rPr lang="en-US" dirty="0" err="1"/>
              <a:t>orlakreis</a:t>
            </a:r>
            <a:r>
              <a:rPr lang="en-US" dirty="0"/>
              <a:t> is observed overtime.</a:t>
            </a:r>
          </a:p>
          <a:p>
            <a:r>
              <a:rPr lang="en-US" dirty="0"/>
              <a:t>The withdrawals in </a:t>
            </a:r>
            <a:r>
              <a:rPr lang="en-US" dirty="0" err="1"/>
              <a:t>Wartburgkreis</a:t>
            </a:r>
            <a:r>
              <a:rPr lang="en-US" dirty="0"/>
              <a:t> dropped over time.</a:t>
            </a:r>
          </a:p>
          <a:p>
            <a:r>
              <a:rPr lang="en-US" dirty="0"/>
              <a:t>Water withdrawals in other Kreis stayed somewhat constant over the time</a:t>
            </a:r>
          </a:p>
        </p:txBody>
      </p:sp>
      <p:pic>
        <p:nvPicPr>
          <p:cNvPr id="7" name="Picture 6" descr="A graph of water use&#10;&#10;Description automatically generated">
            <a:extLst>
              <a:ext uri="{FF2B5EF4-FFF2-40B4-BE49-F238E27FC236}">
                <a16:creationId xmlns:a16="http://schemas.microsoft.com/office/drawing/2014/main" id="{E364D42D-4132-89C7-F147-5114F2934249}"/>
              </a:ext>
            </a:extLst>
          </p:cNvPr>
          <p:cNvPicPr>
            <a:picLocks noChangeAspect="1"/>
          </p:cNvPicPr>
          <p:nvPr/>
        </p:nvPicPr>
        <p:blipFill>
          <a:blip r:embed="rId3"/>
          <a:stretch>
            <a:fillRect/>
          </a:stretch>
        </p:blipFill>
        <p:spPr>
          <a:xfrm>
            <a:off x="4679950" y="1157311"/>
            <a:ext cx="4104050" cy="3467921"/>
          </a:xfrm>
          <a:prstGeom prst="rect">
            <a:avLst/>
          </a:prstGeom>
          <a:noFill/>
        </p:spPr>
      </p:pic>
      <p:sp>
        <p:nvSpPr>
          <p:cNvPr id="14" name="Text Placeholder 6">
            <a:extLst>
              <a:ext uri="{FF2B5EF4-FFF2-40B4-BE49-F238E27FC236}">
                <a16:creationId xmlns:a16="http://schemas.microsoft.com/office/drawing/2014/main" id="{4C9716AF-1BD0-6A34-5432-B58994FCEE3C}"/>
              </a:ext>
            </a:extLst>
          </p:cNvPr>
          <p:cNvSpPr>
            <a:spLocks noGrp="1"/>
          </p:cNvSpPr>
          <p:nvPr>
            <p:ph type="body" sz="quarter" idx="14"/>
          </p:nvPr>
        </p:nvSpPr>
        <p:spPr>
          <a:xfrm>
            <a:off x="4679950" y="4706143"/>
            <a:ext cx="1944688" cy="169863"/>
          </a:xfrm>
        </p:spPr>
        <p:txBody>
          <a:bodyPr/>
          <a:lstStyle/>
          <a:p>
            <a:endParaRPr lang="en-US"/>
          </a:p>
        </p:txBody>
      </p:sp>
    </p:spTree>
    <p:extLst>
      <p:ext uri="{BB962C8B-B14F-4D97-AF65-F5344CB8AC3E}">
        <p14:creationId xmlns:p14="http://schemas.microsoft.com/office/powerpoint/2010/main" val="3392095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D0C40-2342-A783-FEFF-5BD18CEF418D}"/>
              </a:ext>
            </a:extLst>
          </p:cNvPr>
          <p:cNvSpPr>
            <a:spLocks noGrp="1"/>
          </p:cNvSpPr>
          <p:nvPr>
            <p:ph type="title"/>
          </p:nvPr>
        </p:nvSpPr>
        <p:spPr/>
        <p:txBody>
          <a:bodyPr/>
          <a:lstStyle/>
          <a:p>
            <a:r>
              <a:rPr lang="en-US" dirty="0"/>
              <a:t>Results – Regression analysis of the IWW model</a:t>
            </a:r>
          </a:p>
        </p:txBody>
      </p:sp>
      <p:sp>
        <p:nvSpPr>
          <p:cNvPr id="3" name="Slide Number Placeholder 2">
            <a:extLst>
              <a:ext uri="{FF2B5EF4-FFF2-40B4-BE49-F238E27FC236}">
                <a16:creationId xmlns:a16="http://schemas.microsoft.com/office/drawing/2014/main" id="{C52BF470-6A58-E858-9DAE-F57F44660036}"/>
              </a:ext>
            </a:extLst>
          </p:cNvPr>
          <p:cNvSpPr>
            <a:spLocks noGrp="1"/>
          </p:cNvSpPr>
          <p:nvPr>
            <p:ph type="sldNum" sz="quarter" idx="10"/>
          </p:nvPr>
        </p:nvSpPr>
        <p:spPr/>
        <p:txBody>
          <a:bodyPr/>
          <a:lstStyle/>
          <a:p>
            <a:fld id="{EA7858BA-97FF-467B-88B5-B4FF2FCC31FE}" type="slidenum">
              <a:rPr lang="de-DE" smtClean="0"/>
              <a:pPr/>
              <a:t>8</a:t>
            </a:fld>
            <a:endParaRPr lang="de-DE" dirty="0"/>
          </a:p>
        </p:txBody>
      </p:sp>
      <p:sp>
        <p:nvSpPr>
          <p:cNvPr id="4" name="Footer Placeholder 3">
            <a:extLst>
              <a:ext uri="{FF2B5EF4-FFF2-40B4-BE49-F238E27FC236}">
                <a16:creationId xmlns:a16="http://schemas.microsoft.com/office/drawing/2014/main" id="{3DBCD266-6AF7-037A-2910-706086C5DBEC}"/>
              </a:ext>
            </a:extLst>
          </p:cNvPr>
          <p:cNvSpPr>
            <a:spLocks noGrp="1"/>
          </p:cNvSpPr>
          <p:nvPr>
            <p:ph type="ftr" sz="quarter" idx="11"/>
          </p:nvPr>
        </p:nvSpPr>
        <p:spPr/>
        <p:txBody>
          <a:bodyPr/>
          <a:lstStyle/>
          <a:p>
            <a:r>
              <a:rPr lang="de-DE"/>
              <a:t>www.ufz.de</a:t>
            </a:r>
            <a:endParaRPr lang="de-DE" dirty="0"/>
          </a:p>
        </p:txBody>
      </p:sp>
      <p:sp>
        <p:nvSpPr>
          <p:cNvPr id="5" name="Text Placeholder 4">
            <a:extLst>
              <a:ext uri="{FF2B5EF4-FFF2-40B4-BE49-F238E27FC236}">
                <a16:creationId xmlns:a16="http://schemas.microsoft.com/office/drawing/2014/main" id="{5CB6DD16-CBB4-ED00-A3B4-F5471C4AB04B}"/>
              </a:ext>
            </a:extLst>
          </p:cNvPr>
          <p:cNvSpPr>
            <a:spLocks noGrp="1"/>
          </p:cNvSpPr>
          <p:nvPr>
            <p:ph type="body" sz="quarter" idx="12"/>
          </p:nvPr>
        </p:nvSpPr>
        <p:spPr/>
        <p:txBody>
          <a:bodyPr/>
          <a:lstStyle/>
          <a:p>
            <a:r>
              <a:rPr lang="en-US" dirty="0"/>
              <a:t>Regression model </a:t>
            </a:r>
          </a:p>
          <a:p>
            <a:pPr lvl="1"/>
            <a:r>
              <a:rPr lang="en-US" sz="1400" dirty="0">
                <a:solidFill>
                  <a:srgbClr val="000000"/>
                </a:solidFill>
              </a:rPr>
              <a:t>IWW​=</a:t>
            </a:r>
            <a:r>
              <a:rPr lang="el-GR" sz="1400" dirty="0">
                <a:solidFill>
                  <a:srgbClr val="000000"/>
                </a:solidFill>
              </a:rPr>
              <a:t>β0​+β1​⋅</a:t>
            </a:r>
            <a:r>
              <a:rPr lang="en-US" sz="1400" dirty="0">
                <a:solidFill>
                  <a:srgbClr val="000000"/>
                </a:solidFill>
              </a:rPr>
              <a:t>GVA+</a:t>
            </a:r>
            <a:r>
              <a:rPr lang="el-GR" sz="1400" dirty="0">
                <a:solidFill>
                  <a:srgbClr val="000000"/>
                </a:solidFill>
              </a:rPr>
              <a:t>β2​⋅</a:t>
            </a:r>
            <a:r>
              <a:rPr lang="en-US" sz="1400" dirty="0">
                <a:solidFill>
                  <a:srgbClr val="000000"/>
                </a:solidFill>
              </a:rPr>
              <a:t>T+</a:t>
            </a:r>
            <a:r>
              <a:rPr lang="el-GR" sz="1400" dirty="0">
                <a:solidFill>
                  <a:srgbClr val="000000"/>
                </a:solidFill>
              </a:rPr>
              <a:t> β</a:t>
            </a:r>
            <a:r>
              <a:rPr lang="en-US" sz="1400" dirty="0">
                <a:solidFill>
                  <a:srgbClr val="000000"/>
                </a:solidFill>
              </a:rPr>
              <a:t>3Circular + </a:t>
            </a:r>
            <a:r>
              <a:rPr lang="el-GR" sz="1400" dirty="0">
                <a:solidFill>
                  <a:srgbClr val="000000"/>
                </a:solidFill>
              </a:rPr>
              <a:t>β4​⋅</a:t>
            </a:r>
            <a:r>
              <a:rPr lang="en-US" sz="1400" dirty="0">
                <a:solidFill>
                  <a:srgbClr val="000000"/>
                </a:solidFill>
              </a:rPr>
              <a:t>TC+</a:t>
            </a:r>
            <a:r>
              <a:rPr lang="el-GR" sz="1400" dirty="0">
                <a:solidFill>
                  <a:srgbClr val="000000"/>
                </a:solidFill>
              </a:rPr>
              <a:t>ϵ</a:t>
            </a:r>
            <a:endParaRPr lang="en-US" sz="1400" dirty="0">
              <a:solidFill>
                <a:srgbClr val="000000"/>
              </a:solidFill>
            </a:endParaRPr>
          </a:p>
          <a:p>
            <a:endParaRPr lang="en-US" dirty="0">
              <a:solidFill>
                <a:srgbClr val="000000"/>
              </a:solidFill>
            </a:endParaRPr>
          </a:p>
          <a:p>
            <a:r>
              <a:rPr lang="en-US" dirty="0">
                <a:solidFill>
                  <a:srgbClr val="000000"/>
                </a:solidFill>
              </a:rPr>
              <a:t>Results</a:t>
            </a:r>
          </a:p>
          <a:p>
            <a:pPr lvl="1"/>
            <a:r>
              <a:rPr lang="en-US" dirty="0">
                <a:solidFill>
                  <a:srgbClr val="000000"/>
                </a:solidFill>
              </a:rPr>
              <a:t>For a unit increase of </a:t>
            </a:r>
            <a:r>
              <a:rPr lang="en-US" dirty="0" err="1">
                <a:solidFill>
                  <a:srgbClr val="000000"/>
                </a:solidFill>
              </a:rPr>
              <a:t>log_gva</a:t>
            </a:r>
            <a:r>
              <a:rPr lang="en-US" dirty="0">
                <a:solidFill>
                  <a:srgbClr val="000000"/>
                </a:solidFill>
              </a:rPr>
              <a:t> , water withdrawals increases by </a:t>
            </a:r>
            <a:r>
              <a:rPr lang="en-US" dirty="0"/>
              <a:t>1220.353 and is statistically significant.</a:t>
            </a:r>
          </a:p>
          <a:p>
            <a:pPr lvl="1"/>
            <a:r>
              <a:rPr lang="en-US" dirty="0"/>
              <a:t>For a unit increase of circular water use, water withdrawals increased by 0.59848 and is statistically significant</a:t>
            </a:r>
          </a:p>
          <a:p>
            <a:pPr lvl="1"/>
            <a:r>
              <a:rPr lang="en-US" dirty="0"/>
              <a:t>The changes in other variables were not statistically significant.</a:t>
            </a:r>
          </a:p>
          <a:p>
            <a:pPr lvl="1"/>
            <a:endParaRPr lang="en-US" dirty="0">
              <a:solidFill>
                <a:srgbClr val="000000"/>
              </a:solidFill>
            </a:endParaRPr>
          </a:p>
        </p:txBody>
      </p:sp>
      <p:sp>
        <p:nvSpPr>
          <p:cNvPr id="6" name="Text Placeholder 5">
            <a:extLst>
              <a:ext uri="{FF2B5EF4-FFF2-40B4-BE49-F238E27FC236}">
                <a16:creationId xmlns:a16="http://schemas.microsoft.com/office/drawing/2014/main" id="{26D67DB5-8912-44F5-A4D6-A2328F501CC4}"/>
              </a:ext>
            </a:extLst>
          </p:cNvPr>
          <p:cNvSpPr>
            <a:spLocks noGrp="1"/>
          </p:cNvSpPr>
          <p:nvPr>
            <p:ph type="body" sz="quarter" idx="13"/>
          </p:nvPr>
        </p:nvSpPr>
        <p:spPr/>
        <p:txBody>
          <a:bodyPr/>
          <a:lstStyle/>
          <a:p>
            <a:r>
              <a:rPr lang="en-US" b="0" i="0" u="none" strike="noStrike" dirty="0">
                <a:solidFill>
                  <a:srgbClr val="000000"/>
                </a:solidFill>
                <a:effectLst/>
                <a:latin typeface="-webkit-standard"/>
              </a:rPr>
              <a:t>The model is statistically significant overall (</a:t>
            </a:r>
            <a:r>
              <a:rPr lang="en-US" b="0" i="0" u="none" strike="noStrike" dirty="0" err="1">
                <a:solidFill>
                  <a:srgbClr val="000000"/>
                </a:solidFill>
                <a:effectLst/>
                <a:latin typeface="-webkit-standard"/>
              </a:rPr>
              <a:t>P.val</a:t>
            </a:r>
            <a:r>
              <a:rPr lang="en-US" b="0" i="0" u="none" strike="noStrike" dirty="0">
                <a:solidFill>
                  <a:srgbClr val="000000"/>
                </a:solidFill>
                <a:effectLst/>
                <a:latin typeface="-webkit-standard"/>
              </a:rPr>
              <a:t> 0.007), but predictors explain only about 8.25% of the variance in water withdrawals.</a:t>
            </a:r>
          </a:p>
          <a:p>
            <a:endParaRPr lang="en-US" dirty="0"/>
          </a:p>
        </p:txBody>
      </p:sp>
      <p:pic>
        <p:nvPicPr>
          <p:cNvPr id="10" name="Picture 9" descr="A screenshot of a computer&#10;&#10;Description automatically generated">
            <a:extLst>
              <a:ext uri="{FF2B5EF4-FFF2-40B4-BE49-F238E27FC236}">
                <a16:creationId xmlns:a16="http://schemas.microsoft.com/office/drawing/2014/main" id="{156CB962-4116-C588-F33C-D5365A293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765" y="2077034"/>
            <a:ext cx="3286296" cy="3034610"/>
          </a:xfrm>
          <a:prstGeom prst="rect">
            <a:avLst/>
          </a:prstGeom>
        </p:spPr>
      </p:pic>
    </p:spTree>
    <p:extLst>
      <p:ext uri="{BB962C8B-B14F-4D97-AF65-F5344CB8AC3E}">
        <p14:creationId xmlns:p14="http://schemas.microsoft.com/office/powerpoint/2010/main" val="26226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ACEA-CDBE-F75F-0F4A-B0A3EB3878CB}"/>
              </a:ext>
            </a:extLst>
          </p:cNvPr>
          <p:cNvSpPr>
            <a:spLocks noGrp="1"/>
          </p:cNvSpPr>
          <p:nvPr>
            <p:ph type="title"/>
          </p:nvPr>
        </p:nvSpPr>
        <p:spPr>
          <a:xfrm>
            <a:off x="360000" y="241200"/>
            <a:ext cx="8424000" cy="659962"/>
          </a:xfrm>
        </p:spPr>
        <p:txBody>
          <a:bodyPr anchor="t">
            <a:normAutofit/>
          </a:bodyPr>
          <a:lstStyle/>
          <a:p>
            <a:r>
              <a:rPr lang="en-US" dirty="0"/>
              <a:t>Results – Regression analysis of the IWW model</a:t>
            </a:r>
          </a:p>
        </p:txBody>
      </p:sp>
      <p:sp>
        <p:nvSpPr>
          <p:cNvPr id="3" name="Slide Number Placeholder 2">
            <a:extLst>
              <a:ext uri="{FF2B5EF4-FFF2-40B4-BE49-F238E27FC236}">
                <a16:creationId xmlns:a16="http://schemas.microsoft.com/office/drawing/2014/main" id="{08D27374-529B-29D9-FB8E-5BC53EAE0033}"/>
              </a:ext>
            </a:extLst>
          </p:cNvPr>
          <p:cNvSpPr>
            <a:spLocks noGrp="1"/>
          </p:cNvSpPr>
          <p:nvPr>
            <p:ph type="sldNum" sz="quarter" idx="10"/>
          </p:nvPr>
        </p:nvSpPr>
        <p:spPr>
          <a:xfrm>
            <a:off x="8280000" y="4903200"/>
            <a:ext cx="514400" cy="144000"/>
          </a:xfrm>
        </p:spPr>
        <p:txBody>
          <a:bodyPr anchor="t">
            <a:normAutofit/>
          </a:bodyPr>
          <a:lstStyle/>
          <a:p>
            <a:pPr>
              <a:spcAft>
                <a:spcPts val="600"/>
              </a:spcAft>
            </a:pPr>
            <a:fld id="{EA7858BA-97FF-467B-88B5-B4FF2FCC31FE}" type="slidenum">
              <a:rPr lang="de-DE" smtClean="0"/>
              <a:pPr>
                <a:spcAft>
                  <a:spcPts val="600"/>
                </a:spcAft>
              </a:pPr>
              <a:t>9</a:t>
            </a:fld>
            <a:endParaRPr lang="de-DE"/>
          </a:p>
        </p:txBody>
      </p:sp>
      <p:sp>
        <p:nvSpPr>
          <p:cNvPr id="4" name="Footer Placeholder 3">
            <a:extLst>
              <a:ext uri="{FF2B5EF4-FFF2-40B4-BE49-F238E27FC236}">
                <a16:creationId xmlns:a16="http://schemas.microsoft.com/office/drawing/2014/main" id="{2069C114-FF1F-F665-5AEE-3FFB673ADB26}"/>
              </a:ext>
            </a:extLst>
          </p:cNvPr>
          <p:cNvSpPr>
            <a:spLocks noGrp="1"/>
          </p:cNvSpPr>
          <p:nvPr>
            <p:ph type="ftr" sz="quarter" idx="11"/>
          </p:nvPr>
        </p:nvSpPr>
        <p:spPr>
          <a:xfrm>
            <a:off x="6958800" y="4903200"/>
            <a:ext cx="655200" cy="147600"/>
          </a:xfrm>
        </p:spPr>
        <p:txBody>
          <a:bodyPr anchor="t">
            <a:normAutofit/>
          </a:bodyPr>
          <a:lstStyle/>
          <a:p>
            <a:pPr>
              <a:spcAft>
                <a:spcPts val="600"/>
              </a:spcAft>
            </a:pPr>
            <a:r>
              <a:rPr lang="de-DE"/>
              <a:t>www.ufz.de</a:t>
            </a:r>
          </a:p>
        </p:txBody>
      </p:sp>
      <p:sp>
        <p:nvSpPr>
          <p:cNvPr id="15" name="Text Placeholder 4">
            <a:extLst>
              <a:ext uri="{FF2B5EF4-FFF2-40B4-BE49-F238E27FC236}">
                <a16:creationId xmlns:a16="http://schemas.microsoft.com/office/drawing/2014/main" id="{E6E80C16-2C2E-03C0-F566-632A40F2048C}"/>
              </a:ext>
            </a:extLst>
          </p:cNvPr>
          <p:cNvSpPr>
            <a:spLocks noGrp="1"/>
          </p:cNvSpPr>
          <p:nvPr>
            <p:ph type="body" sz="quarter" idx="12"/>
          </p:nvPr>
        </p:nvSpPr>
        <p:spPr>
          <a:xfrm>
            <a:off x="358774" y="1130400"/>
            <a:ext cx="4105275" cy="3590925"/>
          </a:xfrm>
        </p:spPr>
        <p:txBody>
          <a:bodyPr/>
          <a:lstStyle/>
          <a:p>
            <a:r>
              <a:rPr lang="en-US" dirty="0"/>
              <a:t>Dashed blue line represents the ideal fit of the model.</a:t>
            </a:r>
          </a:p>
          <a:p>
            <a:r>
              <a:rPr lang="en-US" dirty="0"/>
              <a:t>For smaller values</a:t>
            </a:r>
          </a:p>
          <a:p>
            <a:pPr lvl="1"/>
            <a:r>
              <a:rPr lang="en-US" b="0" i="0" u="none" strike="noStrike" dirty="0">
                <a:solidFill>
                  <a:srgbClr val="000000"/>
                </a:solidFill>
                <a:effectLst/>
                <a:latin typeface="-webkit-standard"/>
              </a:rPr>
              <a:t>Many points are clustered near zero (both observed and predicted values). This could indicate that the model performs relatively better for smaller values of the dependent variable.</a:t>
            </a:r>
          </a:p>
          <a:p>
            <a:pPr lvl="1"/>
            <a:endParaRPr lang="en-US" b="0" i="0" u="none" strike="noStrike" dirty="0">
              <a:solidFill>
                <a:srgbClr val="000000"/>
              </a:solidFill>
              <a:effectLst/>
              <a:latin typeface="-webkit-standard"/>
            </a:endParaRPr>
          </a:p>
          <a:p>
            <a:r>
              <a:rPr lang="en-US" dirty="0">
                <a:solidFill>
                  <a:srgbClr val="000000"/>
                </a:solidFill>
                <a:latin typeface="-webkit-standard"/>
              </a:rPr>
              <a:t>For larger values</a:t>
            </a:r>
          </a:p>
          <a:p>
            <a:pPr lvl="1"/>
            <a:r>
              <a:rPr lang="en-US" b="0" i="0" u="none" strike="noStrike" dirty="0">
                <a:solidFill>
                  <a:srgbClr val="000000"/>
                </a:solidFill>
                <a:effectLst/>
                <a:latin typeface="-webkit-standard"/>
              </a:rPr>
              <a:t>For larger predicted values there seems to be more deviation between observed and predicted values.</a:t>
            </a:r>
            <a:endParaRPr lang="en-US" dirty="0"/>
          </a:p>
        </p:txBody>
      </p:sp>
      <p:sp>
        <p:nvSpPr>
          <p:cNvPr id="17" name="Text Placeholder 6">
            <a:extLst>
              <a:ext uri="{FF2B5EF4-FFF2-40B4-BE49-F238E27FC236}">
                <a16:creationId xmlns:a16="http://schemas.microsoft.com/office/drawing/2014/main" id="{B7A92435-AB2D-AB13-1FFC-BB1F5E5598F3}"/>
              </a:ext>
            </a:extLst>
          </p:cNvPr>
          <p:cNvSpPr>
            <a:spLocks noGrp="1"/>
          </p:cNvSpPr>
          <p:nvPr>
            <p:ph type="body" sz="quarter" idx="14"/>
          </p:nvPr>
        </p:nvSpPr>
        <p:spPr>
          <a:xfrm>
            <a:off x="4679950" y="4706143"/>
            <a:ext cx="1944688" cy="169863"/>
          </a:xfrm>
        </p:spPr>
        <p:txBody>
          <a:bodyPr/>
          <a:lstStyle/>
          <a:p>
            <a:endParaRPr lang="en-US"/>
          </a:p>
        </p:txBody>
      </p:sp>
      <p:pic>
        <p:nvPicPr>
          <p:cNvPr id="11" name="Picture 10">
            <a:extLst>
              <a:ext uri="{FF2B5EF4-FFF2-40B4-BE49-F238E27FC236}">
                <a16:creationId xmlns:a16="http://schemas.microsoft.com/office/drawing/2014/main" id="{72F1B751-03FE-C07A-58FD-9A44C31FED95}"/>
              </a:ext>
            </a:extLst>
          </p:cNvPr>
          <p:cNvPicPr>
            <a:picLocks noChangeAspect="1"/>
          </p:cNvPicPr>
          <p:nvPr/>
        </p:nvPicPr>
        <p:blipFill>
          <a:blip r:embed="rId2"/>
          <a:stretch>
            <a:fillRect/>
          </a:stretch>
        </p:blipFill>
        <p:spPr>
          <a:xfrm>
            <a:off x="4788024" y="1071368"/>
            <a:ext cx="4105275" cy="3464568"/>
          </a:xfrm>
          <a:prstGeom prst="rect">
            <a:avLst/>
          </a:prstGeom>
        </p:spPr>
      </p:pic>
    </p:spTree>
    <p:extLst>
      <p:ext uri="{BB962C8B-B14F-4D97-AF65-F5344CB8AC3E}">
        <p14:creationId xmlns:p14="http://schemas.microsoft.com/office/powerpoint/2010/main" val="2055299218"/>
      </p:ext>
    </p:extLst>
  </p:cSld>
  <p:clrMapOvr>
    <a:masterClrMapping/>
  </p:clrMapOvr>
</p:sld>
</file>

<file path=ppt/theme/theme1.xml><?xml version="1.0" encoding="utf-8"?>
<a:theme xmlns:a="http://schemas.openxmlformats.org/drawingml/2006/main" name="Titelfolie">
  <a:themeElements>
    <a:clrScheme name="UFZ-PPT">
      <a:dk1>
        <a:srgbClr val="38382F"/>
      </a:dk1>
      <a:lt1>
        <a:sysClr val="window" lastClr="FFFFFF"/>
      </a:lt1>
      <a:dk2>
        <a:srgbClr val="005AA0"/>
      </a:dk2>
      <a:lt2>
        <a:srgbClr val="FFFFFF"/>
      </a:lt2>
      <a:accent1>
        <a:srgbClr val="88AE33"/>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elfolie Vollbild">
  <a:themeElements>
    <a:clrScheme name="UFZ-PPT">
      <a:dk1>
        <a:srgbClr val="38382F"/>
      </a:dk1>
      <a:lt1>
        <a:sysClr val="window" lastClr="FFFFFF"/>
      </a:lt1>
      <a:dk2>
        <a:srgbClr val="005AA0"/>
      </a:dk2>
      <a:lt2>
        <a:srgbClr val="FFFFFF"/>
      </a:lt2>
      <a:accent1>
        <a:srgbClr val="88AE33"/>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ster: Inhaltsfolien">
  <a:themeElements>
    <a:clrScheme name="Benutzerdefiniert 1">
      <a:dk1>
        <a:srgbClr val="38382F"/>
      </a:dk1>
      <a:lt1>
        <a:sysClr val="window" lastClr="FFFFFF"/>
      </a:lt1>
      <a:dk2>
        <a:srgbClr val="005AA0"/>
      </a:dk2>
      <a:lt2>
        <a:srgbClr val="FFFFFF"/>
      </a:lt2>
      <a:accent1>
        <a:srgbClr val="005AA0"/>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halt Vollbild">
  <a:themeElements>
    <a:clrScheme name="Benutzerdefiniert 1">
      <a:dk1>
        <a:srgbClr val="38382F"/>
      </a:dk1>
      <a:lt1>
        <a:sysClr val="window" lastClr="FFFFFF"/>
      </a:lt1>
      <a:dk2>
        <a:srgbClr val="005AA0"/>
      </a:dk2>
      <a:lt2>
        <a:srgbClr val="FFFFFF"/>
      </a:lt2>
      <a:accent1>
        <a:srgbClr val="005AA0"/>
      </a:accent1>
      <a:accent2>
        <a:srgbClr val="44AADD"/>
      </a:accent2>
      <a:accent3>
        <a:srgbClr val="A40228"/>
      </a:accent3>
      <a:accent4>
        <a:srgbClr val="008877"/>
      </a:accent4>
      <a:accent5>
        <a:srgbClr val="E6AE13"/>
      </a:accent5>
      <a:accent6>
        <a:srgbClr val="69217C"/>
      </a:accent6>
      <a:hlink>
        <a:srgbClr val="70705E"/>
      </a:hlink>
      <a:folHlink>
        <a:srgbClr val="70705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236059_ufz_ppt_de</Template>
  <TotalTime>57013</TotalTime>
  <Words>1187</Words>
  <Application>Microsoft Macintosh PowerPoint</Application>
  <PresentationFormat>On-screen Show (16:9)</PresentationFormat>
  <Paragraphs>147</Paragraphs>
  <Slides>15</Slides>
  <Notes>5</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15</vt:i4>
      </vt:variant>
    </vt:vector>
  </HeadingPairs>
  <TitlesOfParts>
    <vt:vector size="24" baseType="lpstr">
      <vt:lpstr>-webkit-standard</vt:lpstr>
      <vt:lpstr>Aptos</vt:lpstr>
      <vt:lpstr>Arial</vt:lpstr>
      <vt:lpstr>Calibri</vt:lpstr>
      <vt:lpstr>Wingdings</vt:lpstr>
      <vt:lpstr>Titelfolie</vt:lpstr>
      <vt:lpstr>Titelfolie Vollbild</vt:lpstr>
      <vt:lpstr>Master: Inhaltsfolien</vt:lpstr>
      <vt:lpstr>Inhalt Vollbild</vt:lpstr>
      <vt:lpstr>Forecasting industrial water demand due to Climate change scenarios</vt:lpstr>
      <vt:lpstr>Data Sources</vt:lpstr>
      <vt:lpstr>Conceptual Framework</vt:lpstr>
      <vt:lpstr>Methodology (upto now)</vt:lpstr>
      <vt:lpstr>Methodology and steps involved in calculating Technological change factor (TC)</vt:lpstr>
      <vt:lpstr>Results – Trends in Water withdrawals (State level)</vt:lpstr>
      <vt:lpstr>Results – Trends in Water withdrawals (Kreis level)</vt:lpstr>
      <vt:lpstr>Results – Regression analysis of the IWW model</vt:lpstr>
      <vt:lpstr>Results – Regression analysis of the IWW model</vt:lpstr>
      <vt:lpstr>Results – Regression analysis of the cooling water model </vt:lpstr>
      <vt:lpstr>Visualization of water use by no of times utilized – State level</vt:lpstr>
      <vt:lpstr>Visualization of water use by no of times utilized – Kreis level</vt:lpstr>
      <vt:lpstr>New Framework</vt:lpstr>
      <vt:lpstr>Prognose industrielle Wassernachfrage</vt:lpstr>
      <vt:lpstr>Data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Empirische Schätzung der Wassernachfrage</dc:title>
  <dc:creator>Simon Shepherd Werner</dc:creator>
  <cp:lastModifiedBy>W.K.I.DULANJANA WIJENAYAKE</cp:lastModifiedBy>
  <cp:revision>246</cp:revision>
  <cp:lastPrinted>2019-09-18T10:47:10Z</cp:lastPrinted>
  <dcterms:created xsi:type="dcterms:W3CDTF">2023-02-28T14:35:31Z</dcterms:created>
  <dcterms:modified xsi:type="dcterms:W3CDTF">2025-03-28T14:12:28Z</dcterms:modified>
</cp:coreProperties>
</file>