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Proxima Nova"/>
      <p:regular r:id="rId34"/>
      <p:bold r:id="rId35"/>
      <p:italic r:id="rId36"/>
      <p:boldItalic r:id="rId37"/>
    </p:embeddedFont>
    <p:embeddedFont>
      <p:font typeface="Anaheim"/>
      <p:regular r:id="rId38"/>
    </p:embeddedFont>
    <p:embeddedFont>
      <p:font typeface="Barlow Condensed ExtraBold"/>
      <p:bold r:id="rId39"/>
      <p:boldItalic r:id="rId40"/>
    </p:embeddedFont>
    <p:embeddedFont>
      <p:font typeface="Proxima Nova Semibold"/>
      <p:regular r:id="rId41"/>
      <p:bold r:id="rId42"/>
      <p:boldItalic r:id="rId43"/>
    </p:embeddedFont>
    <p:embeddedFont>
      <p:font typeface="Overpass Mono"/>
      <p:regular r:id="rId44"/>
      <p:bold r:id="rId45"/>
    </p:embeddedFont>
    <p:embeddedFont>
      <p:font typeface="Barlow"/>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BarlowCondensedExtraBold-boldItalic.fntdata"/><Relationship Id="rId42" Type="http://schemas.openxmlformats.org/officeDocument/2006/relationships/font" Target="fonts/ProximaNovaSemibold-bold.fntdata"/><Relationship Id="rId41" Type="http://schemas.openxmlformats.org/officeDocument/2006/relationships/font" Target="fonts/ProximaNovaSemibold-regular.fntdata"/><Relationship Id="rId44" Type="http://schemas.openxmlformats.org/officeDocument/2006/relationships/font" Target="fonts/OverpassMono-regular.fntdata"/><Relationship Id="rId43" Type="http://schemas.openxmlformats.org/officeDocument/2006/relationships/font" Target="fonts/ProximaNovaSemibold-boldItalic.fntdata"/><Relationship Id="rId46" Type="http://schemas.openxmlformats.org/officeDocument/2006/relationships/font" Target="fonts/Barlow-regular.fntdata"/><Relationship Id="rId45" Type="http://schemas.openxmlformats.org/officeDocument/2006/relationships/font" Target="fonts/OverpassMono-bold.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font" Target="fonts/Barlow-italic.fntdata"/><Relationship Id="rId47" Type="http://schemas.openxmlformats.org/officeDocument/2006/relationships/font" Target="fonts/Barlow-bold.fntdata"/><Relationship Id="rId49" Type="http://schemas.openxmlformats.org/officeDocument/2006/relationships/font" Target="fonts/Barlow-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font" Target="fonts/ProximaNova-bold.fntdata"/><Relationship Id="rId34" Type="http://schemas.openxmlformats.org/officeDocument/2006/relationships/font" Target="fonts/ProximaNova-regular.fntdata"/><Relationship Id="rId37" Type="http://schemas.openxmlformats.org/officeDocument/2006/relationships/font" Target="fonts/ProximaNova-boldItalic.fntdata"/><Relationship Id="rId36" Type="http://schemas.openxmlformats.org/officeDocument/2006/relationships/font" Target="fonts/ProximaNova-italic.fntdata"/><Relationship Id="rId39" Type="http://schemas.openxmlformats.org/officeDocument/2006/relationships/font" Target="fonts/BarlowCondensedExtraBold-bold.fntdata"/><Relationship Id="rId38" Type="http://schemas.openxmlformats.org/officeDocument/2006/relationships/font" Target="fonts/Anaheim-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e5a3190783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e5a3190783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e30aaf785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e30aaf785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e5a3190783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e5a3190783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e5a3190783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e5a3190783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e5a3190783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e5a3190783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e5a3190783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e5a3190783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e30aaf7856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e30aaf7856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e5a31907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e5a31907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e5a319078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e5a319078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e5a3190783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e5a3190783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8b872573b1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8b872573b1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e5a3190783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e5a319078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e5a3190783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e5a3190783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e5a319078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e5a319078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e5a319078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e5a319078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e5a3190783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e5a3190783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e5a3190783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e5a3190783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e5a3190783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e5a3190783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e5a3190783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e5a3190783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8d4cbd36da_4_30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8d4cbd36da_4_30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8b9fd0675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8b9fd0675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8d4cbd36da_4_31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8d4cbd36da_4_31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8b872573b1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8b872573b1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8b872573b1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8b872573b1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822dda0a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822dda0a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e5a3190783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e5a3190783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e5a3190783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e5a3190783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rect b="b" l="l" r="r" t="t"/>
              <a:pathLst>
                <a:path extrusionOk="0" h="1930" w="19277">
                  <a:moveTo>
                    <a:pt x="1" y="1"/>
                  </a:moveTo>
                  <a:lnTo>
                    <a:pt x="1" y="1930"/>
                  </a:lnTo>
                  <a:lnTo>
                    <a:pt x="19277" y="1930"/>
                  </a:lnTo>
                  <a:lnTo>
                    <a:pt x="1927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7784360" y="1950550"/>
              <a:ext cx="865993" cy="132176"/>
            </a:xfrm>
            <a:custGeom>
              <a:rect b="b" l="l" r="r" t="t"/>
              <a:pathLst>
                <a:path extrusionOk="0" h="1930" w="12645">
                  <a:moveTo>
                    <a:pt x="0" y="1"/>
                  </a:moveTo>
                  <a:lnTo>
                    <a:pt x="0" y="1929"/>
                  </a:lnTo>
                  <a:lnTo>
                    <a:pt x="12645" y="1929"/>
                  </a:lnTo>
                  <a:lnTo>
                    <a:pt x="1264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8855808" y="1950550"/>
              <a:ext cx="322907" cy="132176"/>
            </a:xfrm>
            <a:custGeom>
              <a:rect b="b" l="l" r="r" t="t"/>
              <a:pathLst>
                <a:path extrusionOk="0" h="1930" w="4715">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445651" y="2169086"/>
              <a:ext cx="733063" cy="132998"/>
            </a:xfrm>
            <a:custGeom>
              <a:rect b="b" l="l" r="r" t="t"/>
              <a:pathLst>
                <a:path extrusionOk="0" h="1942" w="10704">
                  <a:moveTo>
                    <a:pt x="0" y="0"/>
                  </a:moveTo>
                  <a:lnTo>
                    <a:pt x="0" y="1941"/>
                  </a:lnTo>
                  <a:lnTo>
                    <a:pt x="10704" y="1941"/>
                  </a:lnTo>
                  <a:lnTo>
                    <a:pt x="107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38356" y="2388443"/>
              <a:ext cx="440359" cy="132929"/>
            </a:xfrm>
            <a:custGeom>
              <a:rect b="b" l="l" r="r" t="t"/>
              <a:pathLst>
                <a:path extrusionOk="0" h="1941" w="6430">
                  <a:moveTo>
                    <a:pt x="1" y="0"/>
                  </a:moveTo>
                  <a:lnTo>
                    <a:pt x="1" y="1941"/>
                  </a:lnTo>
                  <a:lnTo>
                    <a:pt x="6430" y="1941"/>
                  </a:lnTo>
                  <a:lnTo>
                    <a:pt x="643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990637" y="2388443"/>
              <a:ext cx="597737" cy="132929"/>
            </a:xfrm>
            <a:custGeom>
              <a:rect b="b" l="l" r="r" t="t"/>
              <a:pathLst>
                <a:path extrusionOk="0" h="1941" w="8728">
                  <a:moveTo>
                    <a:pt x="1" y="0"/>
                  </a:moveTo>
                  <a:lnTo>
                    <a:pt x="1" y="1941"/>
                  </a:lnTo>
                  <a:lnTo>
                    <a:pt x="8728" y="1941"/>
                  </a:lnTo>
                  <a:lnTo>
                    <a:pt x="8728"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683208" y="2607801"/>
              <a:ext cx="1495507" cy="132108"/>
            </a:xfrm>
            <a:custGeom>
              <a:rect b="b" l="l" r="r" t="t"/>
              <a:pathLst>
                <a:path extrusionOk="0" h="1929" w="21837">
                  <a:moveTo>
                    <a:pt x="1" y="0"/>
                  </a:moveTo>
                  <a:lnTo>
                    <a:pt x="1" y="1929"/>
                  </a:lnTo>
                  <a:lnTo>
                    <a:pt x="21837" y="1929"/>
                  </a:lnTo>
                  <a:lnTo>
                    <a:pt x="2183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298888" y="2827090"/>
              <a:ext cx="879827" cy="132176"/>
            </a:xfrm>
            <a:custGeom>
              <a:rect b="b" l="l" r="r" t="t"/>
              <a:pathLst>
                <a:path extrusionOk="0" h="1930" w="12847">
                  <a:moveTo>
                    <a:pt x="0" y="1"/>
                  </a:moveTo>
                  <a:lnTo>
                    <a:pt x="0" y="1930"/>
                  </a:lnTo>
                  <a:lnTo>
                    <a:pt x="12847" y="1930"/>
                  </a:lnTo>
                  <a:lnTo>
                    <a:pt x="128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855808" y="3046447"/>
              <a:ext cx="322907" cy="132176"/>
            </a:xfrm>
            <a:custGeom>
              <a:rect b="b" l="l" r="r" t="t"/>
              <a:pathLst>
                <a:path extrusionOk="0" h="1930" w="4715">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7784360" y="2169086"/>
              <a:ext cx="499050" cy="132998"/>
            </a:xfrm>
            <a:custGeom>
              <a:rect b="b" l="l" r="r" t="t"/>
              <a:pathLst>
                <a:path extrusionOk="0" h="1942" w="7287">
                  <a:moveTo>
                    <a:pt x="0" y="0"/>
                  </a:moveTo>
                  <a:lnTo>
                    <a:pt x="0" y="1941"/>
                  </a:lnTo>
                  <a:lnTo>
                    <a:pt x="7287" y="1941"/>
                  </a:lnTo>
                  <a:lnTo>
                    <a:pt x="72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020017" y="4142344"/>
              <a:ext cx="322975" cy="132176"/>
            </a:xfrm>
            <a:custGeom>
              <a:rect b="b" l="l" r="r" t="t"/>
              <a:pathLst>
                <a:path extrusionOk="0" h="1930" w="4716">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7521789" y="4142344"/>
              <a:ext cx="322153" cy="132176"/>
            </a:xfrm>
            <a:custGeom>
              <a:rect b="b" l="l" r="r" t="t"/>
              <a:pathLst>
                <a:path extrusionOk="0" h="1930" w="4704">
                  <a:moveTo>
                    <a:pt x="0" y="1"/>
                  </a:moveTo>
                  <a:lnTo>
                    <a:pt x="0" y="1929"/>
                  </a:lnTo>
                  <a:lnTo>
                    <a:pt x="4703" y="1929"/>
                  </a:lnTo>
                  <a:lnTo>
                    <a:pt x="47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152056" y="3264983"/>
              <a:ext cx="1026659" cy="132998"/>
            </a:xfrm>
            <a:custGeom>
              <a:rect b="b" l="l" r="r" t="t"/>
              <a:pathLst>
                <a:path extrusionOk="0" h="1942" w="14991">
                  <a:moveTo>
                    <a:pt x="1" y="0"/>
                  </a:moveTo>
                  <a:lnTo>
                    <a:pt x="1" y="1941"/>
                  </a:lnTo>
                  <a:lnTo>
                    <a:pt x="14991" y="1941"/>
                  </a:lnTo>
                  <a:lnTo>
                    <a:pt x="14991"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784360" y="3484340"/>
              <a:ext cx="807301" cy="132929"/>
            </a:xfrm>
            <a:custGeom>
              <a:rect b="b" l="l" r="r" t="t"/>
              <a:pathLst>
                <a:path extrusionOk="0" h="1941" w="11788">
                  <a:moveTo>
                    <a:pt x="0" y="0"/>
                  </a:moveTo>
                  <a:lnTo>
                    <a:pt x="0" y="1941"/>
                  </a:lnTo>
                  <a:lnTo>
                    <a:pt x="11787" y="1941"/>
                  </a:lnTo>
                  <a:lnTo>
                    <a:pt x="117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8738356" y="3484340"/>
              <a:ext cx="440359" cy="132929"/>
            </a:xfrm>
            <a:custGeom>
              <a:rect b="b" l="l" r="r" t="t"/>
              <a:pathLst>
                <a:path extrusionOk="0" h="1941" w="6430">
                  <a:moveTo>
                    <a:pt x="1" y="0"/>
                  </a:moveTo>
                  <a:lnTo>
                    <a:pt x="1" y="1941"/>
                  </a:lnTo>
                  <a:lnTo>
                    <a:pt x="6430" y="1941"/>
                  </a:lnTo>
                  <a:lnTo>
                    <a:pt x="643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7931945" y="3046447"/>
              <a:ext cx="733063" cy="132176"/>
            </a:xfrm>
            <a:custGeom>
              <a:rect b="b" l="l" r="r" t="t"/>
              <a:pathLst>
                <a:path extrusionOk="0" h="1930" w="10704">
                  <a:moveTo>
                    <a:pt x="0" y="1"/>
                  </a:moveTo>
                  <a:lnTo>
                    <a:pt x="0" y="1929"/>
                  </a:lnTo>
                  <a:lnTo>
                    <a:pt x="10704" y="1929"/>
                  </a:lnTo>
                  <a:lnTo>
                    <a:pt x="107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445651" y="3703698"/>
              <a:ext cx="733063" cy="132108"/>
            </a:xfrm>
            <a:custGeom>
              <a:rect b="b" l="l" r="r" t="t"/>
              <a:pathLst>
                <a:path extrusionOk="0" h="1929" w="10704">
                  <a:moveTo>
                    <a:pt x="0" y="0"/>
                  </a:moveTo>
                  <a:lnTo>
                    <a:pt x="0" y="1929"/>
                  </a:lnTo>
                  <a:lnTo>
                    <a:pt x="10704" y="1929"/>
                  </a:lnTo>
                  <a:lnTo>
                    <a:pt x="107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855808" y="3922987"/>
              <a:ext cx="322907" cy="132176"/>
            </a:xfrm>
            <a:custGeom>
              <a:rect b="b" l="l" r="r" t="t"/>
              <a:pathLst>
                <a:path extrusionOk="0" h="1930" w="4715">
                  <a:moveTo>
                    <a:pt x="0" y="1"/>
                  </a:moveTo>
                  <a:lnTo>
                    <a:pt x="0" y="1930"/>
                  </a:lnTo>
                  <a:lnTo>
                    <a:pt x="4715" y="1930"/>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990637" y="3703698"/>
              <a:ext cx="322975" cy="132108"/>
            </a:xfrm>
            <a:custGeom>
              <a:rect b="b" l="l" r="r" t="t"/>
              <a:pathLst>
                <a:path extrusionOk="0" h="1929" w="4716">
                  <a:moveTo>
                    <a:pt x="1" y="0"/>
                  </a:moveTo>
                  <a:lnTo>
                    <a:pt x="1" y="1929"/>
                  </a:lnTo>
                  <a:lnTo>
                    <a:pt x="4715" y="1929"/>
                  </a:lnTo>
                  <a:lnTo>
                    <a:pt x="471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445651" y="4142344"/>
              <a:ext cx="733063" cy="132176"/>
            </a:xfrm>
            <a:custGeom>
              <a:rect b="b" l="l" r="r" t="t"/>
              <a:pathLst>
                <a:path extrusionOk="0" h="1930" w="10704">
                  <a:moveTo>
                    <a:pt x="0" y="1"/>
                  </a:moveTo>
                  <a:lnTo>
                    <a:pt x="0" y="1929"/>
                  </a:lnTo>
                  <a:lnTo>
                    <a:pt x="10704" y="1929"/>
                  </a:lnTo>
                  <a:lnTo>
                    <a:pt x="107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7858529" y="3922987"/>
              <a:ext cx="862774" cy="132176"/>
            </a:xfrm>
            <a:custGeom>
              <a:rect b="b" l="l" r="r" t="t"/>
              <a:pathLst>
                <a:path extrusionOk="0" h="1930" w="12598">
                  <a:moveTo>
                    <a:pt x="1" y="1"/>
                  </a:moveTo>
                  <a:lnTo>
                    <a:pt x="1" y="1930"/>
                  </a:lnTo>
                  <a:lnTo>
                    <a:pt x="12598" y="1930"/>
                  </a:lnTo>
                  <a:lnTo>
                    <a:pt x="1259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7683208" y="4361702"/>
              <a:ext cx="1495507" cy="132176"/>
            </a:xfrm>
            <a:custGeom>
              <a:rect b="b" l="l" r="r" t="t"/>
              <a:pathLst>
                <a:path extrusionOk="0" h="1930" w="21837">
                  <a:moveTo>
                    <a:pt x="1" y="0"/>
                  </a:moveTo>
                  <a:lnTo>
                    <a:pt x="1" y="1929"/>
                  </a:lnTo>
                  <a:lnTo>
                    <a:pt x="21837" y="1929"/>
                  </a:lnTo>
                  <a:lnTo>
                    <a:pt x="2183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8767736" y="4580237"/>
              <a:ext cx="410978" cy="132929"/>
            </a:xfrm>
            <a:custGeom>
              <a:rect b="b" l="l" r="r" t="t"/>
              <a:pathLst>
                <a:path extrusionOk="0" h="1941" w="6001">
                  <a:moveTo>
                    <a:pt x="0" y="0"/>
                  </a:moveTo>
                  <a:lnTo>
                    <a:pt x="0" y="1941"/>
                  </a:lnTo>
                  <a:lnTo>
                    <a:pt x="6001" y="1941"/>
                  </a:lnTo>
                  <a:lnTo>
                    <a:pt x="6001"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7814494" y="4580237"/>
              <a:ext cx="773880" cy="132929"/>
            </a:xfrm>
            <a:custGeom>
              <a:rect b="b" l="l" r="r" t="t"/>
              <a:pathLst>
                <a:path extrusionOk="0" h="1941" w="11300">
                  <a:moveTo>
                    <a:pt x="1" y="0"/>
                  </a:moveTo>
                  <a:lnTo>
                    <a:pt x="1" y="1941"/>
                  </a:lnTo>
                  <a:lnTo>
                    <a:pt x="11300" y="1941"/>
                  </a:lnTo>
                  <a:lnTo>
                    <a:pt x="1130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7397009" y="4799526"/>
              <a:ext cx="833394" cy="132998"/>
            </a:xfrm>
            <a:custGeom>
              <a:rect b="b" l="l" r="r" t="t"/>
              <a:pathLst>
                <a:path extrusionOk="0" h="1942" w="12169">
                  <a:moveTo>
                    <a:pt x="1" y="1"/>
                  </a:moveTo>
                  <a:lnTo>
                    <a:pt x="1" y="1942"/>
                  </a:lnTo>
                  <a:lnTo>
                    <a:pt x="12169" y="1942"/>
                  </a:lnTo>
                  <a:lnTo>
                    <a:pt x="1216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8382851" y="4799526"/>
              <a:ext cx="795864" cy="132998"/>
            </a:xfrm>
            <a:custGeom>
              <a:rect b="b" l="l" r="r" t="t"/>
              <a:pathLst>
                <a:path extrusionOk="0" h="1942" w="11621">
                  <a:moveTo>
                    <a:pt x="0" y="1"/>
                  </a:moveTo>
                  <a:lnTo>
                    <a:pt x="0" y="1942"/>
                  </a:lnTo>
                  <a:lnTo>
                    <a:pt x="11621" y="1942"/>
                  </a:lnTo>
                  <a:lnTo>
                    <a:pt x="1162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8064053" y="5018884"/>
              <a:ext cx="1114662" cy="132176"/>
            </a:xfrm>
            <a:custGeom>
              <a:rect b="b" l="l" r="r" t="t"/>
              <a:pathLst>
                <a:path extrusionOk="0" h="1930" w="16276">
                  <a:moveTo>
                    <a:pt x="0" y="1"/>
                  </a:moveTo>
                  <a:lnTo>
                    <a:pt x="0" y="1930"/>
                  </a:lnTo>
                  <a:lnTo>
                    <a:pt x="16276" y="1930"/>
                  </a:lnTo>
                  <a:lnTo>
                    <a:pt x="1627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 name="Google Shape;37;p2"/>
          <p:cNvSpPr/>
          <p:nvPr/>
        </p:nvSpPr>
        <p:spPr>
          <a:xfrm>
            <a:off x="1962382" y="0"/>
            <a:ext cx="2721868" cy="387420"/>
          </a:xfrm>
          <a:custGeom>
            <a:rect b="b" l="l" r="r" t="t"/>
            <a:pathLst>
              <a:path extrusionOk="0" h="5657" w="39744">
                <a:moveTo>
                  <a:pt x="1" y="1"/>
                </a:moveTo>
                <a:lnTo>
                  <a:pt x="1" y="5656"/>
                </a:lnTo>
                <a:lnTo>
                  <a:pt x="39744" y="5656"/>
                </a:lnTo>
                <a:lnTo>
                  <a:pt x="397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873813" y="0"/>
            <a:ext cx="664647" cy="387420"/>
          </a:xfrm>
          <a:custGeom>
            <a:rect b="b" l="l" r="r" t="t"/>
            <a:pathLst>
              <a:path extrusionOk="0" h="5657" w="9705">
                <a:moveTo>
                  <a:pt x="1" y="1"/>
                </a:moveTo>
                <a:lnTo>
                  <a:pt x="1" y="5656"/>
                </a:lnTo>
                <a:lnTo>
                  <a:pt x="9704" y="5656"/>
                </a:lnTo>
                <a:lnTo>
                  <a:pt x="970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1049134" y="938616"/>
            <a:ext cx="212098" cy="385776"/>
          </a:xfrm>
          <a:custGeom>
            <a:rect b="b" l="l" r="r" t="t"/>
            <a:pathLst>
              <a:path extrusionOk="0" h="5633" w="3097">
                <a:moveTo>
                  <a:pt x="2239" y="1"/>
                </a:moveTo>
                <a:lnTo>
                  <a:pt x="1" y="5275"/>
                </a:lnTo>
                <a:lnTo>
                  <a:pt x="846" y="5633"/>
                </a:lnTo>
                <a:lnTo>
                  <a:pt x="3096" y="370"/>
                </a:lnTo>
                <a:lnTo>
                  <a:pt x="223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873813" y="1008745"/>
            <a:ext cx="167240" cy="245519"/>
          </a:xfrm>
          <a:custGeom>
            <a:rect b="b" l="l" r="r" t="t"/>
            <a:pathLst>
              <a:path extrusionOk="0" h="3585" w="2442">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1268492" y="1008745"/>
            <a:ext cx="168062" cy="245519"/>
          </a:xfrm>
          <a:custGeom>
            <a:rect b="b" l="l" r="r" t="t"/>
            <a:pathLst>
              <a:path extrusionOk="0" h="3585" w="2454">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3516020" y="4983597"/>
            <a:ext cx="1054395" cy="159912"/>
          </a:xfrm>
          <a:custGeom>
            <a:rect b="b" l="l" r="r" t="t"/>
            <a:pathLst>
              <a:path extrusionOk="0" h="2335" w="15396">
                <a:moveTo>
                  <a:pt x="1" y="1"/>
                </a:moveTo>
                <a:lnTo>
                  <a:pt x="1" y="2335"/>
                </a:lnTo>
                <a:lnTo>
                  <a:pt x="15395" y="2335"/>
                </a:lnTo>
                <a:lnTo>
                  <a:pt x="153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1160341" y="4983597"/>
            <a:ext cx="2152689" cy="159912"/>
          </a:xfrm>
          <a:custGeom>
            <a:rect b="b" l="l" r="r" t="t"/>
            <a:pathLst>
              <a:path extrusionOk="0" h="2335" w="31433">
                <a:moveTo>
                  <a:pt x="0" y="1"/>
                </a:moveTo>
                <a:lnTo>
                  <a:pt x="0" y="2335"/>
                </a:lnTo>
                <a:lnTo>
                  <a:pt x="31433" y="2335"/>
                </a:lnTo>
                <a:lnTo>
                  <a:pt x="314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805333" y="4452017"/>
            <a:ext cx="3750923" cy="160666"/>
          </a:xfrm>
          <a:custGeom>
            <a:rect b="b" l="l" r="r" t="t"/>
            <a:pathLst>
              <a:path extrusionOk="0" h="2346" w="54770">
                <a:moveTo>
                  <a:pt x="0" y="0"/>
                </a:moveTo>
                <a:lnTo>
                  <a:pt x="0" y="2346"/>
                </a:lnTo>
                <a:lnTo>
                  <a:pt x="54769" y="2346"/>
                </a:lnTo>
                <a:lnTo>
                  <a:pt x="547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0" y="4452017"/>
            <a:ext cx="1490645" cy="160666"/>
          </a:xfrm>
          <a:custGeom>
            <a:rect b="b" l="l" r="r" t="t"/>
            <a:pathLst>
              <a:path extrusionOk="0" h="2346" w="21766">
                <a:moveTo>
                  <a:pt x="1" y="0"/>
                </a:moveTo>
                <a:lnTo>
                  <a:pt x="1" y="2346"/>
                </a:lnTo>
                <a:lnTo>
                  <a:pt x="21765" y="2346"/>
                </a:lnTo>
                <a:lnTo>
                  <a:pt x="2176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96093" y="4717807"/>
            <a:ext cx="3218453" cy="160734"/>
          </a:xfrm>
          <a:custGeom>
            <a:rect b="b" l="l" r="r" t="t"/>
            <a:pathLst>
              <a:path extrusionOk="0" h="2347" w="46995">
                <a:moveTo>
                  <a:pt x="0" y="1"/>
                </a:moveTo>
                <a:lnTo>
                  <a:pt x="0" y="2346"/>
                </a:lnTo>
                <a:lnTo>
                  <a:pt x="46994" y="2346"/>
                </a:lnTo>
                <a:lnTo>
                  <a:pt x="469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0" y="4717807"/>
            <a:ext cx="364546" cy="160734"/>
          </a:xfrm>
          <a:custGeom>
            <a:rect b="b" l="l" r="r" t="t"/>
            <a:pathLst>
              <a:path extrusionOk="0" h="2347" w="5323">
                <a:moveTo>
                  <a:pt x="1" y="1"/>
                </a:moveTo>
                <a:lnTo>
                  <a:pt x="1" y="2346"/>
                </a:lnTo>
                <a:lnTo>
                  <a:pt x="5323" y="2346"/>
                </a:lnTo>
                <a:lnTo>
                  <a:pt x="532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0" y="4983597"/>
            <a:ext cx="828532" cy="159912"/>
          </a:xfrm>
          <a:custGeom>
            <a:rect b="b" l="l" r="r" t="t"/>
            <a:pathLst>
              <a:path extrusionOk="0" h="2335" w="12098">
                <a:moveTo>
                  <a:pt x="1" y="1"/>
                </a:moveTo>
                <a:lnTo>
                  <a:pt x="1" y="2335"/>
                </a:lnTo>
                <a:lnTo>
                  <a:pt x="12098" y="2335"/>
                </a:lnTo>
                <a:lnTo>
                  <a:pt x="1209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txBox="1"/>
          <p:nvPr>
            <p:ph type="ctrTitle"/>
          </p:nvPr>
        </p:nvSpPr>
        <p:spPr>
          <a:xfrm>
            <a:off x="718575" y="1369045"/>
            <a:ext cx="8520600" cy="1910400"/>
          </a:xfrm>
          <a:prstGeom prst="rect">
            <a:avLst/>
          </a:prstGeom>
        </p:spPr>
        <p:txBody>
          <a:bodyPr anchorCtr="0" anchor="b" bIns="0" lIns="91425" spcFirstLastPara="1" rIns="91425" wrap="square" tIns="91425">
            <a:noAutofit/>
          </a:bodyPr>
          <a:lstStyle>
            <a:lvl1pPr lvl="0" rtl="0">
              <a:lnSpc>
                <a:spcPct val="80000"/>
              </a:lnSpc>
              <a:spcBef>
                <a:spcPts val="0"/>
              </a:spcBef>
              <a:spcAft>
                <a:spcPts val="0"/>
              </a:spcAft>
              <a:buSzPts val="7400"/>
              <a:buNone/>
              <a:defRPr sz="7400"/>
            </a:lvl1pPr>
            <a:lvl2pPr lvl="1" rtl="0" algn="ctr">
              <a:spcBef>
                <a:spcPts val="0"/>
              </a:spcBef>
              <a:spcAft>
                <a:spcPts val="0"/>
              </a:spcAft>
              <a:buSzPts val="6100"/>
              <a:buNone/>
              <a:defRPr sz="6100"/>
            </a:lvl2pPr>
            <a:lvl3pPr lvl="2" rtl="0" algn="ctr">
              <a:spcBef>
                <a:spcPts val="0"/>
              </a:spcBef>
              <a:spcAft>
                <a:spcPts val="0"/>
              </a:spcAft>
              <a:buSzPts val="6100"/>
              <a:buNone/>
              <a:defRPr sz="6100"/>
            </a:lvl3pPr>
            <a:lvl4pPr lvl="3" rtl="0" algn="ctr">
              <a:spcBef>
                <a:spcPts val="0"/>
              </a:spcBef>
              <a:spcAft>
                <a:spcPts val="0"/>
              </a:spcAft>
              <a:buSzPts val="6100"/>
              <a:buNone/>
              <a:defRPr sz="6100"/>
            </a:lvl4pPr>
            <a:lvl5pPr lvl="4" rtl="0" algn="ctr">
              <a:spcBef>
                <a:spcPts val="0"/>
              </a:spcBef>
              <a:spcAft>
                <a:spcPts val="0"/>
              </a:spcAft>
              <a:buSzPts val="6100"/>
              <a:buNone/>
              <a:defRPr sz="6100"/>
            </a:lvl5pPr>
            <a:lvl6pPr lvl="5" rtl="0" algn="ctr">
              <a:spcBef>
                <a:spcPts val="0"/>
              </a:spcBef>
              <a:spcAft>
                <a:spcPts val="0"/>
              </a:spcAft>
              <a:buSzPts val="6100"/>
              <a:buNone/>
              <a:defRPr sz="6100"/>
            </a:lvl6pPr>
            <a:lvl7pPr lvl="6" rtl="0" algn="ctr">
              <a:spcBef>
                <a:spcPts val="0"/>
              </a:spcBef>
              <a:spcAft>
                <a:spcPts val="0"/>
              </a:spcAft>
              <a:buSzPts val="6100"/>
              <a:buNone/>
              <a:defRPr sz="6100"/>
            </a:lvl7pPr>
            <a:lvl8pPr lvl="7" rtl="0" algn="ctr">
              <a:spcBef>
                <a:spcPts val="0"/>
              </a:spcBef>
              <a:spcAft>
                <a:spcPts val="0"/>
              </a:spcAft>
              <a:buSzPts val="6100"/>
              <a:buNone/>
              <a:defRPr sz="6100"/>
            </a:lvl8pPr>
            <a:lvl9pPr lvl="8" rtl="0" algn="ctr">
              <a:spcBef>
                <a:spcPts val="0"/>
              </a:spcBef>
              <a:spcAft>
                <a:spcPts val="0"/>
              </a:spcAft>
              <a:buSzPts val="6100"/>
              <a:buNone/>
              <a:defRPr sz="6100"/>
            </a:lvl9pPr>
          </a:lstStyle>
          <a:p/>
        </p:txBody>
      </p:sp>
      <p:sp>
        <p:nvSpPr>
          <p:cNvPr id="50" name="Google Shape;50;p2"/>
          <p:cNvSpPr txBox="1"/>
          <p:nvPr>
            <p:ph idx="1" type="subTitle"/>
          </p:nvPr>
        </p:nvSpPr>
        <p:spPr>
          <a:xfrm>
            <a:off x="769050" y="3396100"/>
            <a:ext cx="8520600" cy="7926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100"/>
              <a:buNone/>
              <a:defRPr sz="2100"/>
            </a:lvl1pPr>
            <a:lvl2pPr lvl="1" rtl="0" algn="ctr">
              <a:lnSpc>
                <a:spcPct val="100000"/>
              </a:lnSpc>
              <a:spcBef>
                <a:spcPts val="0"/>
              </a:spcBef>
              <a:spcAft>
                <a:spcPts val="0"/>
              </a:spcAft>
              <a:buSzPts val="2900"/>
              <a:buNone/>
              <a:defRPr sz="2900"/>
            </a:lvl2pPr>
            <a:lvl3pPr lvl="2" rtl="0" algn="ctr">
              <a:lnSpc>
                <a:spcPct val="100000"/>
              </a:lnSpc>
              <a:spcBef>
                <a:spcPts val="0"/>
              </a:spcBef>
              <a:spcAft>
                <a:spcPts val="0"/>
              </a:spcAft>
              <a:buSzPts val="2900"/>
              <a:buNone/>
              <a:defRPr sz="2900"/>
            </a:lvl3pPr>
            <a:lvl4pPr lvl="3" rtl="0" algn="ctr">
              <a:lnSpc>
                <a:spcPct val="100000"/>
              </a:lnSpc>
              <a:spcBef>
                <a:spcPts val="0"/>
              </a:spcBef>
              <a:spcAft>
                <a:spcPts val="0"/>
              </a:spcAft>
              <a:buSzPts val="2900"/>
              <a:buNone/>
              <a:defRPr sz="2900"/>
            </a:lvl4pPr>
            <a:lvl5pPr lvl="4" rtl="0" algn="ctr">
              <a:lnSpc>
                <a:spcPct val="100000"/>
              </a:lnSpc>
              <a:spcBef>
                <a:spcPts val="0"/>
              </a:spcBef>
              <a:spcAft>
                <a:spcPts val="0"/>
              </a:spcAft>
              <a:buSzPts val="2900"/>
              <a:buNone/>
              <a:defRPr sz="2900"/>
            </a:lvl5pPr>
            <a:lvl6pPr lvl="5" rtl="0" algn="ctr">
              <a:lnSpc>
                <a:spcPct val="100000"/>
              </a:lnSpc>
              <a:spcBef>
                <a:spcPts val="0"/>
              </a:spcBef>
              <a:spcAft>
                <a:spcPts val="0"/>
              </a:spcAft>
              <a:buSzPts val="2900"/>
              <a:buNone/>
              <a:defRPr sz="2900"/>
            </a:lvl6pPr>
            <a:lvl7pPr lvl="6" rtl="0" algn="ctr">
              <a:lnSpc>
                <a:spcPct val="100000"/>
              </a:lnSpc>
              <a:spcBef>
                <a:spcPts val="0"/>
              </a:spcBef>
              <a:spcAft>
                <a:spcPts val="0"/>
              </a:spcAft>
              <a:buSzPts val="2900"/>
              <a:buNone/>
              <a:defRPr sz="2900"/>
            </a:lvl7pPr>
            <a:lvl8pPr lvl="7" rtl="0" algn="ctr">
              <a:lnSpc>
                <a:spcPct val="100000"/>
              </a:lnSpc>
              <a:spcBef>
                <a:spcPts val="0"/>
              </a:spcBef>
              <a:spcAft>
                <a:spcPts val="0"/>
              </a:spcAft>
              <a:buSzPts val="2900"/>
              <a:buNone/>
              <a:defRPr sz="2900"/>
            </a:lvl8pPr>
            <a:lvl9pPr lvl="8" rtl="0" algn="ctr">
              <a:lnSpc>
                <a:spcPct val="100000"/>
              </a:lnSpc>
              <a:spcBef>
                <a:spcPts val="0"/>
              </a:spcBef>
              <a:spcAft>
                <a:spcPts val="0"/>
              </a:spcAft>
              <a:buSzPts val="2900"/>
              <a:buNone/>
              <a:defRPr sz="29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ta al pie">
  <p:cSld name="CAPTION_ONLY_1">
    <p:spTree>
      <p:nvGrpSpPr>
        <p:cNvPr id="139" name="Shape 139"/>
        <p:cNvGrpSpPr/>
        <p:nvPr/>
      </p:nvGrpSpPr>
      <p:grpSpPr>
        <a:xfrm>
          <a:off x="0" y="0"/>
          <a:ext cx="0" cy="0"/>
          <a:chOff x="0" y="0"/>
          <a:chExt cx="0" cy="0"/>
        </a:xfrm>
      </p:grpSpPr>
      <p:sp>
        <p:nvSpPr>
          <p:cNvPr id="140" name="Google Shape;140;p11"/>
          <p:cNvSpPr/>
          <p:nvPr/>
        </p:nvSpPr>
        <p:spPr>
          <a:xfrm>
            <a:off x="7928639" y="1"/>
            <a:ext cx="1215355" cy="402011"/>
          </a:xfrm>
          <a:custGeom>
            <a:rect b="b" l="l" r="r" t="t"/>
            <a:pathLst>
              <a:path extrusionOk="0" h="5002" w="15122">
                <a:moveTo>
                  <a:pt x="0" y="1"/>
                </a:moveTo>
                <a:lnTo>
                  <a:pt x="0" y="5001"/>
                </a:lnTo>
                <a:lnTo>
                  <a:pt x="15121" y="5001"/>
                </a:lnTo>
                <a:lnTo>
                  <a:pt x="151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1"/>
          <p:cNvSpPr/>
          <p:nvPr/>
        </p:nvSpPr>
        <p:spPr>
          <a:xfrm>
            <a:off x="3511525" y="783700"/>
            <a:ext cx="5632410" cy="2353867"/>
          </a:xfrm>
          <a:custGeom>
            <a:rect b="b" l="l" r="r" t="t"/>
            <a:pathLst>
              <a:path extrusionOk="0" h="27529" w="70081">
                <a:moveTo>
                  <a:pt x="0" y="1"/>
                </a:moveTo>
                <a:lnTo>
                  <a:pt x="0" y="27528"/>
                </a:lnTo>
                <a:lnTo>
                  <a:pt x="70080" y="27528"/>
                </a:lnTo>
                <a:lnTo>
                  <a:pt x="700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
          <p:cNvSpPr txBox="1"/>
          <p:nvPr>
            <p:ph type="title"/>
          </p:nvPr>
        </p:nvSpPr>
        <p:spPr>
          <a:xfrm>
            <a:off x="3762375" y="1012300"/>
            <a:ext cx="4915200" cy="1940100"/>
          </a:xfrm>
          <a:prstGeom prst="rect">
            <a:avLst/>
          </a:prstGeom>
        </p:spPr>
        <p:txBody>
          <a:bodyPr anchorCtr="0" anchor="ctr" bIns="0" lIns="91425" spcFirstLastPara="1" rIns="91425" wrap="square" tIns="0">
            <a:noAutofit/>
          </a:bodyPr>
          <a:lstStyle>
            <a:lvl1pPr lvl="0" rtl="0" algn="r">
              <a:lnSpc>
                <a:spcPct val="100000"/>
              </a:lnSpc>
              <a:spcBef>
                <a:spcPts val="0"/>
              </a:spcBef>
              <a:spcAft>
                <a:spcPts val="0"/>
              </a:spcAft>
              <a:buClr>
                <a:schemeClr val="dk1"/>
              </a:buClr>
              <a:buSzPts val="3500"/>
              <a:buNone/>
              <a:defRPr sz="35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
        <p:nvSpPr>
          <p:cNvPr id="143" name="Google Shape;143;p11"/>
          <p:cNvSpPr/>
          <p:nvPr/>
        </p:nvSpPr>
        <p:spPr>
          <a:xfrm>
            <a:off x="5865073" y="3429550"/>
            <a:ext cx="1215342" cy="259665"/>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
          <p:cNvSpPr/>
          <p:nvPr/>
        </p:nvSpPr>
        <p:spPr>
          <a:xfrm>
            <a:off x="8018936" y="3429550"/>
            <a:ext cx="1124989" cy="259686"/>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a:off x="7083824" y="3429550"/>
            <a:ext cx="259727" cy="259665"/>
          </a:xfrm>
          <a:custGeom>
            <a:rect b="b" l="l" r="r" t="t"/>
            <a:pathLst>
              <a:path extrusionOk="0" h="8298" w="8298">
                <a:moveTo>
                  <a:pt x="0" y="1"/>
                </a:moveTo>
                <a:lnTo>
                  <a:pt x="0" y="8297"/>
                </a:lnTo>
                <a:lnTo>
                  <a:pt x="8297" y="8297"/>
                </a:lnTo>
                <a:lnTo>
                  <a:pt x="82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a:off x="7496607" y="3429550"/>
            <a:ext cx="259707" cy="259686"/>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7" name="Shape 147"/>
        <p:cNvGrpSpPr/>
        <p:nvPr/>
      </p:nvGrpSpPr>
      <p:grpSpPr>
        <a:xfrm>
          <a:off x="0" y="0"/>
          <a:ext cx="0" cy="0"/>
          <a:chOff x="0" y="0"/>
          <a:chExt cx="0" cy="0"/>
        </a:xfrm>
      </p:grpSpPr>
      <p:sp>
        <p:nvSpPr>
          <p:cNvPr id="148" name="Google Shape;148;p12"/>
          <p:cNvSpPr txBox="1"/>
          <p:nvPr>
            <p:ph idx="1" type="body"/>
          </p:nvPr>
        </p:nvSpPr>
        <p:spPr>
          <a:xfrm>
            <a:off x="311700" y="3306869"/>
            <a:ext cx="8520600" cy="6510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sz="1600"/>
            </a:lvl1pPr>
            <a:lvl2pPr indent="-330200" lvl="1" marL="914400" rtl="0" algn="ctr">
              <a:spcBef>
                <a:spcPts val="1600"/>
              </a:spcBef>
              <a:spcAft>
                <a:spcPts val="0"/>
              </a:spcAft>
              <a:buSzPts val="1600"/>
              <a:buChar char="○"/>
              <a:defRPr sz="1600"/>
            </a:lvl2pPr>
            <a:lvl3pPr indent="-330200" lvl="2" marL="1371600" rtl="0" algn="ctr">
              <a:spcBef>
                <a:spcPts val="1600"/>
              </a:spcBef>
              <a:spcAft>
                <a:spcPts val="0"/>
              </a:spcAft>
              <a:buSzPts val="1600"/>
              <a:buChar char="■"/>
              <a:defRPr sz="1600"/>
            </a:lvl3pPr>
            <a:lvl4pPr indent="-330200" lvl="3" marL="1828800" rtl="0" algn="ctr">
              <a:spcBef>
                <a:spcPts val="1600"/>
              </a:spcBef>
              <a:spcAft>
                <a:spcPts val="0"/>
              </a:spcAft>
              <a:buSzPts val="1600"/>
              <a:buChar char="●"/>
              <a:defRPr sz="1600"/>
            </a:lvl4pPr>
            <a:lvl5pPr indent="-330200" lvl="4" marL="2286000" rtl="0" algn="ctr">
              <a:spcBef>
                <a:spcPts val="1600"/>
              </a:spcBef>
              <a:spcAft>
                <a:spcPts val="0"/>
              </a:spcAft>
              <a:buSzPts val="1600"/>
              <a:buChar char="○"/>
              <a:defRPr sz="1600"/>
            </a:lvl5pPr>
            <a:lvl6pPr indent="-330200" lvl="5" marL="2743200" rtl="0" algn="ctr">
              <a:spcBef>
                <a:spcPts val="1600"/>
              </a:spcBef>
              <a:spcAft>
                <a:spcPts val="0"/>
              </a:spcAft>
              <a:buSzPts val="1600"/>
              <a:buChar char="■"/>
              <a:defRPr sz="1600"/>
            </a:lvl6pPr>
            <a:lvl7pPr indent="-330200" lvl="6" marL="3200400" rtl="0" algn="ctr">
              <a:spcBef>
                <a:spcPts val="1600"/>
              </a:spcBef>
              <a:spcAft>
                <a:spcPts val="0"/>
              </a:spcAft>
              <a:buSzPts val="1600"/>
              <a:buChar char="●"/>
              <a:defRPr sz="1600"/>
            </a:lvl7pPr>
            <a:lvl8pPr indent="-330200" lvl="7" marL="3657600" rtl="0" algn="ctr">
              <a:spcBef>
                <a:spcPts val="1600"/>
              </a:spcBef>
              <a:spcAft>
                <a:spcPts val="0"/>
              </a:spcAft>
              <a:buSzPts val="1600"/>
              <a:buChar char="○"/>
              <a:defRPr sz="1600"/>
            </a:lvl8pPr>
            <a:lvl9pPr indent="-330200" lvl="8" marL="4114800" rtl="0" algn="ctr">
              <a:spcBef>
                <a:spcPts val="1600"/>
              </a:spcBef>
              <a:spcAft>
                <a:spcPts val="1600"/>
              </a:spcAft>
              <a:buSzPts val="1600"/>
              <a:buChar char="■"/>
              <a:defRPr sz="1600"/>
            </a:lvl9pPr>
          </a:lstStyle>
          <a:p/>
        </p:txBody>
      </p:sp>
      <p:sp>
        <p:nvSpPr>
          <p:cNvPr id="149" name="Google Shape;149;p12"/>
          <p:cNvSpPr/>
          <p:nvPr/>
        </p:nvSpPr>
        <p:spPr>
          <a:xfrm rot="10800000">
            <a:off x="2751806" y="4243474"/>
            <a:ext cx="6391269" cy="904876"/>
          </a:xfrm>
          <a:custGeom>
            <a:rect b="b" l="l" r="r" t="t"/>
            <a:pathLst>
              <a:path extrusionOk="0" h="2763" w="16884">
                <a:moveTo>
                  <a:pt x="1" y="0"/>
                </a:moveTo>
                <a:lnTo>
                  <a:pt x="1" y="2762"/>
                </a:lnTo>
                <a:lnTo>
                  <a:pt x="16884" y="2762"/>
                </a:lnTo>
                <a:lnTo>
                  <a:pt x="1688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2"/>
          <p:cNvSpPr/>
          <p:nvPr/>
        </p:nvSpPr>
        <p:spPr>
          <a:xfrm rot="10800000">
            <a:off x="1361250" y="1501127"/>
            <a:ext cx="7781825" cy="1525098"/>
          </a:xfrm>
          <a:custGeom>
            <a:rect b="b" l="l" r="r" t="t"/>
            <a:pathLst>
              <a:path extrusionOk="0" h="2775" w="2882">
                <a:moveTo>
                  <a:pt x="1" y="0"/>
                </a:moveTo>
                <a:lnTo>
                  <a:pt x="1" y="2774"/>
                </a:lnTo>
                <a:lnTo>
                  <a:pt x="2882" y="2774"/>
                </a:lnTo>
                <a:lnTo>
                  <a:pt x="288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2"/>
          <p:cNvSpPr/>
          <p:nvPr/>
        </p:nvSpPr>
        <p:spPr>
          <a:xfrm rot="10800000">
            <a:off x="2" y="1"/>
            <a:ext cx="5791098" cy="505550"/>
          </a:xfrm>
          <a:custGeom>
            <a:rect b="b" l="l" r="r" t="t"/>
            <a:pathLst>
              <a:path extrusionOk="0" h="2775" w="2882">
                <a:moveTo>
                  <a:pt x="1" y="0"/>
                </a:moveTo>
                <a:lnTo>
                  <a:pt x="1" y="2774"/>
                </a:lnTo>
                <a:lnTo>
                  <a:pt x="2882" y="2774"/>
                </a:lnTo>
                <a:lnTo>
                  <a:pt x="2882"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2"/>
          <p:cNvSpPr/>
          <p:nvPr/>
        </p:nvSpPr>
        <p:spPr>
          <a:xfrm rot="10800000">
            <a:off x="21" y="1501871"/>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2"/>
          <p:cNvSpPr/>
          <p:nvPr/>
        </p:nvSpPr>
        <p:spPr>
          <a:xfrm rot="10800000">
            <a:off x="532482" y="912524"/>
            <a:ext cx="1055445" cy="355301"/>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2"/>
          <p:cNvSpPr/>
          <p:nvPr/>
        </p:nvSpPr>
        <p:spPr>
          <a:xfrm rot="10800000">
            <a:off x="7173125" y="912516"/>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2"/>
          <p:cNvSpPr/>
          <p:nvPr/>
        </p:nvSpPr>
        <p:spPr>
          <a:xfrm rot="10800000">
            <a:off x="1814348" y="912516"/>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2"/>
          <p:cNvSpPr/>
          <p:nvPr/>
        </p:nvSpPr>
        <p:spPr>
          <a:xfrm rot="10800000">
            <a:off x="4523560" y="323049"/>
            <a:ext cx="2095515"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2"/>
          <p:cNvSpPr/>
          <p:nvPr/>
        </p:nvSpPr>
        <p:spPr>
          <a:xfrm rot="10800000">
            <a:off x="7381057" y="3345678"/>
            <a:ext cx="1762943" cy="355322"/>
          </a:xfrm>
          <a:custGeom>
            <a:rect b="b" l="l" r="r" t="t"/>
            <a:pathLst>
              <a:path extrusionOk="0" h="2763" w="16884">
                <a:moveTo>
                  <a:pt x="1" y="0"/>
                </a:moveTo>
                <a:lnTo>
                  <a:pt x="1" y="2762"/>
                </a:lnTo>
                <a:lnTo>
                  <a:pt x="16884" y="2762"/>
                </a:lnTo>
                <a:lnTo>
                  <a:pt x="168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2"/>
          <p:cNvSpPr/>
          <p:nvPr/>
        </p:nvSpPr>
        <p:spPr>
          <a:xfrm rot="10800000">
            <a:off x="-4" y="2084924"/>
            <a:ext cx="1785554" cy="356851"/>
          </a:xfrm>
          <a:custGeom>
            <a:rect b="b" l="l" r="r" t="t"/>
            <a:pathLst>
              <a:path extrusionOk="0" h="2775" w="15325">
                <a:moveTo>
                  <a:pt x="1" y="0"/>
                </a:moveTo>
                <a:lnTo>
                  <a:pt x="1" y="2774"/>
                </a:lnTo>
                <a:lnTo>
                  <a:pt x="15324" y="2774"/>
                </a:lnTo>
                <a:lnTo>
                  <a:pt x="153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2"/>
          <p:cNvSpPr/>
          <p:nvPr/>
        </p:nvSpPr>
        <p:spPr>
          <a:xfrm rot="10800000">
            <a:off x="656319" y="4788199"/>
            <a:ext cx="2628881" cy="355301"/>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2"/>
          <p:cNvSpPr txBox="1"/>
          <p:nvPr>
            <p:ph hasCustomPrompt="1" type="title"/>
          </p:nvPr>
        </p:nvSpPr>
        <p:spPr>
          <a:xfrm>
            <a:off x="311700" y="1847850"/>
            <a:ext cx="8520600" cy="1382700"/>
          </a:xfrm>
          <a:prstGeom prst="rect">
            <a:avLst/>
          </a:prstGeom>
        </p:spPr>
        <p:txBody>
          <a:bodyPr anchorCtr="0" anchor="b" bIns="0" lIns="91425" spcFirstLastPara="1" rIns="91425" wrap="square" tIns="0">
            <a:noAutofit/>
          </a:bodyPr>
          <a:lstStyle>
            <a:lvl1pPr lvl="0" rtl="0" algn="ctr">
              <a:spcBef>
                <a:spcPts val="0"/>
              </a:spcBef>
              <a:spcAft>
                <a:spcPts val="0"/>
              </a:spcAft>
              <a:buSzPts val="12500"/>
              <a:buNone/>
              <a:defRPr sz="125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1" name="Shape 16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CUSTOM_1">
    <p:spTree>
      <p:nvGrpSpPr>
        <p:cNvPr id="162" name="Shape 162"/>
        <p:cNvGrpSpPr/>
        <p:nvPr/>
      </p:nvGrpSpPr>
      <p:grpSpPr>
        <a:xfrm>
          <a:off x="0" y="0"/>
          <a:ext cx="0" cy="0"/>
          <a:chOff x="0" y="0"/>
          <a:chExt cx="0" cy="0"/>
        </a:xfrm>
      </p:grpSpPr>
      <p:grpSp>
        <p:nvGrpSpPr>
          <p:cNvPr id="163" name="Google Shape;163;p14"/>
          <p:cNvGrpSpPr/>
          <p:nvPr/>
        </p:nvGrpSpPr>
        <p:grpSpPr>
          <a:xfrm>
            <a:off x="-25" y="2816286"/>
            <a:ext cx="9144046" cy="948350"/>
            <a:chOff x="-25" y="2816286"/>
            <a:chExt cx="9144046" cy="948350"/>
          </a:xfrm>
        </p:grpSpPr>
        <p:sp>
          <p:nvSpPr>
            <p:cNvPr id="164" name="Google Shape;164;p14"/>
            <p:cNvSpPr/>
            <p:nvPr/>
          </p:nvSpPr>
          <p:spPr>
            <a:xfrm>
              <a:off x="5439453" y="3632754"/>
              <a:ext cx="142155" cy="131882"/>
            </a:xfrm>
            <a:custGeom>
              <a:rect b="b" l="l" r="r" t="t"/>
              <a:pathLst>
                <a:path extrusionOk="0" h="4121" w="4442">
                  <a:moveTo>
                    <a:pt x="1" y="1"/>
                  </a:moveTo>
                  <a:lnTo>
                    <a:pt x="1" y="4120"/>
                  </a:lnTo>
                  <a:lnTo>
                    <a:pt x="4442" y="4120"/>
                  </a:lnTo>
                  <a:lnTo>
                    <a:pt x="4442"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
            <p:cNvSpPr/>
            <p:nvPr/>
          </p:nvSpPr>
          <p:spPr>
            <a:xfrm>
              <a:off x="5723675" y="3632754"/>
              <a:ext cx="2948838" cy="131882"/>
            </a:xfrm>
            <a:custGeom>
              <a:rect b="b" l="l" r="r" t="t"/>
              <a:pathLst>
                <a:path extrusionOk="0" h="4121" w="92144">
                  <a:moveTo>
                    <a:pt x="1" y="1"/>
                  </a:moveTo>
                  <a:lnTo>
                    <a:pt x="1" y="4120"/>
                  </a:lnTo>
                  <a:lnTo>
                    <a:pt x="92143" y="4120"/>
                  </a:lnTo>
                  <a:lnTo>
                    <a:pt x="9214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
            <p:cNvSpPr/>
            <p:nvPr/>
          </p:nvSpPr>
          <p:spPr>
            <a:xfrm>
              <a:off x="4574596" y="3360726"/>
              <a:ext cx="1353834" cy="131882"/>
            </a:xfrm>
            <a:custGeom>
              <a:rect b="b" l="l" r="r" t="t"/>
              <a:pathLst>
                <a:path extrusionOk="0" h="4121" w="42304">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
            <p:cNvSpPr/>
            <p:nvPr/>
          </p:nvSpPr>
          <p:spPr>
            <a:xfrm>
              <a:off x="5129312" y="2816286"/>
              <a:ext cx="1148858" cy="131498"/>
            </a:xfrm>
            <a:custGeom>
              <a:rect b="b" l="l" r="r" t="t"/>
              <a:pathLst>
                <a:path extrusionOk="0" h="4109" w="35899">
                  <a:moveTo>
                    <a:pt x="1" y="1"/>
                  </a:moveTo>
                  <a:lnTo>
                    <a:pt x="1" y="4108"/>
                  </a:lnTo>
                  <a:lnTo>
                    <a:pt x="35898" y="4108"/>
                  </a:lnTo>
                  <a:lnTo>
                    <a:pt x="3589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4"/>
            <p:cNvSpPr/>
            <p:nvPr/>
          </p:nvSpPr>
          <p:spPr>
            <a:xfrm>
              <a:off x="3376749"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
            <p:cNvSpPr/>
            <p:nvPr/>
          </p:nvSpPr>
          <p:spPr>
            <a:xfrm>
              <a:off x="3077647" y="2816286"/>
              <a:ext cx="370397" cy="131498"/>
            </a:xfrm>
            <a:custGeom>
              <a:rect b="b" l="l" r="r" t="t"/>
              <a:pathLst>
                <a:path extrusionOk="0" h="4109" w="11574">
                  <a:moveTo>
                    <a:pt x="1" y="1"/>
                  </a:moveTo>
                  <a:lnTo>
                    <a:pt x="1" y="4108"/>
                  </a:lnTo>
                  <a:lnTo>
                    <a:pt x="11574" y="4108"/>
                  </a:lnTo>
                  <a:lnTo>
                    <a:pt x="1157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4"/>
            <p:cNvSpPr/>
            <p:nvPr/>
          </p:nvSpPr>
          <p:spPr>
            <a:xfrm>
              <a:off x="3542860" y="2816286"/>
              <a:ext cx="139467" cy="131498"/>
            </a:xfrm>
            <a:custGeom>
              <a:rect b="b" l="l" r="r" t="t"/>
              <a:pathLst>
                <a:path extrusionOk="0" h="4109" w="4358">
                  <a:moveTo>
                    <a:pt x="0" y="1"/>
                  </a:moveTo>
                  <a:lnTo>
                    <a:pt x="0" y="4108"/>
                  </a:lnTo>
                  <a:lnTo>
                    <a:pt x="4358" y="4108"/>
                  </a:lnTo>
                  <a:lnTo>
                    <a:pt x="435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4"/>
            <p:cNvSpPr/>
            <p:nvPr/>
          </p:nvSpPr>
          <p:spPr>
            <a:xfrm>
              <a:off x="3723818" y="3088314"/>
              <a:ext cx="366205" cy="131882"/>
            </a:xfrm>
            <a:custGeom>
              <a:rect b="b" l="l" r="r" t="t"/>
              <a:pathLst>
                <a:path extrusionOk="0" h="4121" w="11443">
                  <a:moveTo>
                    <a:pt x="1" y="1"/>
                  </a:moveTo>
                  <a:lnTo>
                    <a:pt x="1" y="4120"/>
                  </a:lnTo>
                  <a:lnTo>
                    <a:pt x="11443" y="4120"/>
                  </a:lnTo>
                  <a:lnTo>
                    <a:pt x="1144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4"/>
            <p:cNvSpPr/>
            <p:nvPr/>
          </p:nvSpPr>
          <p:spPr>
            <a:xfrm>
              <a:off x="2734770" y="3088314"/>
              <a:ext cx="891622" cy="131882"/>
            </a:xfrm>
            <a:custGeom>
              <a:rect b="b" l="l" r="r" t="t"/>
              <a:pathLst>
                <a:path extrusionOk="0" h="4121" w="27861">
                  <a:moveTo>
                    <a:pt x="0" y="1"/>
                  </a:moveTo>
                  <a:lnTo>
                    <a:pt x="0" y="4120"/>
                  </a:lnTo>
                  <a:lnTo>
                    <a:pt x="27861" y="4120"/>
                  </a:lnTo>
                  <a:lnTo>
                    <a:pt x="2786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
            <p:cNvSpPr/>
            <p:nvPr/>
          </p:nvSpPr>
          <p:spPr>
            <a:xfrm>
              <a:off x="864832"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4"/>
            <p:cNvSpPr/>
            <p:nvPr/>
          </p:nvSpPr>
          <p:spPr>
            <a:xfrm>
              <a:off x="1149054" y="3632754"/>
              <a:ext cx="2031679" cy="131882"/>
            </a:xfrm>
            <a:custGeom>
              <a:rect b="b" l="l" r="r" t="t"/>
              <a:pathLst>
                <a:path extrusionOk="0" h="4121" w="63485">
                  <a:moveTo>
                    <a:pt x="0" y="1"/>
                  </a:moveTo>
                  <a:lnTo>
                    <a:pt x="0" y="4120"/>
                  </a:lnTo>
                  <a:lnTo>
                    <a:pt x="63484" y="4120"/>
                  </a:lnTo>
                  <a:lnTo>
                    <a:pt x="6348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
            <p:cNvSpPr/>
            <p:nvPr/>
          </p:nvSpPr>
          <p:spPr>
            <a:xfrm>
              <a:off x="-25"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4"/>
            <p:cNvSpPr/>
            <p:nvPr/>
          </p:nvSpPr>
          <p:spPr>
            <a:xfrm>
              <a:off x="824064" y="2816286"/>
              <a:ext cx="1337833" cy="131498"/>
            </a:xfrm>
            <a:custGeom>
              <a:rect b="b" l="l" r="r" t="t"/>
              <a:pathLst>
                <a:path extrusionOk="0" h="4109" w="41804">
                  <a:moveTo>
                    <a:pt x="0" y="1"/>
                  </a:moveTo>
                  <a:lnTo>
                    <a:pt x="0" y="4108"/>
                  </a:lnTo>
                  <a:lnTo>
                    <a:pt x="41803" y="4108"/>
                  </a:lnTo>
                  <a:lnTo>
                    <a:pt x="418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4"/>
            <p:cNvSpPr/>
            <p:nvPr/>
          </p:nvSpPr>
          <p:spPr>
            <a:xfrm>
              <a:off x="582114" y="2816286"/>
              <a:ext cx="139499" cy="131498"/>
            </a:xfrm>
            <a:custGeom>
              <a:rect b="b" l="l" r="r" t="t"/>
              <a:pathLst>
                <a:path extrusionOk="0" h="4109" w="4359">
                  <a:moveTo>
                    <a:pt x="1" y="1"/>
                  </a:moveTo>
                  <a:lnTo>
                    <a:pt x="1" y="4108"/>
                  </a:lnTo>
                  <a:lnTo>
                    <a:pt x="4358" y="4108"/>
                  </a:lnTo>
                  <a:lnTo>
                    <a:pt x="435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a:off x="8756420"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
            <p:cNvSpPr/>
            <p:nvPr/>
          </p:nvSpPr>
          <p:spPr>
            <a:xfrm>
              <a:off x="7790219"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a:off x="6982098" y="2816286"/>
              <a:ext cx="1154938" cy="131498"/>
            </a:xfrm>
            <a:custGeom>
              <a:rect b="b" l="l" r="r" t="t"/>
              <a:pathLst>
                <a:path extrusionOk="0" h="4109" w="36089">
                  <a:moveTo>
                    <a:pt x="1" y="1"/>
                  </a:moveTo>
                  <a:lnTo>
                    <a:pt x="1" y="4108"/>
                  </a:lnTo>
                  <a:lnTo>
                    <a:pt x="36089" y="4108"/>
                  </a:lnTo>
                  <a:lnTo>
                    <a:pt x="3608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a:off x="8279016" y="2816286"/>
              <a:ext cx="139883" cy="131498"/>
            </a:xfrm>
            <a:custGeom>
              <a:rect b="b" l="l" r="r" t="t"/>
              <a:pathLst>
                <a:path extrusionOk="0" h="4109" w="4371">
                  <a:moveTo>
                    <a:pt x="1" y="1"/>
                  </a:moveTo>
                  <a:lnTo>
                    <a:pt x="1" y="4108"/>
                  </a:lnTo>
                  <a:lnTo>
                    <a:pt x="4370" y="4108"/>
                  </a:lnTo>
                  <a:lnTo>
                    <a:pt x="4370"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 name="Google Shape;182;p14"/>
          <p:cNvSpPr txBox="1"/>
          <p:nvPr>
            <p:ph type="ctrTitle"/>
          </p:nvPr>
        </p:nvSpPr>
        <p:spPr>
          <a:xfrm flipH="1">
            <a:off x="6355375" y="-142871"/>
            <a:ext cx="14358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83" name="Google Shape;183;p14"/>
          <p:cNvSpPr txBox="1"/>
          <p:nvPr>
            <p:ph idx="1" type="subTitle"/>
          </p:nvPr>
        </p:nvSpPr>
        <p:spPr>
          <a:xfrm flipH="1">
            <a:off x="6040625" y="1928650"/>
            <a:ext cx="20664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84" name="Google Shape;184;p14"/>
          <p:cNvSpPr txBox="1"/>
          <p:nvPr>
            <p:ph idx="2" type="ctrTitle"/>
          </p:nvPr>
        </p:nvSpPr>
        <p:spPr>
          <a:xfrm flipH="1">
            <a:off x="1037600"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185" name="Google Shape;185;p14"/>
          <p:cNvSpPr txBox="1"/>
          <p:nvPr>
            <p:ph idx="3" type="subTitle"/>
          </p:nvPr>
        </p:nvSpPr>
        <p:spPr>
          <a:xfrm flipH="1">
            <a:off x="1037000" y="1928650"/>
            <a:ext cx="20670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86" name="Google Shape;186;p14"/>
          <p:cNvSpPr txBox="1"/>
          <p:nvPr>
            <p:ph idx="4" type="ctrTitle"/>
          </p:nvPr>
        </p:nvSpPr>
        <p:spPr>
          <a:xfrm flipH="1">
            <a:off x="3829056" y="-219071"/>
            <a:ext cx="14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87" name="Google Shape;187;p14"/>
          <p:cNvSpPr txBox="1"/>
          <p:nvPr>
            <p:ph idx="5" type="subTitle"/>
          </p:nvPr>
        </p:nvSpPr>
        <p:spPr>
          <a:xfrm flipH="1">
            <a:off x="3539465" y="1928650"/>
            <a:ext cx="20670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88" name="Google Shape;188;p14"/>
          <p:cNvSpPr txBox="1"/>
          <p:nvPr>
            <p:ph idx="6"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89" name="Google Shape;189;p14"/>
          <p:cNvSpPr txBox="1"/>
          <p:nvPr>
            <p:ph idx="7" type="ctrTitle"/>
          </p:nvPr>
        </p:nvSpPr>
        <p:spPr>
          <a:xfrm flipH="1">
            <a:off x="3539112"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190" name="Google Shape;190;p14"/>
          <p:cNvSpPr txBox="1"/>
          <p:nvPr>
            <p:ph idx="8" type="ctrTitle"/>
          </p:nvPr>
        </p:nvSpPr>
        <p:spPr>
          <a:xfrm flipH="1">
            <a:off x="6041962"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91" name="Shape 191"/>
        <p:cNvGrpSpPr/>
        <p:nvPr/>
      </p:nvGrpSpPr>
      <p:grpSpPr>
        <a:xfrm>
          <a:off x="0" y="0"/>
          <a:ext cx="0" cy="0"/>
          <a:chOff x="0" y="0"/>
          <a:chExt cx="0" cy="0"/>
        </a:xfrm>
      </p:grpSpPr>
      <p:sp>
        <p:nvSpPr>
          <p:cNvPr id="192" name="Google Shape;192;p15"/>
          <p:cNvSpPr/>
          <p:nvPr/>
        </p:nvSpPr>
        <p:spPr>
          <a:xfrm>
            <a:off x="0" y="1584850"/>
            <a:ext cx="4361919"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a:off x="6076300" y="1584850"/>
            <a:ext cx="1243658" cy="241393"/>
          </a:xfrm>
          <a:custGeom>
            <a:rect b="b" l="l" r="r" t="t"/>
            <a:pathLst>
              <a:path extrusionOk="0" h="5847" w="19503">
                <a:moveTo>
                  <a:pt x="0" y="1"/>
                </a:moveTo>
                <a:lnTo>
                  <a:pt x="0" y="5847"/>
                </a:lnTo>
                <a:lnTo>
                  <a:pt x="19503" y="5847"/>
                </a:lnTo>
                <a:lnTo>
                  <a:pt x="195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
          <p:cNvSpPr/>
          <p:nvPr/>
        </p:nvSpPr>
        <p:spPr>
          <a:xfrm>
            <a:off x="2172024" y="3002644"/>
            <a:ext cx="1243656" cy="240911"/>
          </a:xfrm>
          <a:custGeom>
            <a:rect b="b" l="l" r="r" t="t"/>
            <a:pathLst>
              <a:path extrusionOk="0" h="5847" w="30184">
                <a:moveTo>
                  <a:pt x="1" y="0"/>
                </a:moveTo>
                <a:lnTo>
                  <a:pt x="1" y="5846"/>
                </a:lnTo>
                <a:lnTo>
                  <a:pt x="30183" y="5846"/>
                </a:lnTo>
                <a:lnTo>
                  <a:pt x="3018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
          <p:cNvSpPr/>
          <p:nvPr/>
        </p:nvSpPr>
        <p:spPr>
          <a:xfrm>
            <a:off x="4667250" y="3002650"/>
            <a:ext cx="4476882"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
          <p:cNvSpPr/>
          <p:nvPr/>
        </p:nvSpPr>
        <p:spPr>
          <a:xfrm>
            <a:off x="4552950" y="1584850"/>
            <a:ext cx="134246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
          <p:cNvSpPr txBox="1"/>
          <p:nvPr>
            <p:ph type="ctrTitle"/>
          </p:nvPr>
        </p:nvSpPr>
        <p:spPr>
          <a:xfrm flipH="1">
            <a:off x="2189800" y="1848349"/>
            <a:ext cx="2163900" cy="240900"/>
          </a:xfrm>
          <a:prstGeom prst="rect">
            <a:avLst/>
          </a:prstGeom>
        </p:spPr>
        <p:txBody>
          <a:bodyPr anchorCtr="0" anchor="b" bIns="0" lIns="91425" spcFirstLastPara="1" rIns="91425" wrap="square" tIns="0">
            <a:noAutofit/>
          </a:bodyPr>
          <a:lstStyle>
            <a:lvl1pPr lvl="0" rtl="0">
              <a:spcBef>
                <a:spcPts val="0"/>
              </a:spcBef>
              <a:spcAft>
                <a:spcPts val="0"/>
              </a:spcAft>
              <a:buSzPts val="3500"/>
              <a:buNone/>
              <a:defRPr sz="3500"/>
            </a:lvl1pPr>
            <a:lvl2pPr lvl="1" rtl="0" algn="ctr">
              <a:spcBef>
                <a:spcPts val="0"/>
              </a:spcBef>
              <a:spcAft>
                <a:spcPts val="0"/>
              </a:spcAft>
              <a:buClr>
                <a:srgbClr val="434343"/>
              </a:buClr>
              <a:buSzPts val="3500"/>
              <a:buNone/>
              <a:defRPr b="1" sz="3500">
                <a:solidFill>
                  <a:srgbClr val="434343"/>
                </a:solidFill>
              </a:defRPr>
            </a:lvl2pPr>
            <a:lvl3pPr lvl="2" rtl="0" algn="ctr">
              <a:spcBef>
                <a:spcPts val="0"/>
              </a:spcBef>
              <a:spcAft>
                <a:spcPts val="0"/>
              </a:spcAft>
              <a:buClr>
                <a:srgbClr val="434343"/>
              </a:buClr>
              <a:buSzPts val="3500"/>
              <a:buNone/>
              <a:defRPr b="1" sz="3500">
                <a:solidFill>
                  <a:srgbClr val="434343"/>
                </a:solidFill>
              </a:defRPr>
            </a:lvl3pPr>
            <a:lvl4pPr lvl="3" rtl="0" algn="ctr">
              <a:spcBef>
                <a:spcPts val="0"/>
              </a:spcBef>
              <a:spcAft>
                <a:spcPts val="0"/>
              </a:spcAft>
              <a:buClr>
                <a:srgbClr val="434343"/>
              </a:buClr>
              <a:buSzPts val="3500"/>
              <a:buNone/>
              <a:defRPr b="1" sz="3500">
                <a:solidFill>
                  <a:srgbClr val="434343"/>
                </a:solidFill>
              </a:defRPr>
            </a:lvl4pPr>
            <a:lvl5pPr lvl="4" rtl="0" algn="ctr">
              <a:spcBef>
                <a:spcPts val="0"/>
              </a:spcBef>
              <a:spcAft>
                <a:spcPts val="0"/>
              </a:spcAft>
              <a:buClr>
                <a:srgbClr val="434343"/>
              </a:buClr>
              <a:buSzPts val="3500"/>
              <a:buNone/>
              <a:defRPr b="1" sz="3500">
                <a:solidFill>
                  <a:srgbClr val="434343"/>
                </a:solidFill>
              </a:defRPr>
            </a:lvl5pPr>
            <a:lvl6pPr lvl="5" rtl="0" algn="ctr">
              <a:spcBef>
                <a:spcPts val="0"/>
              </a:spcBef>
              <a:spcAft>
                <a:spcPts val="0"/>
              </a:spcAft>
              <a:buClr>
                <a:srgbClr val="434343"/>
              </a:buClr>
              <a:buSzPts val="3500"/>
              <a:buNone/>
              <a:defRPr b="1" sz="3500">
                <a:solidFill>
                  <a:srgbClr val="434343"/>
                </a:solidFill>
              </a:defRPr>
            </a:lvl6pPr>
            <a:lvl7pPr lvl="6" rtl="0" algn="ctr">
              <a:spcBef>
                <a:spcPts val="0"/>
              </a:spcBef>
              <a:spcAft>
                <a:spcPts val="0"/>
              </a:spcAft>
              <a:buClr>
                <a:srgbClr val="434343"/>
              </a:buClr>
              <a:buSzPts val="3500"/>
              <a:buNone/>
              <a:defRPr b="1" sz="3500">
                <a:solidFill>
                  <a:srgbClr val="434343"/>
                </a:solidFill>
              </a:defRPr>
            </a:lvl7pPr>
            <a:lvl8pPr lvl="7" rtl="0" algn="ctr">
              <a:spcBef>
                <a:spcPts val="0"/>
              </a:spcBef>
              <a:spcAft>
                <a:spcPts val="0"/>
              </a:spcAft>
              <a:buClr>
                <a:srgbClr val="434343"/>
              </a:buClr>
              <a:buSzPts val="3500"/>
              <a:buNone/>
              <a:defRPr b="1" sz="3500">
                <a:solidFill>
                  <a:srgbClr val="434343"/>
                </a:solidFill>
              </a:defRPr>
            </a:lvl8pPr>
            <a:lvl9pPr lvl="8" rtl="0" algn="ctr">
              <a:spcBef>
                <a:spcPts val="0"/>
              </a:spcBef>
              <a:spcAft>
                <a:spcPts val="0"/>
              </a:spcAft>
              <a:buClr>
                <a:srgbClr val="434343"/>
              </a:buClr>
              <a:buSzPts val="3500"/>
              <a:buNone/>
              <a:defRPr b="1" sz="3500">
                <a:solidFill>
                  <a:srgbClr val="434343"/>
                </a:solidFill>
              </a:defRPr>
            </a:lvl9pPr>
          </a:lstStyle>
          <a:p/>
        </p:txBody>
      </p:sp>
      <p:sp>
        <p:nvSpPr>
          <p:cNvPr id="198" name="Google Shape;198;p15"/>
          <p:cNvSpPr txBox="1"/>
          <p:nvPr>
            <p:ph idx="1" type="subTitle"/>
          </p:nvPr>
        </p:nvSpPr>
        <p:spPr>
          <a:xfrm flipH="1">
            <a:off x="2189801" y="2162325"/>
            <a:ext cx="2163900" cy="426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199" name="Google Shape;199;p15"/>
          <p:cNvSpPr txBox="1"/>
          <p:nvPr>
            <p:ph idx="2" type="ctrTitle"/>
          </p:nvPr>
        </p:nvSpPr>
        <p:spPr>
          <a:xfrm flipH="1">
            <a:off x="4811675" y="1848401"/>
            <a:ext cx="2163900" cy="240900"/>
          </a:xfrm>
          <a:prstGeom prst="rect">
            <a:avLst/>
          </a:prstGeom>
        </p:spPr>
        <p:txBody>
          <a:bodyPr anchorCtr="0" anchor="b" bIns="0" lIns="91425" spcFirstLastPara="1" rIns="91425" wrap="square" tIns="0">
            <a:noAutofit/>
          </a:bodyPr>
          <a:lstStyle>
            <a:lvl1pPr lvl="0" rtl="0" algn="r">
              <a:spcBef>
                <a:spcPts val="0"/>
              </a:spcBef>
              <a:spcAft>
                <a:spcPts val="0"/>
              </a:spcAft>
              <a:buSzPts val="3500"/>
              <a:buNone/>
              <a:defRPr sz="3500"/>
            </a:lvl1pPr>
            <a:lvl2pPr lvl="1" rtl="0" algn="r">
              <a:spcBef>
                <a:spcPts val="0"/>
              </a:spcBef>
              <a:spcAft>
                <a:spcPts val="0"/>
              </a:spcAft>
              <a:buClr>
                <a:srgbClr val="434343"/>
              </a:buClr>
              <a:buSzPts val="3500"/>
              <a:buNone/>
              <a:defRPr b="1" sz="3500">
                <a:solidFill>
                  <a:srgbClr val="434343"/>
                </a:solidFill>
              </a:defRPr>
            </a:lvl2pPr>
            <a:lvl3pPr lvl="2" rtl="0" algn="r">
              <a:spcBef>
                <a:spcPts val="0"/>
              </a:spcBef>
              <a:spcAft>
                <a:spcPts val="0"/>
              </a:spcAft>
              <a:buClr>
                <a:srgbClr val="434343"/>
              </a:buClr>
              <a:buSzPts val="3500"/>
              <a:buNone/>
              <a:defRPr b="1" sz="3500">
                <a:solidFill>
                  <a:srgbClr val="434343"/>
                </a:solidFill>
              </a:defRPr>
            </a:lvl3pPr>
            <a:lvl4pPr lvl="3" rtl="0" algn="r">
              <a:spcBef>
                <a:spcPts val="0"/>
              </a:spcBef>
              <a:spcAft>
                <a:spcPts val="0"/>
              </a:spcAft>
              <a:buClr>
                <a:srgbClr val="434343"/>
              </a:buClr>
              <a:buSzPts val="3500"/>
              <a:buNone/>
              <a:defRPr b="1" sz="3500">
                <a:solidFill>
                  <a:srgbClr val="434343"/>
                </a:solidFill>
              </a:defRPr>
            </a:lvl4pPr>
            <a:lvl5pPr lvl="4" rtl="0" algn="r">
              <a:spcBef>
                <a:spcPts val="0"/>
              </a:spcBef>
              <a:spcAft>
                <a:spcPts val="0"/>
              </a:spcAft>
              <a:buClr>
                <a:srgbClr val="434343"/>
              </a:buClr>
              <a:buSzPts val="3500"/>
              <a:buNone/>
              <a:defRPr b="1" sz="3500">
                <a:solidFill>
                  <a:srgbClr val="434343"/>
                </a:solidFill>
              </a:defRPr>
            </a:lvl5pPr>
            <a:lvl6pPr lvl="5" rtl="0" algn="r">
              <a:spcBef>
                <a:spcPts val="0"/>
              </a:spcBef>
              <a:spcAft>
                <a:spcPts val="0"/>
              </a:spcAft>
              <a:buClr>
                <a:srgbClr val="434343"/>
              </a:buClr>
              <a:buSzPts val="3500"/>
              <a:buNone/>
              <a:defRPr b="1" sz="3500">
                <a:solidFill>
                  <a:srgbClr val="434343"/>
                </a:solidFill>
              </a:defRPr>
            </a:lvl6pPr>
            <a:lvl7pPr lvl="6" rtl="0" algn="r">
              <a:spcBef>
                <a:spcPts val="0"/>
              </a:spcBef>
              <a:spcAft>
                <a:spcPts val="0"/>
              </a:spcAft>
              <a:buClr>
                <a:srgbClr val="434343"/>
              </a:buClr>
              <a:buSzPts val="3500"/>
              <a:buNone/>
              <a:defRPr b="1" sz="3500">
                <a:solidFill>
                  <a:srgbClr val="434343"/>
                </a:solidFill>
              </a:defRPr>
            </a:lvl7pPr>
            <a:lvl8pPr lvl="7" rtl="0" algn="r">
              <a:spcBef>
                <a:spcPts val="0"/>
              </a:spcBef>
              <a:spcAft>
                <a:spcPts val="0"/>
              </a:spcAft>
              <a:buClr>
                <a:srgbClr val="434343"/>
              </a:buClr>
              <a:buSzPts val="3500"/>
              <a:buNone/>
              <a:defRPr b="1" sz="3500">
                <a:solidFill>
                  <a:srgbClr val="434343"/>
                </a:solidFill>
              </a:defRPr>
            </a:lvl8pPr>
            <a:lvl9pPr lvl="8" rtl="0" algn="r">
              <a:spcBef>
                <a:spcPts val="0"/>
              </a:spcBef>
              <a:spcAft>
                <a:spcPts val="0"/>
              </a:spcAft>
              <a:buClr>
                <a:srgbClr val="434343"/>
              </a:buClr>
              <a:buSzPts val="3500"/>
              <a:buNone/>
              <a:defRPr b="1" sz="3500">
                <a:solidFill>
                  <a:srgbClr val="434343"/>
                </a:solidFill>
              </a:defRPr>
            </a:lvl9pPr>
          </a:lstStyle>
          <a:p/>
        </p:txBody>
      </p:sp>
      <p:sp>
        <p:nvSpPr>
          <p:cNvPr id="200" name="Google Shape;200;p15"/>
          <p:cNvSpPr txBox="1"/>
          <p:nvPr>
            <p:ph idx="3" type="subTitle"/>
          </p:nvPr>
        </p:nvSpPr>
        <p:spPr>
          <a:xfrm flipH="1">
            <a:off x="4811675" y="2163531"/>
            <a:ext cx="2163900" cy="4266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01" name="Google Shape;201;p15"/>
          <p:cNvSpPr txBox="1"/>
          <p:nvPr>
            <p:ph idx="4" type="ctrTitle"/>
          </p:nvPr>
        </p:nvSpPr>
        <p:spPr>
          <a:xfrm flipH="1">
            <a:off x="2189796" y="3103412"/>
            <a:ext cx="21639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2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202" name="Google Shape;202;p15"/>
          <p:cNvSpPr txBox="1"/>
          <p:nvPr>
            <p:ph idx="5"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203" name="Google Shape;203;p15"/>
          <p:cNvSpPr txBox="1"/>
          <p:nvPr>
            <p:ph idx="6" type="ctrTitle"/>
          </p:nvPr>
        </p:nvSpPr>
        <p:spPr>
          <a:xfrm flipH="1">
            <a:off x="2189800" y="3258286"/>
            <a:ext cx="2163900" cy="240900"/>
          </a:xfrm>
          <a:prstGeom prst="rect">
            <a:avLst/>
          </a:prstGeom>
        </p:spPr>
        <p:txBody>
          <a:bodyPr anchorCtr="0" anchor="b" bIns="0" lIns="91425" spcFirstLastPara="1" rIns="91425" wrap="square" tIns="0">
            <a:noAutofit/>
          </a:bodyPr>
          <a:lstStyle>
            <a:lvl1pPr lvl="0" rtl="0">
              <a:spcBef>
                <a:spcPts val="0"/>
              </a:spcBef>
              <a:spcAft>
                <a:spcPts val="0"/>
              </a:spcAft>
              <a:buSzPts val="3500"/>
              <a:buNone/>
              <a:defRPr sz="3500"/>
            </a:lvl1pPr>
            <a:lvl2pPr lvl="1" rtl="0" algn="ctr">
              <a:spcBef>
                <a:spcPts val="0"/>
              </a:spcBef>
              <a:spcAft>
                <a:spcPts val="0"/>
              </a:spcAft>
              <a:buClr>
                <a:srgbClr val="434343"/>
              </a:buClr>
              <a:buSzPts val="3500"/>
              <a:buNone/>
              <a:defRPr b="1" sz="3500">
                <a:solidFill>
                  <a:srgbClr val="434343"/>
                </a:solidFill>
              </a:defRPr>
            </a:lvl2pPr>
            <a:lvl3pPr lvl="2" rtl="0" algn="ctr">
              <a:spcBef>
                <a:spcPts val="0"/>
              </a:spcBef>
              <a:spcAft>
                <a:spcPts val="0"/>
              </a:spcAft>
              <a:buClr>
                <a:srgbClr val="434343"/>
              </a:buClr>
              <a:buSzPts val="3500"/>
              <a:buNone/>
              <a:defRPr b="1" sz="3500">
                <a:solidFill>
                  <a:srgbClr val="434343"/>
                </a:solidFill>
              </a:defRPr>
            </a:lvl3pPr>
            <a:lvl4pPr lvl="3" rtl="0" algn="ctr">
              <a:spcBef>
                <a:spcPts val="0"/>
              </a:spcBef>
              <a:spcAft>
                <a:spcPts val="0"/>
              </a:spcAft>
              <a:buClr>
                <a:srgbClr val="434343"/>
              </a:buClr>
              <a:buSzPts val="3500"/>
              <a:buNone/>
              <a:defRPr b="1" sz="3500">
                <a:solidFill>
                  <a:srgbClr val="434343"/>
                </a:solidFill>
              </a:defRPr>
            </a:lvl4pPr>
            <a:lvl5pPr lvl="4" rtl="0" algn="ctr">
              <a:spcBef>
                <a:spcPts val="0"/>
              </a:spcBef>
              <a:spcAft>
                <a:spcPts val="0"/>
              </a:spcAft>
              <a:buClr>
                <a:srgbClr val="434343"/>
              </a:buClr>
              <a:buSzPts val="3500"/>
              <a:buNone/>
              <a:defRPr b="1" sz="3500">
                <a:solidFill>
                  <a:srgbClr val="434343"/>
                </a:solidFill>
              </a:defRPr>
            </a:lvl5pPr>
            <a:lvl6pPr lvl="5" rtl="0" algn="ctr">
              <a:spcBef>
                <a:spcPts val="0"/>
              </a:spcBef>
              <a:spcAft>
                <a:spcPts val="0"/>
              </a:spcAft>
              <a:buClr>
                <a:srgbClr val="434343"/>
              </a:buClr>
              <a:buSzPts val="3500"/>
              <a:buNone/>
              <a:defRPr b="1" sz="3500">
                <a:solidFill>
                  <a:srgbClr val="434343"/>
                </a:solidFill>
              </a:defRPr>
            </a:lvl6pPr>
            <a:lvl7pPr lvl="6" rtl="0" algn="ctr">
              <a:spcBef>
                <a:spcPts val="0"/>
              </a:spcBef>
              <a:spcAft>
                <a:spcPts val="0"/>
              </a:spcAft>
              <a:buClr>
                <a:srgbClr val="434343"/>
              </a:buClr>
              <a:buSzPts val="3500"/>
              <a:buNone/>
              <a:defRPr b="1" sz="3500">
                <a:solidFill>
                  <a:srgbClr val="434343"/>
                </a:solidFill>
              </a:defRPr>
            </a:lvl7pPr>
            <a:lvl8pPr lvl="7" rtl="0" algn="ctr">
              <a:spcBef>
                <a:spcPts val="0"/>
              </a:spcBef>
              <a:spcAft>
                <a:spcPts val="0"/>
              </a:spcAft>
              <a:buClr>
                <a:srgbClr val="434343"/>
              </a:buClr>
              <a:buSzPts val="3500"/>
              <a:buNone/>
              <a:defRPr b="1" sz="3500">
                <a:solidFill>
                  <a:srgbClr val="434343"/>
                </a:solidFill>
              </a:defRPr>
            </a:lvl8pPr>
            <a:lvl9pPr lvl="8" rtl="0" algn="ctr">
              <a:spcBef>
                <a:spcPts val="0"/>
              </a:spcBef>
              <a:spcAft>
                <a:spcPts val="0"/>
              </a:spcAft>
              <a:buClr>
                <a:srgbClr val="434343"/>
              </a:buClr>
              <a:buSzPts val="3500"/>
              <a:buNone/>
              <a:defRPr b="1" sz="3500">
                <a:solidFill>
                  <a:srgbClr val="434343"/>
                </a:solidFill>
              </a:defRPr>
            </a:lvl9pPr>
          </a:lstStyle>
          <a:p/>
        </p:txBody>
      </p:sp>
      <p:sp>
        <p:nvSpPr>
          <p:cNvPr id="204" name="Google Shape;204;p15"/>
          <p:cNvSpPr txBox="1"/>
          <p:nvPr>
            <p:ph idx="7" type="subTitle"/>
          </p:nvPr>
        </p:nvSpPr>
        <p:spPr>
          <a:xfrm flipH="1">
            <a:off x="2189801" y="3572262"/>
            <a:ext cx="2163900" cy="426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05" name="Google Shape;205;p15"/>
          <p:cNvSpPr txBox="1"/>
          <p:nvPr>
            <p:ph idx="8" type="ctrTitle"/>
          </p:nvPr>
        </p:nvSpPr>
        <p:spPr>
          <a:xfrm flipH="1">
            <a:off x="4811675" y="3258338"/>
            <a:ext cx="2163900" cy="240900"/>
          </a:xfrm>
          <a:prstGeom prst="rect">
            <a:avLst/>
          </a:prstGeom>
        </p:spPr>
        <p:txBody>
          <a:bodyPr anchorCtr="0" anchor="b" bIns="0" lIns="91425" spcFirstLastPara="1" rIns="91425" wrap="square" tIns="0">
            <a:noAutofit/>
          </a:bodyPr>
          <a:lstStyle>
            <a:lvl1pPr lvl="0" rtl="0" algn="r">
              <a:spcBef>
                <a:spcPts val="0"/>
              </a:spcBef>
              <a:spcAft>
                <a:spcPts val="0"/>
              </a:spcAft>
              <a:buSzPts val="3500"/>
              <a:buNone/>
              <a:defRPr sz="3500"/>
            </a:lvl1pPr>
            <a:lvl2pPr lvl="1" rtl="0" algn="r">
              <a:spcBef>
                <a:spcPts val="0"/>
              </a:spcBef>
              <a:spcAft>
                <a:spcPts val="0"/>
              </a:spcAft>
              <a:buClr>
                <a:srgbClr val="434343"/>
              </a:buClr>
              <a:buSzPts val="3500"/>
              <a:buNone/>
              <a:defRPr b="1" sz="3500">
                <a:solidFill>
                  <a:srgbClr val="434343"/>
                </a:solidFill>
              </a:defRPr>
            </a:lvl2pPr>
            <a:lvl3pPr lvl="2" rtl="0" algn="r">
              <a:spcBef>
                <a:spcPts val="0"/>
              </a:spcBef>
              <a:spcAft>
                <a:spcPts val="0"/>
              </a:spcAft>
              <a:buClr>
                <a:srgbClr val="434343"/>
              </a:buClr>
              <a:buSzPts val="3500"/>
              <a:buNone/>
              <a:defRPr b="1" sz="3500">
                <a:solidFill>
                  <a:srgbClr val="434343"/>
                </a:solidFill>
              </a:defRPr>
            </a:lvl3pPr>
            <a:lvl4pPr lvl="3" rtl="0" algn="r">
              <a:spcBef>
                <a:spcPts val="0"/>
              </a:spcBef>
              <a:spcAft>
                <a:spcPts val="0"/>
              </a:spcAft>
              <a:buClr>
                <a:srgbClr val="434343"/>
              </a:buClr>
              <a:buSzPts val="3500"/>
              <a:buNone/>
              <a:defRPr b="1" sz="3500">
                <a:solidFill>
                  <a:srgbClr val="434343"/>
                </a:solidFill>
              </a:defRPr>
            </a:lvl4pPr>
            <a:lvl5pPr lvl="4" rtl="0" algn="r">
              <a:spcBef>
                <a:spcPts val="0"/>
              </a:spcBef>
              <a:spcAft>
                <a:spcPts val="0"/>
              </a:spcAft>
              <a:buClr>
                <a:srgbClr val="434343"/>
              </a:buClr>
              <a:buSzPts val="3500"/>
              <a:buNone/>
              <a:defRPr b="1" sz="3500">
                <a:solidFill>
                  <a:srgbClr val="434343"/>
                </a:solidFill>
              </a:defRPr>
            </a:lvl5pPr>
            <a:lvl6pPr lvl="5" rtl="0" algn="r">
              <a:spcBef>
                <a:spcPts val="0"/>
              </a:spcBef>
              <a:spcAft>
                <a:spcPts val="0"/>
              </a:spcAft>
              <a:buClr>
                <a:srgbClr val="434343"/>
              </a:buClr>
              <a:buSzPts val="3500"/>
              <a:buNone/>
              <a:defRPr b="1" sz="3500">
                <a:solidFill>
                  <a:srgbClr val="434343"/>
                </a:solidFill>
              </a:defRPr>
            </a:lvl6pPr>
            <a:lvl7pPr lvl="6" rtl="0" algn="r">
              <a:spcBef>
                <a:spcPts val="0"/>
              </a:spcBef>
              <a:spcAft>
                <a:spcPts val="0"/>
              </a:spcAft>
              <a:buClr>
                <a:srgbClr val="434343"/>
              </a:buClr>
              <a:buSzPts val="3500"/>
              <a:buNone/>
              <a:defRPr b="1" sz="3500">
                <a:solidFill>
                  <a:srgbClr val="434343"/>
                </a:solidFill>
              </a:defRPr>
            </a:lvl7pPr>
            <a:lvl8pPr lvl="7" rtl="0" algn="r">
              <a:spcBef>
                <a:spcPts val="0"/>
              </a:spcBef>
              <a:spcAft>
                <a:spcPts val="0"/>
              </a:spcAft>
              <a:buClr>
                <a:srgbClr val="434343"/>
              </a:buClr>
              <a:buSzPts val="3500"/>
              <a:buNone/>
              <a:defRPr b="1" sz="3500">
                <a:solidFill>
                  <a:srgbClr val="434343"/>
                </a:solidFill>
              </a:defRPr>
            </a:lvl8pPr>
            <a:lvl9pPr lvl="8" rtl="0" algn="r">
              <a:spcBef>
                <a:spcPts val="0"/>
              </a:spcBef>
              <a:spcAft>
                <a:spcPts val="0"/>
              </a:spcAft>
              <a:buClr>
                <a:srgbClr val="434343"/>
              </a:buClr>
              <a:buSzPts val="3500"/>
              <a:buNone/>
              <a:defRPr b="1" sz="3500">
                <a:solidFill>
                  <a:srgbClr val="434343"/>
                </a:solidFill>
              </a:defRPr>
            </a:lvl9pPr>
          </a:lstStyle>
          <a:p/>
        </p:txBody>
      </p:sp>
      <p:sp>
        <p:nvSpPr>
          <p:cNvPr id="206" name="Google Shape;206;p15"/>
          <p:cNvSpPr txBox="1"/>
          <p:nvPr>
            <p:ph idx="9" type="subTitle"/>
          </p:nvPr>
        </p:nvSpPr>
        <p:spPr>
          <a:xfrm flipH="1">
            <a:off x="4811675" y="3573468"/>
            <a:ext cx="2163900" cy="4266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CUSTOM_6">
    <p:spTree>
      <p:nvGrpSpPr>
        <p:cNvPr id="207" name="Shape 207"/>
        <p:cNvGrpSpPr/>
        <p:nvPr/>
      </p:nvGrpSpPr>
      <p:grpSpPr>
        <a:xfrm>
          <a:off x="0" y="0"/>
          <a:ext cx="0" cy="0"/>
          <a:chOff x="0" y="0"/>
          <a:chExt cx="0" cy="0"/>
        </a:xfrm>
      </p:grpSpPr>
      <p:sp>
        <p:nvSpPr>
          <p:cNvPr id="208" name="Google Shape;208;p16"/>
          <p:cNvSpPr txBox="1"/>
          <p:nvPr>
            <p:ph type="ctrTitle"/>
          </p:nvPr>
        </p:nvSpPr>
        <p:spPr>
          <a:xfrm flipH="1">
            <a:off x="2266008" y="1775350"/>
            <a:ext cx="2163900" cy="356700"/>
          </a:xfrm>
          <a:prstGeom prst="rect">
            <a:avLst/>
          </a:prstGeom>
        </p:spPr>
        <p:txBody>
          <a:bodyPr anchorCtr="0" anchor="b" bIns="0" lIns="91425" spcFirstLastPara="1" rIns="91425" wrap="square" tIns="0">
            <a:noAutofit/>
          </a:bodyPr>
          <a:lstStyle>
            <a:lvl1pPr lvl="0" rtl="0">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09" name="Google Shape;209;p16"/>
          <p:cNvSpPr txBox="1"/>
          <p:nvPr>
            <p:ph idx="2" type="ctrTitle"/>
          </p:nvPr>
        </p:nvSpPr>
        <p:spPr>
          <a:xfrm flipH="1">
            <a:off x="4714188" y="1775427"/>
            <a:ext cx="2163900" cy="356700"/>
          </a:xfrm>
          <a:prstGeom prst="rect">
            <a:avLst/>
          </a:prstGeom>
        </p:spPr>
        <p:txBody>
          <a:bodyPr anchorCtr="0" anchor="b" bIns="0" lIns="91425" spcFirstLastPara="1" rIns="91425" wrap="square" tIns="0">
            <a:noAutofit/>
          </a:bodyPr>
          <a:lstStyle>
            <a:lvl1pPr lvl="0" rtl="0" algn="r">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10" name="Google Shape;210;p16"/>
          <p:cNvSpPr txBox="1"/>
          <p:nvPr>
            <p:ph idx="1" type="subTitle"/>
          </p:nvPr>
        </p:nvSpPr>
        <p:spPr>
          <a:xfrm flipH="1">
            <a:off x="4714175" y="2208199"/>
            <a:ext cx="2163900" cy="4131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11" name="Google Shape;211;p16"/>
          <p:cNvSpPr txBox="1"/>
          <p:nvPr>
            <p:ph idx="3" type="ctrTitle"/>
          </p:nvPr>
        </p:nvSpPr>
        <p:spPr>
          <a:xfrm flipH="1">
            <a:off x="2266001" y="3155675"/>
            <a:ext cx="2163900" cy="356700"/>
          </a:xfrm>
          <a:prstGeom prst="rect">
            <a:avLst/>
          </a:prstGeom>
        </p:spPr>
        <p:txBody>
          <a:bodyPr anchorCtr="0" anchor="b" bIns="0" lIns="91425" spcFirstLastPara="1" rIns="91425" wrap="square" tIns="0">
            <a:noAutofit/>
          </a:bodyPr>
          <a:lstStyle>
            <a:lvl1pPr lvl="0" rtl="0">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12" name="Google Shape;212;p16"/>
          <p:cNvSpPr txBox="1"/>
          <p:nvPr>
            <p:ph idx="4" type="subTitle"/>
          </p:nvPr>
        </p:nvSpPr>
        <p:spPr>
          <a:xfrm flipH="1">
            <a:off x="2266000" y="3585925"/>
            <a:ext cx="2163900" cy="413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13" name="Google Shape;213;p16"/>
          <p:cNvSpPr txBox="1"/>
          <p:nvPr>
            <p:ph idx="5" type="ctrTitle"/>
          </p:nvPr>
        </p:nvSpPr>
        <p:spPr>
          <a:xfrm flipH="1">
            <a:off x="4714200" y="3155754"/>
            <a:ext cx="2163900" cy="356700"/>
          </a:xfrm>
          <a:prstGeom prst="rect">
            <a:avLst/>
          </a:prstGeom>
        </p:spPr>
        <p:txBody>
          <a:bodyPr anchorCtr="0" anchor="b" bIns="0" lIns="91425" spcFirstLastPara="1" rIns="91425" wrap="square" tIns="0">
            <a:noAutofit/>
          </a:bodyPr>
          <a:lstStyle>
            <a:lvl1pPr lvl="0" rtl="0" algn="r">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14" name="Google Shape;214;p16"/>
          <p:cNvSpPr txBox="1"/>
          <p:nvPr>
            <p:ph idx="6" type="subTitle"/>
          </p:nvPr>
        </p:nvSpPr>
        <p:spPr>
          <a:xfrm flipH="1">
            <a:off x="4714175" y="3585925"/>
            <a:ext cx="2163900" cy="4131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15" name="Google Shape;215;p16"/>
          <p:cNvSpPr txBox="1"/>
          <p:nvPr>
            <p:ph idx="7"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216" name="Google Shape;216;p16"/>
          <p:cNvSpPr txBox="1"/>
          <p:nvPr>
            <p:ph idx="8" type="subTitle"/>
          </p:nvPr>
        </p:nvSpPr>
        <p:spPr>
          <a:xfrm flipH="1">
            <a:off x="2266008" y="2208197"/>
            <a:ext cx="2163900" cy="413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14">
    <p:spTree>
      <p:nvGrpSpPr>
        <p:cNvPr id="217" name="Shape 217"/>
        <p:cNvGrpSpPr/>
        <p:nvPr/>
      </p:nvGrpSpPr>
      <p:grpSpPr>
        <a:xfrm>
          <a:off x="0" y="0"/>
          <a:ext cx="0" cy="0"/>
          <a:chOff x="0" y="0"/>
          <a:chExt cx="0" cy="0"/>
        </a:xfrm>
      </p:grpSpPr>
      <p:sp>
        <p:nvSpPr>
          <p:cNvPr id="218" name="Google Shape;218;p17"/>
          <p:cNvSpPr/>
          <p:nvPr/>
        </p:nvSpPr>
        <p:spPr>
          <a:xfrm>
            <a:off x="6200875" y="1515825"/>
            <a:ext cx="2943127" cy="241405"/>
          </a:xfrm>
          <a:custGeom>
            <a:rect b="b" l="l" r="r" t="t"/>
            <a:pathLst>
              <a:path extrusionOk="0" h="5859" w="146079">
                <a:moveTo>
                  <a:pt x="1" y="1"/>
                </a:moveTo>
                <a:lnTo>
                  <a:pt x="1" y="5858"/>
                </a:lnTo>
                <a:lnTo>
                  <a:pt x="146079" y="5858"/>
                </a:lnTo>
                <a:lnTo>
                  <a:pt x="146079" y="1"/>
                </a:lnTo>
                <a:close/>
              </a:path>
            </a:pathLst>
          </a:cu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7"/>
          <p:cNvSpPr txBox="1"/>
          <p:nvPr>
            <p:ph idx="1" type="body"/>
          </p:nvPr>
        </p:nvSpPr>
        <p:spPr>
          <a:xfrm>
            <a:off x="5438700" y="1973025"/>
            <a:ext cx="3124200" cy="2130900"/>
          </a:xfrm>
          <a:prstGeom prst="rect">
            <a:avLst/>
          </a:prstGeom>
        </p:spPr>
        <p:txBody>
          <a:bodyPr anchorCtr="0" anchor="t" bIns="91425" lIns="91425" spcFirstLastPara="1" rIns="91425" wrap="square" tIns="91425">
            <a:noAutofit/>
          </a:bodyPr>
          <a:lstStyle>
            <a:lvl1pPr indent="-330200" lvl="0" marL="457200" rtl="0" algn="r">
              <a:lnSpc>
                <a:spcPct val="100000"/>
              </a:lnSpc>
              <a:spcBef>
                <a:spcPts val="0"/>
              </a:spcBef>
              <a:spcAft>
                <a:spcPts val="0"/>
              </a:spcAft>
              <a:buSzPts val="1600"/>
              <a:buFont typeface="Raleway Thin"/>
              <a:buChar char="●"/>
              <a:defRPr sz="1600"/>
            </a:lvl1pPr>
            <a:lvl2pPr indent="-330200" lvl="1" marL="914400" rtl="0" algn="r">
              <a:spcBef>
                <a:spcPts val="0"/>
              </a:spcBef>
              <a:spcAft>
                <a:spcPts val="0"/>
              </a:spcAft>
              <a:buSzPts val="1600"/>
              <a:buFont typeface="Nunito Light"/>
              <a:buChar char="○"/>
              <a:defRPr sz="1600"/>
            </a:lvl2pPr>
            <a:lvl3pPr indent="-330200" lvl="2" marL="1371600" rtl="0" algn="r">
              <a:spcBef>
                <a:spcPts val="1600"/>
              </a:spcBef>
              <a:spcAft>
                <a:spcPts val="0"/>
              </a:spcAft>
              <a:buSzPts val="1600"/>
              <a:buFont typeface="Nunito Light"/>
              <a:buChar char="■"/>
              <a:defRPr sz="1600"/>
            </a:lvl3pPr>
            <a:lvl4pPr indent="-330200" lvl="3" marL="1828800" rtl="0" algn="r">
              <a:spcBef>
                <a:spcPts val="1600"/>
              </a:spcBef>
              <a:spcAft>
                <a:spcPts val="0"/>
              </a:spcAft>
              <a:buSzPts val="1600"/>
              <a:buFont typeface="Nunito Light"/>
              <a:buChar char="●"/>
              <a:defRPr sz="1600"/>
            </a:lvl4pPr>
            <a:lvl5pPr indent="-330200" lvl="4" marL="2286000" rtl="0" algn="r">
              <a:spcBef>
                <a:spcPts val="1600"/>
              </a:spcBef>
              <a:spcAft>
                <a:spcPts val="0"/>
              </a:spcAft>
              <a:buSzPts val="1600"/>
              <a:buFont typeface="Nunito Light"/>
              <a:buChar char="○"/>
              <a:defRPr sz="1600"/>
            </a:lvl5pPr>
            <a:lvl6pPr indent="-330200" lvl="5" marL="2743200" rtl="0" algn="r">
              <a:spcBef>
                <a:spcPts val="1600"/>
              </a:spcBef>
              <a:spcAft>
                <a:spcPts val="0"/>
              </a:spcAft>
              <a:buSzPts val="1600"/>
              <a:buFont typeface="Nunito Light"/>
              <a:buChar char="■"/>
              <a:defRPr sz="1600"/>
            </a:lvl6pPr>
            <a:lvl7pPr indent="-330200" lvl="6" marL="3200400" rtl="0" algn="r">
              <a:spcBef>
                <a:spcPts val="1600"/>
              </a:spcBef>
              <a:spcAft>
                <a:spcPts val="0"/>
              </a:spcAft>
              <a:buSzPts val="1600"/>
              <a:buFont typeface="Nunito Light"/>
              <a:buChar char="●"/>
              <a:defRPr sz="1600"/>
            </a:lvl7pPr>
            <a:lvl8pPr indent="-330200" lvl="7" marL="3657600" rtl="0" algn="r">
              <a:spcBef>
                <a:spcPts val="1600"/>
              </a:spcBef>
              <a:spcAft>
                <a:spcPts val="0"/>
              </a:spcAft>
              <a:buSzPts val="1600"/>
              <a:buFont typeface="Nunito Light"/>
              <a:buChar char="○"/>
              <a:defRPr sz="1600"/>
            </a:lvl8pPr>
            <a:lvl9pPr indent="-330200" lvl="8" marL="4114800" rtl="0" algn="r">
              <a:spcBef>
                <a:spcPts val="1600"/>
              </a:spcBef>
              <a:spcAft>
                <a:spcPts val="1600"/>
              </a:spcAft>
              <a:buSzPts val="1600"/>
              <a:buFont typeface="Nunito Light"/>
              <a:buChar char="■"/>
              <a:defRPr sz="1600"/>
            </a:lvl9pPr>
          </a:lstStyle>
          <a:p/>
        </p:txBody>
      </p:sp>
      <p:sp>
        <p:nvSpPr>
          <p:cNvPr id="220" name="Google Shape;220;p17"/>
          <p:cNvSpPr txBox="1"/>
          <p:nvPr>
            <p:ph type="title"/>
          </p:nvPr>
        </p:nvSpPr>
        <p:spPr>
          <a:xfrm>
            <a:off x="5438775" y="1168325"/>
            <a:ext cx="3124200" cy="669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
        <p:nvSpPr>
          <p:cNvPr id="221" name="Google Shape;221;p17"/>
          <p:cNvSpPr/>
          <p:nvPr/>
        </p:nvSpPr>
        <p:spPr>
          <a:xfrm>
            <a:off x="8318280" y="5018272"/>
            <a:ext cx="825726" cy="125232"/>
          </a:xfrm>
          <a:custGeom>
            <a:rect b="b" l="l" r="r" t="t"/>
            <a:pathLst>
              <a:path extrusionOk="0" h="2335" w="15396">
                <a:moveTo>
                  <a:pt x="1" y="1"/>
                </a:moveTo>
                <a:lnTo>
                  <a:pt x="1" y="2335"/>
                </a:lnTo>
                <a:lnTo>
                  <a:pt x="15395" y="2335"/>
                </a:lnTo>
                <a:lnTo>
                  <a:pt x="1539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7"/>
          <p:cNvSpPr/>
          <p:nvPr/>
        </p:nvSpPr>
        <p:spPr>
          <a:xfrm>
            <a:off x="6473454" y="5018272"/>
            <a:ext cx="1685830" cy="125232"/>
          </a:xfrm>
          <a:custGeom>
            <a:rect b="b" l="l" r="r" t="t"/>
            <a:pathLst>
              <a:path extrusionOk="0" h="2335" w="31433">
                <a:moveTo>
                  <a:pt x="0" y="1"/>
                </a:moveTo>
                <a:lnTo>
                  <a:pt x="0" y="2335"/>
                </a:lnTo>
                <a:lnTo>
                  <a:pt x="31433" y="2335"/>
                </a:lnTo>
                <a:lnTo>
                  <a:pt x="314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7"/>
          <p:cNvSpPr/>
          <p:nvPr/>
        </p:nvSpPr>
        <p:spPr>
          <a:xfrm>
            <a:off x="6031569" y="4810127"/>
            <a:ext cx="2520459" cy="125875"/>
          </a:xfrm>
          <a:custGeom>
            <a:rect b="b" l="l" r="r" t="t"/>
            <a:pathLst>
              <a:path extrusionOk="0" h="2347" w="46995">
                <a:moveTo>
                  <a:pt x="0" y="1"/>
                </a:moveTo>
                <a:lnTo>
                  <a:pt x="0" y="2346"/>
                </a:lnTo>
                <a:lnTo>
                  <a:pt x="46994" y="2346"/>
                </a:lnTo>
                <a:lnTo>
                  <a:pt x="469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7"/>
          <p:cNvSpPr/>
          <p:nvPr/>
        </p:nvSpPr>
        <p:spPr>
          <a:xfrm>
            <a:off x="5564744" y="4810127"/>
            <a:ext cx="285486" cy="125875"/>
          </a:xfrm>
          <a:custGeom>
            <a:rect b="b" l="l" r="r" t="t"/>
            <a:pathLst>
              <a:path extrusionOk="0" h="2347" w="5323">
                <a:moveTo>
                  <a:pt x="1" y="1"/>
                </a:moveTo>
                <a:lnTo>
                  <a:pt x="1" y="2346"/>
                </a:lnTo>
                <a:lnTo>
                  <a:pt x="5323" y="2346"/>
                </a:lnTo>
                <a:lnTo>
                  <a:pt x="53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4_1">
    <p:spTree>
      <p:nvGrpSpPr>
        <p:cNvPr id="225" name="Shape 225"/>
        <p:cNvGrpSpPr/>
        <p:nvPr/>
      </p:nvGrpSpPr>
      <p:grpSpPr>
        <a:xfrm>
          <a:off x="0" y="0"/>
          <a:ext cx="0" cy="0"/>
          <a:chOff x="0" y="0"/>
          <a:chExt cx="0" cy="0"/>
        </a:xfrm>
      </p:grpSpPr>
      <p:sp>
        <p:nvSpPr>
          <p:cNvPr id="226" name="Google Shape;226;p18"/>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8"/>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8"/>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8"/>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8"/>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8"/>
          <p:cNvSpPr/>
          <p:nvPr/>
        </p:nvSpPr>
        <p:spPr>
          <a:xfrm flipH="1">
            <a:off x="1299983"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8"/>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8"/>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8"/>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8"/>
          <p:cNvSpPr/>
          <p:nvPr/>
        </p:nvSpPr>
        <p:spPr>
          <a:xfrm>
            <a:off x="2094075" y="1123150"/>
            <a:ext cx="4955589" cy="4020450"/>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8"/>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5">
    <p:spTree>
      <p:nvGrpSpPr>
        <p:cNvPr id="238"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9"/>
          <p:cNvSpPr txBox="1"/>
          <p:nvPr>
            <p:ph idx="1" type="body"/>
          </p:nvPr>
        </p:nvSpPr>
        <p:spPr>
          <a:xfrm>
            <a:off x="4579525" y="2388200"/>
            <a:ext cx="3932700" cy="2130900"/>
          </a:xfrm>
          <a:prstGeom prst="rect">
            <a:avLst/>
          </a:prstGeom>
        </p:spPr>
        <p:txBody>
          <a:bodyPr anchorCtr="0" anchor="t" bIns="91425" lIns="91425" spcFirstLastPara="1" rIns="91425" wrap="square" tIns="91425">
            <a:noAutofit/>
          </a:bodyPr>
          <a:lstStyle>
            <a:lvl1pPr indent="-330200" lvl="0" marL="457200" rtl="0" algn="r">
              <a:lnSpc>
                <a:spcPct val="100000"/>
              </a:lnSpc>
              <a:spcBef>
                <a:spcPts val="0"/>
              </a:spcBef>
              <a:spcAft>
                <a:spcPts val="0"/>
              </a:spcAft>
              <a:buSzPts val="1600"/>
              <a:buChar char="●"/>
              <a:defRPr sz="1600"/>
            </a:lvl1pPr>
            <a:lvl2pPr indent="-330200" lvl="1" marL="914400" rtl="0">
              <a:spcBef>
                <a:spcPts val="0"/>
              </a:spcBef>
              <a:spcAft>
                <a:spcPts val="0"/>
              </a:spcAft>
              <a:buSzPts val="1600"/>
              <a:buChar char="○"/>
              <a:defRPr/>
            </a:lvl2pPr>
            <a:lvl3pPr indent="-323850" lvl="2" marL="1371600" rtl="0">
              <a:spcBef>
                <a:spcPts val="1600"/>
              </a:spcBef>
              <a:spcAft>
                <a:spcPts val="0"/>
              </a:spcAft>
              <a:buSzPts val="1500"/>
              <a:buChar char="■"/>
              <a:defRPr/>
            </a:lvl3pPr>
            <a:lvl4pPr indent="-323850" lvl="3" marL="1828800" rtl="0">
              <a:spcBef>
                <a:spcPts val="1600"/>
              </a:spcBef>
              <a:spcAft>
                <a:spcPts val="0"/>
              </a:spcAft>
              <a:buSzPts val="15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1150" lvl="6" marL="3200400" rtl="0">
              <a:spcBef>
                <a:spcPts val="1600"/>
              </a:spcBef>
              <a:spcAft>
                <a:spcPts val="0"/>
              </a:spcAft>
              <a:buSzPts val="1300"/>
              <a:buChar char="●"/>
              <a:defRPr/>
            </a:lvl7pPr>
            <a:lvl8pPr indent="-311150" lvl="7" marL="3657600" rtl="0">
              <a:spcBef>
                <a:spcPts val="1600"/>
              </a:spcBef>
              <a:spcAft>
                <a:spcPts val="0"/>
              </a:spcAft>
              <a:buSzPts val="1300"/>
              <a:buChar char="○"/>
              <a:defRPr/>
            </a:lvl8pPr>
            <a:lvl9pPr indent="-317500" lvl="8" marL="4114800" rtl="0">
              <a:spcBef>
                <a:spcPts val="1600"/>
              </a:spcBef>
              <a:spcAft>
                <a:spcPts val="1600"/>
              </a:spcAft>
              <a:buSzPts val="1400"/>
              <a:buChar char="■"/>
              <a:defRPr/>
            </a:lvl9pPr>
          </a:lstStyle>
          <a:p/>
        </p:txBody>
      </p:sp>
      <p:sp>
        <p:nvSpPr>
          <p:cNvPr id="241" name="Google Shape;241;p19"/>
          <p:cNvSpPr txBox="1"/>
          <p:nvPr>
            <p:ph type="title"/>
          </p:nvPr>
        </p:nvSpPr>
        <p:spPr>
          <a:xfrm>
            <a:off x="4579531" y="1714800"/>
            <a:ext cx="3963300" cy="669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solidFill>
                  <a:schemeClr val="dk2"/>
                </a:solidFill>
              </a:defRPr>
            </a:lvl1pPr>
            <a:lvl2pPr lvl="1" rtl="0" algn="r">
              <a:spcBef>
                <a:spcPts val="0"/>
              </a:spcBef>
              <a:spcAft>
                <a:spcPts val="0"/>
              </a:spcAft>
              <a:buNone/>
              <a:defRPr sz="3000"/>
            </a:lvl2pPr>
            <a:lvl3pPr lvl="2" rtl="0" algn="r">
              <a:spcBef>
                <a:spcPts val="0"/>
              </a:spcBef>
              <a:spcAft>
                <a:spcPts val="0"/>
              </a:spcAft>
              <a:buNone/>
              <a:defRPr sz="3000"/>
            </a:lvl3pPr>
            <a:lvl4pPr lvl="3" rtl="0" algn="r">
              <a:spcBef>
                <a:spcPts val="0"/>
              </a:spcBef>
              <a:spcAft>
                <a:spcPts val="0"/>
              </a:spcAft>
              <a:buNone/>
              <a:defRPr sz="3000"/>
            </a:lvl4pPr>
            <a:lvl5pPr lvl="4" rtl="0" algn="r">
              <a:spcBef>
                <a:spcPts val="0"/>
              </a:spcBef>
              <a:spcAft>
                <a:spcPts val="0"/>
              </a:spcAft>
              <a:buNone/>
              <a:defRPr sz="3000"/>
            </a:lvl5pPr>
            <a:lvl6pPr lvl="5" rtl="0" algn="r">
              <a:spcBef>
                <a:spcPts val="0"/>
              </a:spcBef>
              <a:spcAft>
                <a:spcPts val="0"/>
              </a:spcAft>
              <a:buNone/>
              <a:defRPr sz="3000"/>
            </a:lvl6pPr>
            <a:lvl7pPr lvl="6" rtl="0" algn="r">
              <a:spcBef>
                <a:spcPts val="0"/>
              </a:spcBef>
              <a:spcAft>
                <a:spcPts val="0"/>
              </a:spcAft>
              <a:buNone/>
              <a:defRPr sz="3000"/>
            </a:lvl7pPr>
            <a:lvl8pPr lvl="7" rtl="0" algn="r">
              <a:spcBef>
                <a:spcPts val="0"/>
              </a:spcBef>
              <a:spcAft>
                <a:spcPts val="0"/>
              </a:spcAft>
              <a:buNone/>
              <a:defRPr sz="3000"/>
            </a:lvl8pPr>
            <a:lvl9pPr lvl="8" rtl="0" algn="r">
              <a:spcBef>
                <a:spcPts val="0"/>
              </a:spcBef>
              <a:spcAft>
                <a:spcPts val="0"/>
              </a:spcAft>
              <a:buNone/>
              <a:defRPr sz="3000"/>
            </a:lvl9pPr>
          </a:lstStyle>
          <a:p/>
        </p:txBody>
      </p:sp>
      <p:sp>
        <p:nvSpPr>
          <p:cNvPr id="242" name="Google Shape;242;p19"/>
          <p:cNvSpPr/>
          <p:nvPr/>
        </p:nvSpPr>
        <p:spPr>
          <a:xfrm>
            <a:off x="0" y="2156637"/>
            <a:ext cx="2107897" cy="128764"/>
          </a:xfrm>
          <a:custGeom>
            <a:rect b="b" l="l" r="r" t="t"/>
            <a:pathLst>
              <a:path extrusionOk="0" h="8298" w="135840">
                <a:moveTo>
                  <a:pt x="1" y="1"/>
                </a:moveTo>
                <a:lnTo>
                  <a:pt x="1" y="8298"/>
                </a:lnTo>
                <a:lnTo>
                  <a:pt x="135840" y="8298"/>
                </a:lnTo>
                <a:lnTo>
                  <a:pt x="1358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9"/>
          <p:cNvSpPr/>
          <p:nvPr/>
        </p:nvSpPr>
        <p:spPr>
          <a:xfrm>
            <a:off x="2107970" y="2156637"/>
            <a:ext cx="1115538" cy="128764"/>
          </a:xfrm>
          <a:custGeom>
            <a:rect b="b" l="l" r="r" t="t"/>
            <a:pathLst>
              <a:path extrusionOk="0" h="8298" w="71889">
                <a:moveTo>
                  <a:pt x="1" y="1"/>
                </a:moveTo>
                <a:lnTo>
                  <a:pt x="1" y="8298"/>
                </a:lnTo>
                <a:lnTo>
                  <a:pt x="71889" y="8298"/>
                </a:lnTo>
                <a:lnTo>
                  <a:pt x="71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9"/>
          <p:cNvSpPr/>
          <p:nvPr/>
        </p:nvSpPr>
        <p:spPr>
          <a:xfrm>
            <a:off x="430892" y="2369856"/>
            <a:ext cx="1645026" cy="128764"/>
          </a:xfrm>
          <a:custGeom>
            <a:rect b="b" l="l" r="r" t="t"/>
            <a:pathLst>
              <a:path extrusionOk="0" h="8298" w="106011">
                <a:moveTo>
                  <a:pt x="1" y="1"/>
                </a:moveTo>
                <a:lnTo>
                  <a:pt x="1" y="8297"/>
                </a:lnTo>
                <a:lnTo>
                  <a:pt x="106011" y="8297"/>
                </a:lnTo>
                <a:lnTo>
                  <a:pt x="1060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9"/>
          <p:cNvSpPr/>
          <p:nvPr/>
        </p:nvSpPr>
        <p:spPr>
          <a:xfrm>
            <a:off x="1597826" y="2369856"/>
            <a:ext cx="478141" cy="128764"/>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9"/>
          <p:cNvSpPr/>
          <p:nvPr/>
        </p:nvSpPr>
        <p:spPr>
          <a:xfrm>
            <a:off x="2665754" y="2369856"/>
            <a:ext cx="557777" cy="128764"/>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9"/>
          <p:cNvSpPr/>
          <p:nvPr/>
        </p:nvSpPr>
        <p:spPr>
          <a:xfrm>
            <a:off x="0" y="3222713"/>
            <a:ext cx="1472750" cy="128392"/>
          </a:xfrm>
          <a:custGeom>
            <a:rect b="b" l="l" r="r" t="t"/>
            <a:pathLst>
              <a:path extrusionOk="0" h="8274" w="94909">
                <a:moveTo>
                  <a:pt x="1" y="1"/>
                </a:moveTo>
                <a:lnTo>
                  <a:pt x="1" y="8274"/>
                </a:lnTo>
                <a:lnTo>
                  <a:pt x="94908" y="8274"/>
                </a:lnTo>
                <a:lnTo>
                  <a:pt x="949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9"/>
          <p:cNvSpPr/>
          <p:nvPr/>
        </p:nvSpPr>
        <p:spPr>
          <a:xfrm>
            <a:off x="2202118" y="2369856"/>
            <a:ext cx="128764" cy="128764"/>
          </a:xfrm>
          <a:custGeom>
            <a:rect b="b" l="l" r="r" t="t"/>
            <a:pathLst>
              <a:path extrusionOk="0" h="8298" w="8298">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9"/>
          <p:cNvSpPr/>
          <p:nvPr/>
        </p:nvSpPr>
        <p:spPr>
          <a:xfrm>
            <a:off x="2406772" y="2369856"/>
            <a:ext cx="128764" cy="128764"/>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9"/>
          <p:cNvSpPr/>
          <p:nvPr/>
        </p:nvSpPr>
        <p:spPr>
          <a:xfrm>
            <a:off x="2061089" y="2796292"/>
            <a:ext cx="128764" cy="128749"/>
          </a:xfrm>
          <a:custGeom>
            <a:rect b="b" l="l" r="r" t="t"/>
            <a:pathLst>
              <a:path extrusionOk="0" h="8297" w="8298">
                <a:moveTo>
                  <a:pt x="0" y="0"/>
                </a:moveTo>
                <a:lnTo>
                  <a:pt x="0" y="8297"/>
                </a:lnTo>
                <a:lnTo>
                  <a:pt x="8297" y="8297"/>
                </a:lnTo>
                <a:lnTo>
                  <a:pt x="829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9"/>
          <p:cNvSpPr/>
          <p:nvPr/>
        </p:nvSpPr>
        <p:spPr>
          <a:xfrm>
            <a:off x="1856436" y="2796292"/>
            <a:ext cx="128376" cy="128749"/>
          </a:xfrm>
          <a:custGeom>
            <a:rect b="b" l="l" r="r" t="t"/>
            <a:pathLst>
              <a:path extrusionOk="0" h="8297" w="8273">
                <a:moveTo>
                  <a:pt x="0" y="0"/>
                </a:moveTo>
                <a:lnTo>
                  <a:pt x="0" y="8297"/>
                </a:lnTo>
                <a:lnTo>
                  <a:pt x="8273" y="8297"/>
                </a:lnTo>
                <a:lnTo>
                  <a:pt x="82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9"/>
          <p:cNvSpPr/>
          <p:nvPr/>
        </p:nvSpPr>
        <p:spPr>
          <a:xfrm>
            <a:off x="641505" y="2796292"/>
            <a:ext cx="128764" cy="128749"/>
          </a:xfrm>
          <a:custGeom>
            <a:rect b="b" l="l" r="r" t="t"/>
            <a:pathLst>
              <a:path extrusionOk="0" h="8297" w="8298">
                <a:moveTo>
                  <a:pt x="1" y="0"/>
                </a:moveTo>
                <a:lnTo>
                  <a:pt x="1"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9"/>
          <p:cNvSpPr/>
          <p:nvPr/>
        </p:nvSpPr>
        <p:spPr>
          <a:xfrm>
            <a:off x="3094800" y="2583074"/>
            <a:ext cx="128749" cy="128764"/>
          </a:xfrm>
          <a:custGeom>
            <a:rect b="b" l="l" r="r" t="t"/>
            <a:pathLst>
              <a:path extrusionOk="0" h="8298"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9"/>
          <p:cNvSpPr/>
          <p:nvPr/>
        </p:nvSpPr>
        <p:spPr>
          <a:xfrm>
            <a:off x="191634" y="2369856"/>
            <a:ext cx="128764" cy="128764"/>
          </a:xfrm>
          <a:custGeom>
            <a:rect b="b" l="l" r="r" t="t"/>
            <a:pathLst>
              <a:path extrusionOk="0" h="8298" w="8298">
                <a:moveTo>
                  <a:pt x="1" y="1"/>
                </a:moveTo>
                <a:lnTo>
                  <a:pt x="1"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9"/>
          <p:cNvSpPr/>
          <p:nvPr/>
        </p:nvSpPr>
        <p:spPr>
          <a:xfrm>
            <a:off x="1339573" y="3009138"/>
            <a:ext cx="1644653" cy="128749"/>
          </a:xfrm>
          <a:custGeom>
            <a:rect b="b" l="l" r="r" t="t"/>
            <a:pathLst>
              <a:path extrusionOk="0" h="8297" w="105987">
                <a:moveTo>
                  <a:pt x="1" y="0"/>
                </a:moveTo>
                <a:lnTo>
                  <a:pt x="1" y="8297"/>
                </a:lnTo>
                <a:lnTo>
                  <a:pt x="105987" y="8297"/>
                </a:lnTo>
                <a:lnTo>
                  <a:pt x="10598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9"/>
          <p:cNvSpPr/>
          <p:nvPr/>
        </p:nvSpPr>
        <p:spPr>
          <a:xfrm>
            <a:off x="1339573" y="3009138"/>
            <a:ext cx="478156" cy="128749"/>
          </a:xfrm>
          <a:custGeom>
            <a:rect b="b" l="l" r="r" t="t"/>
            <a:pathLst>
              <a:path extrusionOk="0" h="8297" w="30814">
                <a:moveTo>
                  <a:pt x="1" y="0"/>
                </a:moveTo>
                <a:lnTo>
                  <a:pt x="1" y="8297"/>
                </a:lnTo>
                <a:lnTo>
                  <a:pt x="30813" y="8297"/>
                </a:lnTo>
                <a:lnTo>
                  <a:pt x="308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9"/>
          <p:cNvSpPr/>
          <p:nvPr/>
        </p:nvSpPr>
        <p:spPr>
          <a:xfrm>
            <a:off x="0" y="3009510"/>
            <a:ext cx="749775" cy="128376"/>
          </a:xfrm>
          <a:custGeom>
            <a:rect b="b" l="l" r="r" t="t"/>
            <a:pathLst>
              <a:path extrusionOk="0" h="8273" w="48318">
                <a:moveTo>
                  <a:pt x="1" y="0"/>
                </a:moveTo>
                <a:lnTo>
                  <a:pt x="1" y="8273"/>
                </a:lnTo>
                <a:lnTo>
                  <a:pt x="48318" y="8273"/>
                </a:lnTo>
                <a:lnTo>
                  <a:pt x="483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9"/>
          <p:cNvSpPr/>
          <p:nvPr/>
        </p:nvSpPr>
        <p:spPr>
          <a:xfrm>
            <a:off x="1084687" y="3009138"/>
            <a:ext cx="128764" cy="128749"/>
          </a:xfrm>
          <a:custGeom>
            <a:rect b="b" l="l" r="r" t="t"/>
            <a:pathLst>
              <a:path extrusionOk="0" h="8297" w="8298">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9"/>
          <p:cNvSpPr/>
          <p:nvPr/>
        </p:nvSpPr>
        <p:spPr>
          <a:xfrm>
            <a:off x="879662" y="3009138"/>
            <a:ext cx="128749" cy="128749"/>
          </a:xfrm>
          <a:custGeom>
            <a:rect b="b" l="l" r="r" t="t"/>
            <a:pathLst>
              <a:path extrusionOk="0" h="8297"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9"/>
          <p:cNvSpPr/>
          <p:nvPr/>
        </p:nvSpPr>
        <p:spPr>
          <a:xfrm>
            <a:off x="533979" y="3435558"/>
            <a:ext cx="128749" cy="128764"/>
          </a:xfrm>
          <a:custGeom>
            <a:rect b="b" l="l" r="r" t="t"/>
            <a:pathLst>
              <a:path extrusionOk="0" h="8298" w="8297">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9"/>
          <p:cNvSpPr/>
          <p:nvPr/>
        </p:nvSpPr>
        <p:spPr>
          <a:xfrm>
            <a:off x="338622" y="3435558"/>
            <a:ext cx="128749" cy="128764"/>
          </a:xfrm>
          <a:custGeom>
            <a:rect b="b" l="l" r="r" t="t"/>
            <a:pathLst>
              <a:path extrusionOk="0" h="8298" w="8297">
                <a:moveTo>
                  <a:pt x="0" y="1"/>
                </a:moveTo>
                <a:lnTo>
                  <a:pt x="0" y="8297"/>
                </a:lnTo>
                <a:lnTo>
                  <a:pt x="8297" y="8297"/>
                </a:lnTo>
                <a:lnTo>
                  <a:pt x="82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9"/>
          <p:cNvSpPr/>
          <p:nvPr/>
        </p:nvSpPr>
        <p:spPr>
          <a:xfrm>
            <a:off x="142891" y="3435558"/>
            <a:ext cx="128764" cy="128764"/>
          </a:xfrm>
          <a:custGeom>
            <a:rect b="b" l="l" r="r" t="t"/>
            <a:pathLst>
              <a:path extrusionOk="0" h="8298" w="8298">
                <a:moveTo>
                  <a:pt x="0" y="1"/>
                </a:moveTo>
                <a:lnTo>
                  <a:pt x="0"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9"/>
          <p:cNvSpPr/>
          <p:nvPr/>
        </p:nvSpPr>
        <p:spPr>
          <a:xfrm>
            <a:off x="3094800" y="3009138"/>
            <a:ext cx="128749" cy="128749"/>
          </a:xfrm>
          <a:custGeom>
            <a:rect b="b" l="l" r="r" t="t"/>
            <a:pathLst>
              <a:path extrusionOk="0" h="8297" w="8297">
                <a:moveTo>
                  <a:pt x="0" y="0"/>
                </a:moveTo>
                <a:lnTo>
                  <a:pt x="0" y="8297"/>
                </a:lnTo>
                <a:lnTo>
                  <a:pt x="8297" y="8297"/>
                </a:lnTo>
                <a:lnTo>
                  <a:pt x="8297"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9"/>
          <p:cNvSpPr/>
          <p:nvPr/>
        </p:nvSpPr>
        <p:spPr>
          <a:xfrm>
            <a:off x="1676332" y="2583074"/>
            <a:ext cx="1314984" cy="128764"/>
          </a:xfrm>
          <a:custGeom>
            <a:rect b="b" l="l" r="r" t="t"/>
            <a:pathLst>
              <a:path extrusionOk="0" h="8298" w="84742">
                <a:moveTo>
                  <a:pt x="1" y="0"/>
                </a:moveTo>
                <a:lnTo>
                  <a:pt x="1" y="8297"/>
                </a:lnTo>
                <a:lnTo>
                  <a:pt x="84741" y="8297"/>
                </a:lnTo>
                <a:lnTo>
                  <a:pt x="847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9"/>
          <p:cNvSpPr/>
          <p:nvPr/>
        </p:nvSpPr>
        <p:spPr>
          <a:xfrm>
            <a:off x="2267232" y="2796292"/>
            <a:ext cx="956281" cy="128749"/>
          </a:xfrm>
          <a:custGeom>
            <a:rect b="b" l="l" r="r" t="t"/>
            <a:pathLst>
              <a:path extrusionOk="0" h="8297" w="61626">
                <a:moveTo>
                  <a:pt x="1" y="0"/>
                </a:moveTo>
                <a:lnTo>
                  <a:pt x="1" y="8297"/>
                </a:lnTo>
                <a:lnTo>
                  <a:pt x="61626" y="8297"/>
                </a:lnTo>
                <a:lnTo>
                  <a:pt x="61626"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9"/>
          <p:cNvSpPr/>
          <p:nvPr/>
        </p:nvSpPr>
        <p:spPr>
          <a:xfrm>
            <a:off x="641505" y="2796292"/>
            <a:ext cx="896384" cy="128749"/>
          </a:xfrm>
          <a:custGeom>
            <a:rect b="b" l="l" r="r" t="t"/>
            <a:pathLst>
              <a:path extrusionOk="0" h="8297" w="57766">
                <a:moveTo>
                  <a:pt x="1" y="0"/>
                </a:moveTo>
                <a:lnTo>
                  <a:pt x="1" y="8297"/>
                </a:lnTo>
                <a:lnTo>
                  <a:pt x="57765" y="8297"/>
                </a:lnTo>
                <a:lnTo>
                  <a:pt x="57765"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9"/>
          <p:cNvSpPr/>
          <p:nvPr/>
        </p:nvSpPr>
        <p:spPr>
          <a:xfrm>
            <a:off x="0" y="2796292"/>
            <a:ext cx="449495" cy="128749"/>
          </a:xfrm>
          <a:custGeom>
            <a:rect b="b" l="l" r="r" t="t"/>
            <a:pathLst>
              <a:path extrusionOk="0" h="8297" w="28967">
                <a:moveTo>
                  <a:pt x="1" y="0"/>
                </a:moveTo>
                <a:lnTo>
                  <a:pt x="1" y="8297"/>
                </a:lnTo>
                <a:lnTo>
                  <a:pt x="28967" y="8297"/>
                </a:lnTo>
                <a:lnTo>
                  <a:pt x="2896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
          <p:cNvSpPr/>
          <p:nvPr/>
        </p:nvSpPr>
        <p:spPr>
          <a:xfrm>
            <a:off x="1676332" y="3222340"/>
            <a:ext cx="1547157" cy="128764"/>
          </a:xfrm>
          <a:custGeom>
            <a:rect b="b" l="l" r="r" t="t"/>
            <a:pathLst>
              <a:path extrusionOk="0" h="8298" w="99704">
                <a:moveTo>
                  <a:pt x="1" y="1"/>
                </a:moveTo>
                <a:lnTo>
                  <a:pt x="1" y="8298"/>
                </a:lnTo>
                <a:lnTo>
                  <a:pt x="99704" y="8298"/>
                </a:lnTo>
                <a:lnTo>
                  <a:pt x="99704"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
          <p:cNvSpPr/>
          <p:nvPr/>
        </p:nvSpPr>
        <p:spPr>
          <a:xfrm>
            <a:off x="2522506" y="3435558"/>
            <a:ext cx="701019" cy="128764"/>
          </a:xfrm>
          <a:custGeom>
            <a:rect b="b" l="l" r="r" t="t"/>
            <a:pathLst>
              <a:path extrusionOk="0" h="8298" w="45176">
                <a:moveTo>
                  <a:pt x="0" y="1"/>
                </a:moveTo>
                <a:lnTo>
                  <a:pt x="0" y="8297"/>
                </a:lnTo>
                <a:lnTo>
                  <a:pt x="45176" y="8297"/>
                </a:lnTo>
                <a:lnTo>
                  <a:pt x="4517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
          <p:cNvSpPr/>
          <p:nvPr/>
        </p:nvSpPr>
        <p:spPr>
          <a:xfrm>
            <a:off x="0" y="2583074"/>
            <a:ext cx="1277773" cy="128764"/>
          </a:xfrm>
          <a:custGeom>
            <a:rect b="b" l="l" r="r" t="t"/>
            <a:pathLst>
              <a:path extrusionOk="0" h="8298" w="82344">
                <a:moveTo>
                  <a:pt x="1" y="0"/>
                </a:moveTo>
                <a:lnTo>
                  <a:pt x="1" y="8297"/>
                </a:lnTo>
                <a:lnTo>
                  <a:pt x="82343" y="8297"/>
                </a:lnTo>
                <a:lnTo>
                  <a:pt x="8234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
          <p:cNvSpPr/>
          <p:nvPr/>
        </p:nvSpPr>
        <p:spPr>
          <a:xfrm>
            <a:off x="812313" y="3435558"/>
            <a:ext cx="1562783" cy="128764"/>
          </a:xfrm>
          <a:custGeom>
            <a:rect b="b" l="l" r="r" t="t"/>
            <a:pathLst>
              <a:path extrusionOk="0" h="8298" w="100711">
                <a:moveTo>
                  <a:pt x="0" y="1"/>
                </a:moveTo>
                <a:lnTo>
                  <a:pt x="0" y="8297"/>
                </a:lnTo>
                <a:lnTo>
                  <a:pt x="100710" y="8297"/>
                </a:lnTo>
                <a:lnTo>
                  <a:pt x="100710"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p:nvPr/>
        </p:nvSpPr>
        <p:spPr>
          <a:xfrm>
            <a:off x="3223538" y="1474200"/>
            <a:ext cx="1086520" cy="2772465"/>
          </a:xfrm>
          <a:custGeom>
            <a:rect b="b" l="l" r="r" t="t"/>
            <a:pathLst>
              <a:path extrusionOk="0" h="178667" w="70019">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9"/>
          <p:cNvSpPr/>
          <p:nvPr/>
        </p:nvSpPr>
        <p:spPr>
          <a:xfrm>
            <a:off x="-12" y="4446900"/>
            <a:ext cx="1086600" cy="696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8">
    <p:spTree>
      <p:nvGrpSpPr>
        <p:cNvPr id="274" name="Shape 274"/>
        <p:cNvGrpSpPr/>
        <p:nvPr/>
      </p:nvGrpSpPr>
      <p:grpSpPr>
        <a:xfrm>
          <a:off x="0" y="0"/>
          <a:ext cx="0" cy="0"/>
          <a:chOff x="0" y="0"/>
          <a:chExt cx="0" cy="0"/>
        </a:xfrm>
      </p:grpSpPr>
      <p:sp>
        <p:nvSpPr>
          <p:cNvPr id="275" name="Google Shape;275;p20"/>
          <p:cNvSpPr/>
          <p:nvPr/>
        </p:nvSpPr>
        <p:spPr>
          <a:xfrm>
            <a:off x="5445850" y="1359975"/>
            <a:ext cx="3697248" cy="1208576"/>
          </a:xfrm>
          <a:custGeom>
            <a:rect b="b" l="l" r="r" t="t"/>
            <a:pathLst>
              <a:path extrusionOk="0" h="37768" w="115539">
                <a:moveTo>
                  <a:pt x="1" y="0"/>
                </a:moveTo>
                <a:lnTo>
                  <a:pt x="115539" y="0"/>
                </a:lnTo>
                <a:lnTo>
                  <a:pt x="115539" y="37767"/>
                </a:lnTo>
                <a:lnTo>
                  <a:pt x="1" y="3776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0"/>
          <p:cNvSpPr/>
          <p:nvPr/>
        </p:nvSpPr>
        <p:spPr>
          <a:xfrm>
            <a:off x="-899" y="2568525"/>
            <a:ext cx="3697248" cy="1208544"/>
          </a:xfrm>
          <a:custGeom>
            <a:rect b="b" l="l" r="r" t="t"/>
            <a:pathLst>
              <a:path extrusionOk="0" h="37767" w="115539">
                <a:moveTo>
                  <a:pt x="0" y="0"/>
                </a:moveTo>
                <a:lnTo>
                  <a:pt x="115538" y="0"/>
                </a:lnTo>
                <a:lnTo>
                  <a:pt x="115538" y="37767"/>
                </a:lnTo>
                <a:lnTo>
                  <a:pt x="0" y="377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0"/>
          <p:cNvSpPr/>
          <p:nvPr/>
        </p:nvSpPr>
        <p:spPr>
          <a:xfrm>
            <a:off x="-905" y="-3217"/>
            <a:ext cx="3697248" cy="357024"/>
          </a:xfrm>
          <a:custGeom>
            <a:rect b="b" l="l" r="r" t="t"/>
            <a:pathLst>
              <a:path extrusionOk="0" h="11157" w="115539">
                <a:moveTo>
                  <a:pt x="0" y="0"/>
                </a:moveTo>
                <a:lnTo>
                  <a:pt x="115538" y="0"/>
                </a:lnTo>
                <a:lnTo>
                  <a:pt x="115538" y="11156"/>
                </a:lnTo>
                <a:lnTo>
                  <a:pt x="0" y="11156"/>
                </a:lnTo>
                <a:close/>
              </a:path>
            </a:pathLst>
          </a:cu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0"/>
          <p:cNvSpPr/>
          <p:nvPr/>
        </p:nvSpPr>
        <p:spPr>
          <a:xfrm>
            <a:off x="-905" y="3584623"/>
            <a:ext cx="417216" cy="384864"/>
          </a:xfrm>
          <a:custGeom>
            <a:rect b="b" l="l" r="r" t="t"/>
            <a:pathLst>
              <a:path extrusionOk="0" h="12027" w="13038">
                <a:moveTo>
                  <a:pt x="0" y="1"/>
                </a:moveTo>
                <a:lnTo>
                  <a:pt x="13037" y="1"/>
                </a:lnTo>
                <a:lnTo>
                  <a:pt x="13037" y="12026"/>
                </a:lnTo>
                <a:lnTo>
                  <a:pt x="0" y="1202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0"/>
          <p:cNvSpPr/>
          <p:nvPr/>
        </p:nvSpPr>
        <p:spPr>
          <a:xfrm>
            <a:off x="8017591" y="1161103"/>
            <a:ext cx="1125504" cy="384832"/>
          </a:xfrm>
          <a:custGeom>
            <a:rect b="b" l="l" r="r" t="t"/>
            <a:pathLst>
              <a:path extrusionOk="0" h="12026" w="35172">
                <a:moveTo>
                  <a:pt x="1" y="0"/>
                </a:moveTo>
                <a:lnTo>
                  <a:pt x="35172" y="0"/>
                </a:lnTo>
                <a:lnTo>
                  <a:pt x="35172" y="12026"/>
                </a:lnTo>
                <a:lnTo>
                  <a:pt x="1" y="1202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0"/>
          <p:cNvSpPr txBox="1"/>
          <p:nvPr>
            <p:ph idx="1" type="subTitle"/>
          </p:nvPr>
        </p:nvSpPr>
        <p:spPr>
          <a:xfrm>
            <a:off x="5626675" y="1941426"/>
            <a:ext cx="2391600" cy="4662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500"/>
              <a:buNone/>
              <a:defRPr sz="1500">
                <a:solidFill>
                  <a:schemeClr val="dk1"/>
                </a:solidFill>
              </a:defRPr>
            </a:lvl2pPr>
            <a:lvl3pPr lvl="2" rtl="0">
              <a:lnSpc>
                <a:spcPct val="100000"/>
              </a:lnSpc>
              <a:spcBef>
                <a:spcPts val="0"/>
              </a:spcBef>
              <a:spcAft>
                <a:spcPts val="0"/>
              </a:spcAft>
              <a:buClr>
                <a:schemeClr val="dk1"/>
              </a:buClr>
              <a:buSzPts val="1500"/>
              <a:buNone/>
              <a:defRPr sz="1500">
                <a:solidFill>
                  <a:schemeClr val="dk1"/>
                </a:solidFill>
              </a:defRPr>
            </a:lvl3pPr>
            <a:lvl4pPr lvl="3" rtl="0">
              <a:lnSpc>
                <a:spcPct val="100000"/>
              </a:lnSpc>
              <a:spcBef>
                <a:spcPts val="0"/>
              </a:spcBef>
              <a:spcAft>
                <a:spcPts val="0"/>
              </a:spcAft>
              <a:buClr>
                <a:schemeClr val="dk1"/>
              </a:buClr>
              <a:buSzPts val="1500"/>
              <a:buNone/>
              <a:defRPr sz="1500">
                <a:solidFill>
                  <a:schemeClr val="dk1"/>
                </a:solidFill>
              </a:defRPr>
            </a:lvl4pPr>
            <a:lvl5pPr lvl="4" rtl="0">
              <a:lnSpc>
                <a:spcPct val="100000"/>
              </a:lnSpc>
              <a:spcBef>
                <a:spcPts val="0"/>
              </a:spcBef>
              <a:spcAft>
                <a:spcPts val="0"/>
              </a:spcAft>
              <a:buClr>
                <a:schemeClr val="dk1"/>
              </a:buClr>
              <a:buSzPts val="1500"/>
              <a:buNone/>
              <a:defRPr sz="1500">
                <a:solidFill>
                  <a:schemeClr val="dk1"/>
                </a:solidFill>
              </a:defRPr>
            </a:lvl5pPr>
            <a:lvl6pPr lvl="5" rtl="0">
              <a:lnSpc>
                <a:spcPct val="100000"/>
              </a:lnSpc>
              <a:spcBef>
                <a:spcPts val="0"/>
              </a:spcBef>
              <a:spcAft>
                <a:spcPts val="0"/>
              </a:spcAft>
              <a:buClr>
                <a:schemeClr val="dk1"/>
              </a:buClr>
              <a:buSzPts val="1500"/>
              <a:buNone/>
              <a:defRPr sz="1500">
                <a:solidFill>
                  <a:schemeClr val="dk1"/>
                </a:solidFill>
              </a:defRPr>
            </a:lvl6pPr>
            <a:lvl7pPr lvl="6" rtl="0">
              <a:lnSpc>
                <a:spcPct val="100000"/>
              </a:lnSpc>
              <a:spcBef>
                <a:spcPts val="0"/>
              </a:spcBef>
              <a:spcAft>
                <a:spcPts val="0"/>
              </a:spcAft>
              <a:buClr>
                <a:schemeClr val="dk1"/>
              </a:buClr>
              <a:buSzPts val="1500"/>
              <a:buNone/>
              <a:defRPr sz="1500">
                <a:solidFill>
                  <a:schemeClr val="dk1"/>
                </a:solidFill>
              </a:defRPr>
            </a:lvl7pPr>
            <a:lvl8pPr lvl="7" rtl="0">
              <a:lnSpc>
                <a:spcPct val="100000"/>
              </a:lnSpc>
              <a:spcBef>
                <a:spcPts val="0"/>
              </a:spcBef>
              <a:spcAft>
                <a:spcPts val="0"/>
              </a:spcAft>
              <a:buClr>
                <a:schemeClr val="dk1"/>
              </a:buClr>
              <a:buSzPts val="1500"/>
              <a:buNone/>
              <a:defRPr sz="1500">
                <a:solidFill>
                  <a:schemeClr val="dk1"/>
                </a:solidFill>
              </a:defRPr>
            </a:lvl8pPr>
            <a:lvl9pPr lvl="8" rtl="0">
              <a:lnSpc>
                <a:spcPct val="100000"/>
              </a:lnSpc>
              <a:spcBef>
                <a:spcPts val="0"/>
              </a:spcBef>
              <a:spcAft>
                <a:spcPts val="0"/>
              </a:spcAft>
              <a:buClr>
                <a:schemeClr val="dk1"/>
              </a:buClr>
              <a:buSzPts val="1500"/>
              <a:buNone/>
              <a:defRPr sz="1500">
                <a:solidFill>
                  <a:schemeClr val="dk1"/>
                </a:solidFill>
              </a:defRPr>
            </a:lvl9pPr>
          </a:lstStyle>
          <a:p/>
        </p:txBody>
      </p:sp>
      <p:sp>
        <p:nvSpPr>
          <p:cNvPr id="281" name="Google Shape;281;p20"/>
          <p:cNvSpPr txBox="1"/>
          <p:nvPr>
            <p:ph idx="2" type="subTitle"/>
          </p:nvPr>
        </p:nvSpPr>
        <p:spPr>
          <a:xfrm>
            <a:off x="1129300" y="3151101"/>
            <a:ext cx="2391600" cy="4683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500"/>
              <a:buNone/>
              <a:defRPr sz="1400"/>
            </a:lvl1pPr>
            <a:lvl2pPr lvl="1" rtl="0" algn="r">
              <a:lnSpc>
                <a:spcPct val="100000"/>
              </a:lnSpc>
              <a:spcBef>
                <a:spcPts val="0"/>
              </a:spcBef>
              <a:spcAft>
                <a:spcPts val="0"/>
              </a:spcAft>
              <a:buSzPts val="1500"/>
              <a:buNone/>
              <a:defRPr sz="1500"/>
            </a:lvl2pPr>
            <a:lvl3pPr lvl="2" rtl="0" algn="r">
              <a:lnSpc>
                <a:spcPct val="100000"/>
              </a:lnSpc>
              <a:spcBef>
                <a:spcPts val="0"/>
              </a:spcBef>
              <a:spcAft>
                <a:spcPts val="0"/>
              </a:spcAft>
              <a:buSzPts val="1500"/>
              <a:buNone/>
              <a:defRPr sz="1500"/>
            </a:lvl3pPr>
            <a:lvl4pPr lvl="3" rtl="0" algn="r">
              <a:lnSpc>
                <a:spcPct val="100000"/>
              </a:lnSpc>
              <a:spcBef>
                <a:spcPts val="0"/>
              </a:spcBef>
              <a:spcAft>
                <a:spcPts val="0"/>
              </a:spcAft>
              <a:buSzPts val="1500"/>
              <a:buNone/>
              <a:defRPr sz="1500"/>
            </a:lvl4pPr>
            <a:lvl5pPr lvl="4" rtl="0" algn="r">
              <a:lnSpc>
                <a:spcPct val="100000"/>
              </a:lnSpc>
              <a:spcBef>
                <a:spcPts val="0"/>
              </a:spcBef>
              <a:spcAft>
                <a:spcPts val="0"/>
              </a:spcAft>
              <a:buSzPts val="1500"/>
              <a:buNone/>
              <a:defRPr sz="1500"/>
            </a:lvl5pPr>
            <a:lvl6pPr lvl="5" rtl="0" algn="r">
              <a:lnSpc>
                <a:spcPct val="100000"/>
              </a:lnSpc>
              <a:spcBef>
                <a:spcPts val="0"/>
              </a:spcBef>
              <a:spcAft>
                <a:spcPts val="0"/>
              </a:spcAft>
              <a:buSzPts val="1500"/>
              <a:buNone/>
              <a:defRPr sz="1500"/>
            </a:lvl6pPr>
            <a:lvl7pPr lvl="6" rtl="0" algn="r">
              <a:lnSpc>
                <a:spcPct val="100000"/>
              </a:lnSpc>
              <a:spcBef>
                <a:spcPts val="0"/>
              </a:spcBef>
              <a:spcAft>
                <a:spcPts val="0"/>
              </a:spcAft>
              <a:buSzPts val="1500"/>
              <a:buNone/>
              <a:defRPr sz="1500"/>
            </a:lvl7pPr>
            <a:lvl8pPr lvl="7" rtl="0" algn="r">
              <a:lnSpc>
                <a:spcPct val="100000"/>
              </a:lnSpc>
              <a:spcBef>
                <a:spcPts val="0"/>
              </a:spcBef>
              <a:spcAft>
                <a:spcPts val="0"/>
              </a:spcAft>
              <a:buSzPts val="1500"/>
              <a:buNone/>
              <a:defRPr sz="1500"/>
            </a:lvl8pPr>
            <a:lvl9pPr lvl="8" rtl="0" algn="r">
              <a:lnSpc>
                <a:spcPct val="100000"/>
              </a:lnSpc>
              <a:spcBef>
                <a:spcPts val="0"/>
              </a:spcBef>
              <a:spcAft>
                <a:spcPts val="0"/>
              </a:spcAft>
              <a:buSzPts val="1500"/>
              <a:buNone/>
              <a:defRPr sz="1500"/>
            </a:lvl9pPr>
          </a:lstStyle>
          <a:p/>
        </p:txBody>
      </p:sp>
      <p:sp>
        <p:nvSpPr>
          <p:cNvPr id="282" name="Google Shape;282;p20"/>
          <p:cNvSpPr txBox="1"/>
          <p:nvPr>
            <p:ph type="title"/>
          </p:nvPr>
        </p:nvSpPr>
        <p:spPr>
          <a:xfrm>
            <a:off x="1125100" y="2794025"/>
            <a:ext cx="2395800" cy="263400"/>
          </a:xfrm>
          <a:prstGeom prst="rect">
            <a:avLst/>
          </a:prstGeom>
        </p:spPr>
        <p:txBody>
          <a:bodyPr anchorCtr="0" anchor="ctr" bIns="0" lIns="91425" spcFirstLastPara="1" rIns="91425" wrap="square" tIns="0">
            <a:noAutofit/>
          </a:bodyPr>
          <a:lstStyle>
            <a:lvl1pPr lvl="0" rtl="0" algn="r">
              <a:lnSpc>
                <a:spcPct val="100000"/>
              </a:lnSpc>
              <a:spcBef>
                <a:spcPts val="0"/>
              </a:spcBef>
              <a:spcAft>
                <a:spcPts val="0"/>
              </a:spcAft>
              <a:buSzPts val="2200"/>
              <a:buNone/>
              <a:defRPr sz="2200"/>
            </a:lvl1pPr>
            <a:lvl2pPr lvl="1" rtl="0" algn="r">
              <a:lnSpc>
                <a:spcPct val="100000"/>
              </a:lnSpc>
              <a:spcBef>
                <a:spcPts val="0"/>
              </a:spcBef>
              <a:spcAft>
                <a:spcPts val="0"/>
              </a:spcAft>
              <a:buSzPts val="4800"/>
              <a:buNone/>
              <a:defRPr sz="4800"/>
            </a:lvl2pPr>
            <a:lvl3pPr lvl="2" rtl="0" algn="r">
              <a:lnSpc>
                <a:spcPct val="100000"/>
              </a:lnSpc>
              <a:spcBef>
                <a:spcPts val="0"/>
              </a:spcBef>
              <a:spcAft>
                <a:spcPts val="0"/>
              </a:spcAft>
              <a:buSzPts val="4800"/>
              <a:buNone/>
              <a:defRPr sz="4800"/>
            </a:lvl3pPr>
            <a:lvl4pPr lvl="3" rtl="0" algn="r">
              <a:lnSpc>
                <a:spcPct val="100000"/>
              </a:lnSpc>
              <a:spcBef>
                <a:spcPts val="0"/>
              </a:spcBef>
              <a:spcAft>
                <a:spcPts val="0"/>
              </a:spcAft>
              <a:buSzPts val="4800"/>
              <a:buNone/>
              <a:defRPr sz="4800"/>
            </a:lvl4pPr>
            <a:lvl5pPr lvl="4" rtl="0" algn="r">
              <a:lnSpc>
                <a:spcPct val="100000"/>
              </a:lnSpc>
              <a:spcBef>
                <a:spcPts val="0"/>
              </a:spcBef>
              <a:spcAft>
                <a:spcPts val="0"/>
              </a:spcAft>
              <a:buSzPts val="4800"/>
              <a:buNone/>
              <a:defRPr sz="4800"/>
            </a:lvl5pPr>
            <a:lvl6pPr lvl="5" rtl="0" algn="r">
              <a:lnSpc>
                <a:spcPct val="100000"/>
              </a:lnSpc>
              <a:spcBef>
                <a:spcPts val="0"/>
              </a:spcBef>
              <a:spcAft>
                <a:spcPts val="0"/>
              </a:spcAft>
              <a:buSzPts val="4800"/>
              <a:buNone/>
              <a:defRPr sz="4800"/>
            </a:lvl6pPr>
            <a:lvl7pPr lvl="6" rtl="0" algn="r">
              <a:lnSpc>
                <a:spcPct val="100000"/>
              </a:lnSpc>
              <a:spcBef>
                <a:spcPts val="0"/>
              </a:spcBef>
              <a:spcAft>
                <a:spcPts val="0"/>
              </a:spcAft>
              <a:buSzPts val="4800"/>
              <a:buNone/>
              <a:defRPr sz="4800"/>
            </a:lvl7pPr>
            <a:lvl8pPr lvl="7" rtl="0" algn="r">
              <a:lnSpc>
                <a:spcPct val="100000"/>
              </a:lnSpc>
              <a:spcBef>
                <a:spcPts val="0"/>
              </a:spcBef>
              <a:spcAft>
                <a:spcPts val="0"/>
              </a:spcAft>
              <a:buSzPts val="4800"/>
              <a:buNone/>
              <a:defRPr sz="4800"/>
            </a:lvl8pPr>
            <a:lvl9pPr lvl="8" rtl="0" algn="r">
              <a:lnSpc>
                <a:spcPct val="100000"/>
              </a:lnSpc>
              <a:spcBef>
                <a:spcPts val="0"/>
              </a:spcBef>
              <a:spcAft>
                <a:spcPts val="0"/>
              </a:spcAft>
              <a:buSzPts val="4800"/>
              <a:buNone/>
              <a:defRPr sz="4800"/>
            </a:lvl9pPr>
          </a:lstStyle>
          <a:p/>
        </p:txBody>
      </p:sp>
      <p:sp>
        <p:nvSpPr>
          <p:cNvPr id="283" name="Google Shape;283;p20"/>
          <p:cNvSpPr txBox="1"/>
          <p:nvPr>
            <p:ph idx="3" type="title"/>
          </p:nvPr>
        </p:nvSpPr>
        <p:spPr>
          <a:xfrm>
            <a:off x="5626675" y="1582550"/>
            <a:ext cx="2395800" cy="265200"/>
          </a:xfrm>
          <a:prstGeom prst="rect">
            <a:avLst/>
          </a:prstGeom>
        </p:spPr>
        <p:txBody>
          <a:bodyPr anchorCtr="0" anchor="ctr" bIns="0" lIns="91425" spcFirstLastPara="1" rIns="91425" wrap="square" tIns="0">
            <a:noAutofit/>
          </a:bodyPr>
          <a:lstStyle>
            <a:lvl1pPr lvl="0" rtl="0">
              <a:lnSpc>
                <a:spcPct val="100000"/>
              </a:lnSpc>
              <a:spcBef>
                <a:spcPts val="0"/>
              </a:spcBef>
              <a:spcAft>
                <a:spcPts val="0"/>
              </a:spcAft>
              <a:buClr>
                <a:schemeClr val="dk1"/>
              </a:buClr>
              <a:buSzPts val="2200"/>
              <a:buNone/>
              <a:defRPr sz="22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3">
    <p:spTree>
      <p:nvGrpSpPr>
        <p:cNvPr id="51" name="Shape 51"/>
        <p:cNvGrpSpPr/>
        <p:nvPr/>
      </p:nvGrpSpPr>
      <p:grpSpPr>
        <a:xfrm>
          <a:off x="0" y="0"/>
          <a:ext cx="0" cy="0"/>
          <a:chOff x="0" y="0"/>
          <a:chExt cx="0" cy="0"/>
        </a:xfrm>
      </p:grpSpPr>
      <p:sp>
        <p:nvSpPr>
          <p:cNvPr id="52" name="Google Shape;52;p3"/>
          <p:cNvSpPr/>
          <p:nvPr/>
        </p:nvSpPr>
        <p:spPr>
          <a:xfrm>
            <a:off x="0" y="4357775"/>
            <a:ext cx="6633906" cy="785368"/>
          </a:xfrm>
          <a:custGeom>
            <a:rect b="b" l="l" r="r" t="t"/>
            <a:pathLst>
              <a:path extrusionOk="0" h="16396" w="17241">
                <a:moveTo>
                  <a:pt x="0" y="1"/>
                </a:moveTo>
                <a:lnTo>
                  <a:pt x="0" y="16396"/>
                </a:lnTo>
                <a:lnTo>
                  <a:pt x="17240" y="16396"/>
                </a:lnTo>
                <a:lnTo>
                  <a:pt x="172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1923700" y="0"/>
            <a:ext cx="7220221" cy="2724140"/>
          </a:xfrm>
          <a:custGeom>
            <a:rect b="b" l="l" r="r" t="t"/>
            <a:pathLst>
              <a:path extrusionOk="0" h="24170" w="52686">
                <a:moveTo>
                  <a:pt x="1" y="0"/>
                </a:moveTo>
                <a:lnTo>
                  <a:pt x="1" y="24170"/>
                </a:lnTo>
                <a:lnTo>
                  <a:pt x="52686" y="24170"/>
                </a:lnTo>
                <a:lnTo>
                  <a:pt x="526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txBox="1"/>
          <p:nvPr>
            <p:ph type="title"/>
          </p:nvPr>
        </p:nvSpPr>
        <p:spPr>
          <a:xfrm>
            <a:off x="2951850" y="700250"/>
            <a:ext cx="32403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4300">
                <a:solidFill>
                  <a:schemeClr val="dk1"/>
                </a:solidFill>
              </a:defRPr>
            </a:lvl1pPr>
            <a:lvl2pPr lvl="1" rtl="0" algn="ctr">
              <a:spcBef>
                <a:spcPts val="0"/>
              </a:spcBef>
              <a:spcAft>
                <a:spcPts val="0"/>
              </a:spcAft>
              <a:buNone/>
              <a:defRPr sz="3000">
                <a:solidFill>
                  <a:schemeClr val="dk1"/>
                </a:solidFill>
              </a:defRPr>
            </a:lvl2pPr>
            <a:lvl3pPr lvl="2" rtl="0" algn="ctr">
              <a:spcBef>
                <a:spcPts val="0"/>
              </a:spcBef>
              <a:spcAft>
                <a:spcPts val="0"/>
              </a:spcAft>
              <a:buNone/>
              <a:defRPr sz="3000">
                <a:solidFill>
                  <a:schemeClr val="dk1"/>
                </a:solidFill>
              </a:defRPr>
            </a:lvl3pPr>
            <a:lvl4pPr lvl="3" rtl="0" algn="ctr">
              <a:spcBef>
                <a:spcPts val="0"/>
              </a:spcBef>
              <a:spcAft>
                <a:spcPts val="0"/>
              </a:spcAft>
              <a:buNone/>
              <a:defRPr sz="3000">
                <a:solidFill>
                  <a:schemeClr val="dk1"/>
                </a:solidFill>
              </a:defRPr>
            </a:lvl4pPr>
            <a:lvl5pPr lvl="4" rtl="0" algn="ctr">
              <a:spcBef>
                <a:spcPts val="0"/>
              </a:spcBef>
              <a:spcAft>
                <a:spcPts val="0"/>
              </a:spcAft>
              <a:buNone/>
              <a:defRPr sz="3000">
                <a:solidFill>
                  <a:schemeClr val="dk1"/>
                </a:solidFill>
              </a:defRPr>
            </a:lvl5pPr>
            <a:lvl6pPr lvl="5" rtl="0" algn="ctr">
              <a:spcBef>
                <a:spcPts val="0"/>
              </a:spcBef>
              <a:spcAft>
                <a:spcPts val="0"/>
              </a:spcAft>
              <a:buNone/>
              <a:defRPr sz="3000">
                <a:solidFill>
                  <a:schemeClr val="dk1"/>
                </a:solidFill>
              </a:defRPr>
            </a:lvl6pPr>
            <a:lvl7pPr lvl="6" rtl="0" algn="ctr">
              <a:spcBef>
                <a:spcPts val="0"/>
              </a:spcBef>
              <a:spcAft>
                <a:spcPts val="0"/>
              </a:spcAft>
              <a:buNone/>
              <a:defRPr sz="3000">
                <a:solidFill>
                  <a:schemeClr val="dk1"/>
                </a:solidFill>
              </a:defRPr>
            </a:lvl7pPr>
            <a:lvl8pPr lvl="7" rtl="0" algn="ctr">
              <a:spcBef>
                <a:spcPts val="0"/>
              </a:spcBef>
              <a:spcAft>
                <a:spcPts val="0"/>
              </a:spcAft>
              <a:buNone/>
              <a:defRPr sz="3000">
                <a:solidFill>
                  <a:schemeClr val="dk1"/>
                </a:solidFill>
              </a:defRPr>
            </a:lvl8pPr>
            <a:lvl9pPr lvl="8" rtl="0" algn="ctr">
              <a:spcBef>
                <a:spcPts val="0"/>
              </a:spcBef>
              <a:spcAft>
                <a:spcPts val="0"/>
              </a:spcAft>
              <a:buNone/>
              <a:defRPr sz="3000">
                <a:solidFill>
                  <a:schemeClr val="dk1"/>
                </a:solidFill>
              </a:defRPr>
            </a:lvl9pPr>
          </a:lstStyle>
          <a:p/>
        </p:txBody>
      </p:sp>
      <p:sp>
        <p:nvSpPr>
          <p:cNvPr id="56" name="Google Shape;56;p3"/>
          <p:cNvSpPr txBox="1"/>
          <p:nvPr>
            <p:ph idx="1" type="subTitle"/>
          </p:nvPr>
        </p:nvSpPr>
        <p:spPr>
          <a:xfrm>
            <a:off x="2951850" y="1515875"/>
            <a:ext cx="3240300" cy="12084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Clr>
                <a:schemeClr val="dk1"/>
              </a:buClr>
              <a:buSzPts val="3000"/>
              <a:buNone/>
              <a:defRPr sz="1600">
                <a:solidFill>
                  <a:schemeClr val="dk1"/>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57" name="Google Shape;57;p3"/>
          <p:cNvSpPr txBox="1"/>
          <p:nvPr/>
        </p:nvSpPr>
        <p:spPr>
          <a:xfrm>
            <a:off x="2510100" y="3306950"/>
            <a:ext cx="4123800" cy="91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naheim"/>
                <a:ea typeface="Anaheim"/>
                <a:cs typeface="Anaheim"/>
                <a:sym typeface="Anaheim"/>
              </a:rPr>
              <a:t>CREDITS: This presentation template was created by Slidesgo, incluiding icons by Flaticon, and infographics &amp; images by Freepik.</a:t>
            </a:r>
            <a:endParaRPr>
              <a:solidFill>
                <a:schemeClr val="lt1"/>
              </a:solidFill>
              <a:latin typeface="Anaheim"/>
              <a:ea typeface="Anaheim"/>
              <a:cs typeface="Anaheim"/>
              <a:sym typeface="Anaheim"/>
            </a:endParaRPr>
          </a:p>
        </p:txBody>
      </p:sp>
      <p:sp>
        <p:nvSpPr>
          <p:cNvPr id="58" name="Google Shape;58;p3"/>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p:cSld name="CUSTOM_10">
    <p:spTree>
      <p:nvGrpSpPr>
        <p:cNvPr id="284" name="Shape 284"/>
        <p:cNvGrpSpPr/>
        <p:nvPr/>
      </p:nvGrpSpPr>
      <p:grpSpPr>
        <a:xfrm>
          <a:off x="0" y="0"/>
          <a:ext cx="0" cy="0"/>
          <a:chOff x="0" y="0"/>
          <a:chExt cx="0" cy="0"/>
        </a:xfrm>
      </p:grpSpPr>
      <p:sp>
        <p:nvSpPr>
          <p:cNvPr id="285" name="Google Shape;285;p21"/>
          <p:cNvSpPr txBox="1"/>
          <p:nvPr>
            <p:ph idx="1" type="subTitle"/>
          </p:nvPr>
        </p:nvSpPr>
        <p:spPr>
          <a:xfrm flipH="1">
            <a:off x="720000" y="1132375"/>
            <a:ext cx="7704000" cy="329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Roboto"/>
              <a:buAutoNum type="arabicPeriod"/>
              <a:defRPr sz="1200"/>
            </a:lvl1pPr>
            <a:lvl2pPr lvl="1" rtl="0" algn="ctr">
              <a:lnSpc>
                <a:spcPct val="100000"/>
              </a:lnSpc>
              <a:spcBef>
                <a:spcPts val="0"/>
              </a:spcBef>
              <a:spcAft>
                <a:spcPts val="0"/>
              </a:spcAft>
              <a:buSzPts val="1200"/>
              <a:buFont typeface="Roboto Condensed Light"/>
              <a:buAutoNum type="alphaLcPeriod"/>
              <a:defRPr sz="1200"/>
            </a:lvl2pPr>
            <a:lvl3pPr lvl="2" rtl="0" algn="ctr">
              <a:lnSpc>
                <a:spcPct val="100000"/>
              </a:lnSpc>
              <a:spcBef>
                <a:spcPts val="0"/>
              </a:spcBef>
              <a:spcAft>
                <a:spcPts val="0"/>
              </a:spcAft>
              <a:buSzPts val="1200"/>
              <a:buFont typeface="Roboto Condensed Light"/>
              <a:buAutoNum type="romanLcPeriod"/>
              <a:defRPr sz="1200"/>
            </a:lvl3pPr>
            <a:lvl4pPr lvl="3" rtl="0" algn="ctr">
              <a:lnSpc>
                <a:spcPct val="100000"/>
              </a:lnSpc>
              <a:spcBef>
                <a:spcPts val="0"/>
              </a:spcBef>
              <a:spcAft>
                <a:spcPts val="0"/>
              </a:spcAft>
              <a:buSzPts val="1200"/>
              <a:buFont typeface="Roboto Condensed Light"/>
              <a:buAutoNum type="arabicPeriod"/>
              <a:defRPr sz="1200"/>
            </a:lvl4pPr>
            <a:lvl5pPr lvl="4" rtl="0" algn="ctr">
              <a:lnSpc>
                <a:spcPct val="100000"/>
              </a:lnSpc>
              <a:spcBef>
                <a:spcPts val="0"/>
              </a:spcBef>
              <a:spcAft>
                <a:spcPts val="0"/>
              </a:spcAft>
              <a:buSzPts val="1200"/>
              <a:buFont typeface="Roboto Condensed Light"/>
              <a:buAutoNum type="alphaLcPeriod"/>
              <a:defRPr sz="1200"/>
            </a:lvl5pPr>
            <a:lvl6pPr lvl="5" rtl="0" algn="ctr">
              <a:lnSpc>
                <a:spcPct val="100000"/>
              </a:lnSpc>
              <a:spcBef>
                <a:spcPts val="0"/>
              </a:spcBef>
              <a:spcAft>
                <a:spcPts val="0"/>
              </a:spcAft>
              <a:buSzPts val="1200"/>
              <a:buFont typeface="Roboto Condensed Light"/>
              <a:buAutoNum type="romanLcPeriod"/>
              <a:defRPr sz="1200"/>
            </a:lvl6pPr>
            <a:lvl7pPr lvl="6" rtl="0" algn="ctr">
              <a:lnSpc>
                <a:spcPct val="100000"/>
              </a:lnSpc>
              <a:spcBef>
                <a:spcPts val="0"/>
              </a:spcBef>
              <a:spcAft>
                <a:spcPts val="0"/>
              </a:spcAft>
              <a:buSzPts val="1200"/>
              <a:buFont typeface="Roboto Condensed Light"/>
              <a:buAutoNum type="arabicPeriod"/>
              <a:defRPr sz="1200"/>
            </a:lvl7pPr>
            <a:lvl8pPr lvl="7" rtl="0" algn="ctr">
              <a:lnSpc>
                <a:spcPct val="100000"/>
              </a:lnSpc>
              <a:spcBef>
                <a:spcPts val="0"/>
              </a:spcBef>
              <a:spcAft>
                <a:spcPts val="0"/>
              </a:spcAft>
              <a:buSzPts val="1200"/>
              <a:buFont typeface="Roboto Condensed Light"/>
              <a:buAutoNum type="alphaLcPeriod"/>
              <a:defRPr sz="1200"/>
            </a:lvl8pPr>
            <a:lvl9pPr lvl="8" rtl="0" algn="ctr">
              <a:lnSpc>
                <a:spcPct val="100000"/>
              </a:lnSpc>
              <a:spcBef>
                <a:spcPts val="0"/>
              </a:spcBef>
              <a:spcAft>
                <a:spcPts val="0"/>
              </a:spcAft>
              <a:buSzPts val="1200"/>
              <a:buFont typeface="Roboto Condensed Light"/>
              <a:buAutoNum type="romanLcPeriod"/>
              <a:defRPr sz="1200"/>
            </a:lvl9pPr>
          </a:lstStyle>
          <a:p/>
        </p:txBody>
      </p:sp>
      <p:sp>
        <p:nvSpPr>
          <p:cNvPr id="286" name="Google Shape;286;p21"/>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1">
    <p:spTree>
      <p:nvGrpSpPr>
        <p:cNvPr id="287" name="Shape 287"/>
        <p:cNvGrpSpPr/>
        <p:nvPr/>
      </p:nvGrpSpPr>
      <p:grpSpPr>
        <a:xfrm>
          <a:off x="0" y="0"/>
          <a:ext cx="0" cy="0"/>
          <a:chOff x="0" y="0"/>
          <a:chExt cx="0" cy="0"/>
        </a:xfrm>
      </p:grpSpPr>
      <p:sp>
        <p:nvSpPr>
          <p:cNvPr id="288" name="Google Shape;288;p22"/>
          <p:cNvSpPr txBox="1"/>
          <p:nvPr>
            <p:ph idx="1" type="subTitle"/>
          </p:nvPr>
        </p:nvSpPr>
        <p:spPr>
          <a:xfrm>
            <a:off x="6416724"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9" name="Google Shape;289;p22"/>
          <p:cNvSpPr txBox="1"/>
          <p:nvPr>
            <p:ph type="title"/>
          </p:nvPr>
        </p:nvSpPr>
        <p:spPr>
          <a:xfrm>
            <a:off x="6385849" y="17533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0" name="Google Shape;290;p22"/>
          <p:cNvSpPr txBox="1"/>
          <p:nvPr>
            <p:ph idx="2" type="subTitle"/>
          </p:nvPr>
        </p:nvSpPr>
        <p:spPr>
          <a:xfrm>
            <a:off x="835225"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1" name="Google Shape;291;p22"/>
          <p:cNvSpPr txBox="1"/>
          <p:nvPr>
            <p:ph idx="3" type="title"/>
          </p:nvPr>
        </p:nvSpPr>
        <p:spPr>
          <a:xfrm>
            <a:off x="804350" y="17533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2" name="Google Shape;292;p22"/>
          <p:cNvSpPr txBox="1"/>
          <p:nvPr>
            <p:ph idx="4" type="subTitle"/>
          </p:nvPr>
        </p:nvSpPr>
        <p:spPr>
          <a:xfrm>
            <a:off x="3624150"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3" name="Google Shape;293;p22"/>
          <p:cNvSpPr txBox="1"/>
          <p:nvPr>
            <p:ph idx="5" type="title"/>
          </p:nvPr>
        </p:nvSpPr>
        <p:spPr>
          <a:xfrm>
            <a:off x="3593246" y="17533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4" name="Google Shape;294;p22"/>
          <p:cNvSpPr txBox="1"/>
          <p:nvPr>
            <p:ph idx="6" type="subTitle"/>
          </p:nvPr>
        </p:nvSpPr>
        <p:spPr>
          <a:xfrm>
            <a:off x="6416724"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5" name="Google Shape;295;p22"/>
          <p:cNvSpPr txBox="1"/>
          <p:nvPr>
            <p:ph idx="7" type="title"/>
          </p:nvPr>
        </p:nvSpPr>
        <p:spPr>
          <a:xfrm>
            <a:off x="6385824" y="32966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6" name="Google Shape;296;p22"/>
          <p:cNvSpPr txBox="1"/>
          <p:nvPr>
            <p:ph idx="8" type="subTitle"/>
          </p:nvPr>
        </p:nvSpPr>
        <p:spPr>
          <a:xfrm>
            <a:off x="835225"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7" name="Google Shape;297;p22"/>
          <p:cNvSpPr txBox="1"/>
          <p:nvPr>
            <p:ph idx="9" type="title"/>
          </p:nvPr>
        </p:nvSpPr>
        <p:spPr>
          <a:xfrm>
            <a:off x="804325" y="32966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8" name="Google Shape;298;p22"/>
          <p:cNvSpPr txBox="1"/>
          <p:nvPr>
            <p:ph idx="13" type="subTitle"/>
          </p:nvPr>
        </p:nvSpPr>
        <p:spPr>
          <a:xfrm>
            <a:off x="3624150"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9" name="Google Shape;299;p22"/>
          <p:cNvSpPr txBox="1"/>
          <p:nvPr>
            <p:ph idx="14" type="title"/>
          </p:nvPr>
        </p:nvSpPr>
        <p:spPr>
          <a:xfrm>
            <a:off x="3593246" y="32966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00" name="Google Shape;300;p22"/>
          <p:cNvSpPr txBox="1"/>
          <p:nvPr>
            <p:ph idx="15"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301" name="Google Shape;301;p22"/>
          <p:cNvSpPr/>
          <p:nvPr/>
        </p:nvSpPr>
        <p:spPr>
          <a:xfrm flipH="1">
            <a:off x="-40" y="1952289"/>
            <a:ext cx="7790203" cy="13187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2"/>
          <p:cNvSpPr/>
          <p:nvPr/>
        </p:nvSpPr>
        <p:spPr>
          <a:xfrm flipH="1">
            <a:off x="933395" y="3495600"/>
            <a:ext cx="8210589" cy="131851"/>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Percentages">
  <p:cSld name="CUSTOM_12">
    <p:spTree>
      <p:nvGrpSpPr>
        <p:cNvPr id="303" name="Shape 303"/>
        <p:cNvGrpSpPr/>
        <p:nvPr/>
      </p:nvGrpSpPr>
      <p:grpSpPr>
        <a:xfrm>
          <a:off x="0" y="0"/>
          <a:ext cx="0" cy="0"/>
          <a:chOff x="0" y="0"/>
          <a:chExt cx="0" cy="0"/>
        </a:xfrm>
      </p:grpSpPr>
      <p:sp>
        <p:nvSpPr>
          <p:cNvPr id="304" name="Google Shape;304;p23"/>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305" name="Google Shape;305;p23"/>
          <p:cNvSpPr txBox="1"/>
          <p:nvPr>
            <p:ph hasCustomPrompt="1" idx="2" type="title"/>
          </p:nvPr>
        </p:nvSpPr>
        <p:spPr>
          <a:xfrm>
            <a:off x="2201811" y="2233575"/>
            <a:ext cx="1609800" cy="58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306" name="Google Shape;306;p23"/>
          <p:cNvSpPr txBox="1"/>
          <p:nvPr>
            <p:ph hasCustomPrompt="1" idx="3" type="title"/>
          </p:nvPr>
        </p:nvSpPr>
        <p:spPr>
          <a:xfrm>
            <a:off x="5332488" y="2233575"/>
            <a:ext cx="1609800" cy="58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307" name="Google Shape;307;p23"/>
          <p:cNvSpPr/>
          <p:nvPr/>
        </p:nvSpPr>
        <p:spPr>
          <a:xfrm flipH="1">
            <a:off x="-11" y="0"/>
            <a:ext cx="1371614" cy="356851"/>
          </a:xfrm>
          <a:custGeom>
            <a:rect b="b" l="l" r="r" t="t"/>
            <a:pathLst>
              <a:path extrusionOk="0" h="2775" w="16884">
                <a:moveTo>
                  <a:pt x="0" y="1"/>
                </a:moveTo>
                <a:lnTo>
                  <a:pt x="0" y="2775"/>
                </a:lnTo>
                <a:lnTo>
                  <a:pt x="16883" y="2775"/>
                </a:lnTo>
                <a:lnTo>
                  <a:pt x="1688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3"/>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3"/>
          <p:cNvSpPr/>
          <p:nvPr/>
        </p:nvSpPr>
        <p:spPr>
          <a:xfrm flipH="1">
            <a:off x="7353292" y="4786292"/>
            <a:ext cx="1371614"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CUSTOM_15">
    <p:spTree>
      <p:nvGrpSpPr>
        <p:cNvPr id="310" name="Shape 310"/>
        <p:cNvGrpSpPr/>
        <p:nvPr/>
      </p:nvGrpSpPr>
      <p:grpSpPr>
        <a:xfrm>
          <a:off x="0" y="0"/>
          <a:ext cx="0" cy="0"/>
          <a:chOff x="0" y="0"/>
          <a:chExt cx="0" cy="0"/>
        </a:xfrm>
      </p:grpSpPr>
      <p:sp>
        <p:nvSpPr>
          <p:cNvPr id="311" name="Google Shape;311;p24"/>
          <p:cNvSpPr txBox="1"/>
          <p:nvPr>
            <p:ph idx="1" type="subTitle"/>
          </p:nvPr>
        </p:nvSpPr>
        <p:spPr>
          <a:xfrm>
            <a:off x="3423600" y="1473000"/>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2" name="Google Shape;312;p24"/>
          <p:cNvSpPr txBox="1"/>
          <p:nvPr>
            <p:ph hasCustomPrompt="1" type="title"/>
          </p:nvPr>
        </p:nvSpPr>
        <p:spPr>
          <a:xfrm>
            <a:off x="3423750" y="934700"/>
            <a:ext cx="2296500" cy="45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13" name="Google Shape;313;p24"/>
          <p:cNvSpPr txBox="1"/>
          <p:nvPr>
            <p:ph idx="2" type="subTitle"/>
          </p:nvPr>
        </p:nvSpPr>
        <p:spPr>
          <a:xfrm>
            <a:off x="3423600" y="2688513"/>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4" name="Google Shape;314;p24"/>
          <p:cNvSpPr txBox="1"/>
          <p:nvPr>
            <p:ph hasCustomPrompt="1" idx="3" type="title"/>
          </p:nvPr>
        </p:nvSpPr>
        <p:spPr>
          <a:xfrm>
            <a:off x="3423750" y="2150202"/>
            <a:ext cx="2296500" cy="4572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15" name="Google Shape;315;p24"/>
          <p:cNvSpPr txBox="1"/>
          <p:nvPr>
            <p:ph idx="4" type="subTitle"/>
          </p:nvPr>
        </p:nvSpPr>
        <p:spPr>
          <a:xfrm>
            <a:off x="3423750" y="3904025"/>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6" name="Google Shape;316;p24"/>
          <p:cNvSpPr txBox="1"/>
          <p:nvPr>
            <p:ph hasCustomPrompt="1" idx="5" type="title"/>
          </p:nvPr>
        </p:nvSpPr>
        <p:spPr>
          <a:xfrm>
            <a:off x="3423750" y="3365703"/>
            <a:ext cx="2296500" cy="45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17" name="Google Shape;317;p24"/>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4"/>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4"/>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4"/>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4"/>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4"/>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4"/>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4"/>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4"/>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329" name="Shape 32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7" name="Shape 67"/>
        <p:cNvGrpSpPr/>
        <p:nvPr/>
      </p:nvGrpSpPr>
      <p:grpSpPr>
        <a:xfrm>
          <a:off x="0" y="0"/>
          <a:ext cx="0" cy="0"/>
          <a:chOff x="0" y="0"/>
          <a:chExt cx="0" cy="0"/>
        </a:xfrm>
      </p:grpSpPr>
      <p:sp>
        <p:nvSpPr>
          <p:cNvPr id="68" name="Google Shape;68;p4"/>
          <p:cNvSpPr/>
          <p:nvPr/>
        </p:nvSpPr>
        <p:spPr>
          <a:xfrm>
            <a:off x="0" y="3268775"/>
            <a:ext cx="667651" cy="355450"/>
          </a:xfrm>
          <a:custGeom>
            <a:rect b="b" l="l" r="r" t="t"/>
            <a:pathLst>
              <a:path extrusionOk="0" h="2764" w="2882">
                <a:moveTo>
                  <a:pt x="0" y="1"/>
                </a:moveTo>
                <a:lnTo>
                  <a:pt x="0" y="2763"/>
                </a:lnTo>
                <a:lnTo>
                  <a:pt x="2881" y="2763"/>
                </a:lnTo>
                <a:lnTo>
                  <a:pt x="288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7960123" y="323033"/>
            <a:ext cx="1183740" cy="355315"/>
          </a:xfrm>
          <a:custGeom>
            <a:rect b="b" l="l" r="r" t="t"/>
            <a:pathLst>
              <a:path extrusionOk="0" h="2763" w="9205">
                <a:moveTo>
                  <a:pt x="1" y="0"/>
                </a:moveTo>
                <a:lnTo>
                  <a:pt x="1" y="2762"/>
                </a:lnTo>
                <a:lnTo>
                  <a:pt x="9204" y="2762"/>
                </a:lnTo>
                <a:lnTo>
                  <a:pt x="920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a:off x="7173125" y="912516"/>
            <a:ext cx="1970757" cy="355315"/>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7173125" y="2089940"/>
            <a:ext cx="1970757" cy="356858"/>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0" y="2089940"/>
            <a:ext cx="552969" cy="356858"/>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8773245" y="1500456"/>
            <a:ext cx="370618" cy="356858"/>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8039723" y="3268778"/>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7555951" y="3858262"/>
            <a:ext cx="1587922" cy="355315"/>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a:off x="0" y="4446202"/>
            <a:ext cx="1183740" cy="356858"/>
          </a:xfrm>
          <a:custGeom>
            <a:rect b="b" l="l" r="r" t="t"/>
            <a:pathLst>
              <a:path extrusionOk="0" h="2775" w="9205">
                <a:moveTo>
                  <a:pt x="1" y="1"/>
                </a:moveTo>
                <a:lnTo>
                  <a:pt x="1" y="2775"/>
                </a:lnTo>
                <a:lnTo>
                  <a:pt x="9204" y="2775"/>
                </a:lnTo>
                <a:lnTo>
                  <a:pt x="92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0" y="3858262"/>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a:off x="2325759" y="3858262"/>
            <a:ext cx="866747" cy="355315"/>
          </a:xfrm>
          <a:custGeom>
            <a:rect b="b" l="l" r="r" t="t"/>
            <a:pathLst>
              <a:path extrusionOk="0" h="2763" w="6740">
                <a:moveTo>
                  <a:pt x="1" y="1"/>
                </a:moveTo>
                <a:lnTo>
                  <a:pt x="1" y="2763"/>
                </a:lnTo>
                <a:lnTo>
                  <a:pt x="6739" y="2763"/>
                </a:lnTo>
                <a:lnTo>
                  <a:pt x="673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0" y="2679300"/>
            <a:ext cx="148591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a:off x="896262" y="3268778"/>
            <a:ext cx="370618" cy="355443"/>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a:off x="0" y="1500456"/>
            <a:ext cx="1104138" cy="356858"/>
          </a:xfrm>
          <a:custGeom>
            <a:rect b="b" l="l" r="r" t="t"/>
            <a:pathLst>
              <a:path extrusionOk="0" h="2775" w="8586">
                <a:moveTo>
                  <a:pt x="1" y="0"/>
                </a:moveTo>
                <a:lnTo>
                  <a:pt x="1" y="2774"/>
                </a:lnTo>
                <a:lnTo>
                  <a:pt x="8585" y="2774"/>
                </a:lnTo>
                <a:lnTo>
                  <a:pt x="85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
          <p:cNvSpPr/>
          <p:nvPr/>
        </p:nvSpPr>
        <p:spPr>
          <a:xfrm>
            <a:off x="359324" y="912525"/>
            <a:ext cx="1228595" cy="355301"/>
          </a:xfrm>
          <a:custGeom>
            <a:rect b="b" l="l" r="r" t="t"/>
            <a:pathLst>
              <a:path extrusionOk="0" h="2763" w="12348">
                <a:moveTo>
                  <a:pt x="1" y="0"/>
                </a:moveTo>
                <a:lnTo>
                  <a:pt x="1" y="2762"/>
                </a:lnTo>
                <a:lnTo>
                  <a:pt x="12348" y="2762"/>
                </a:lnTo>
                <a:lnTo>
                  <a:pt x="123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a:off x="5395565" y="323033"/>
            <a:ext cx="2171240" cy="355315"/>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5729396" y="3858262"/>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1577072" y="4446200"/>
            <a:ext cx="3118770"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7" name="Google Shape;87;p4"/>
          <p:cNvSpPr txBox="1"/>
          <p:nvPr>
            <p:ph hasCustomPrompt="1" idx="2" type="title"/>
          </p:nvPr>
        </p:nvSpPr>
        <p:spPr>
          <a:xfrm>
            <a:off x="454800" y="2150850"/>
            <a:ext cx="8425200" cy="489600"/>
          </a:xfrm>
          <a:prstGeom prst="rect">
            <a:avLst/>
          </a:prstGeom>
        </p:spPr>
        <p:txBody>
          <a:bodyPr anchorCtr="0" anchor="b" bIns="0" lIns="91425" spcFirstLastPara="1" rIns="91425" wrap="square" tIns="0">
            <a:noAutofit/>
          </a:bodyPr>
          <a:lstStyle>
            <a:lvl1pPr lvl="0" rtl="0" algn="ctr">
              <a:spcBef>
                <a:spcPts val="0"/>
              </a:spcBef>
              <a:spcAft>
                <a:spcPts val="0"/>
              </a:spcAft>
              <a:buClr>
                <a:schemeClr val="dk2"/>
              </a:buClr>
              <a:buSzPts val="8000"/>
              <a:buNone/>
              <a:defRPr sz="8000">
                <a:solidFill>
                  <a:schemeClr val="dk2"/>
                </a:solidFill>
              </a:defRPr>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8" name="Shape 88"/>
        <p:cNvGrpSpPr/>
        <p:nvPr/>
      </p:nvGrpSpPr>
      <p:grpSpPr>
        <a:xfrm>
          <a:off x="0" y="0"/>
          <a:ext cx="0" cy="0"/>
          <a:chOff x="0" y="0"/>
          <a:chExt cx="0" cy="0"/>
        </a:xfrm>
      </p:grpSpPr>
      <p:sp>
        <p:nvSpPr>
          <p:cNvPr id="89" name="Google Shape;89;p5"/>
          <p:cNvSpPr/>
          <p:nvPr/>
        </p:nvSpPr>
        <p:spPr>
          <a:xfrm>
            <a:off x="0" y="1515825"/>
            <a:ext cx="2943127"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txBox="1"/>
          <p:nvPr>
            <p:ph idx="1" type="body"/>
          </p:nvPr>
        </p:nvSpPr>
        <p:spPr>
          <a:xfrm>
            <a:off x="609499" y="1973025"/>
            <a:ext cx="3512700" cy="21309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Font typeface="Raleway Thin"/>
              <a:buChar char="●"/>
              <a:defRPr sz="1600"/>
            </a:lvl1pPr>
            <a:lvl2pPr indent="-330200" lvl="1" marL="914400" rtl="0">
              <a:spcBef>
                <a:spcPts val="0"/>
              </a:spcBef>
              <a:spcAft>
                <a:spcPts val="0"/>
              </a:spcAft>
              <a:buSzPts val="1600"/>
              <a:buFont typeface="Nunito Light"/>
              <a:buChar char="○"/>
              <a:defRPr sz="1600"/>
            </a:lvl2pPr>
            <a:lvl3pPr indent="-330200" lvl="2" marL="1371600" rtl="0">
              <a:spcBef>
                <a:spcPts val="1600"/>
              </a:spcBef>
              <a:spcAft>
                <a:spcPts val="0"/>
              </a:spcAft>
              <a:buSzPts val="1600"/>
              <a:buFont typeface="Nunito Light"/>
              <a:buChar char="■"/>
              <a:defRPr sz="1600"/>
            </a:lvl3pPr>
            <a:lvl4pPr indent="-330200" lvl="3" marL="1828800" rtl="0">
              <a:spcBef>
                <a:spcPts val="1600"/>
              </a:spcBef>
              <a:spcAft>
                <a:spcPts val="0"/>
              </a:spcAft>
              <a:buSzPts val="1600"/>
              <a:buFont typeface="Nunito Light"/>
              <a:buChar char="●"/>
              <a:defRPr sz="1600"/>
            </a:lvl4pPr>
            <a:lvl5pPr indent="-330200" lvl="4" marL="2286000" rtl="0">
              <a:spcBef>
                <a:spcPts val="1600"/>
              </a:spcBef>
              <a:spcAft>
                <a:spcPts val="0"/>
              </a:spcAft>
              <a:buSzPts val="1600"/>
              <a:buFont typeface="Nunito Light"/>
              <a:buChar char="○"/>
              <a:defRPr sz="1600"/>
            </a:lvl5pPr>
            <a:lvl6pPr indent="-330200" lvl="5" marL="2743200" rtl="0">
              <a:spcBef>
                <a:spcPts val="1600"/>
              </a:spcBef>
              <a:spcAft>
                <a:spcPts val="0"/>
              </a:spcAft>
              <a:buSzPts val="1600"/>
              <a:buFont typeface="Nunito Light"/>
              <a:buChar char="■"/>
              <a:defRPr sz="1600"/>
            </a:lvl6pPr>
            <a:lvl7pPr indent="-330200" lvl="6" marL="3200400" rtl="0">
              <a:spcBef>
                <a:spcPts val="1600"/>
              </a:spcBef>
              <a:spcAft>
                <a:spcPts val="0"/>
              </a:spcAft>
              <a:buSzPts val="1600"/>
              <a:buFont typeface="Nunito Light"/>
              <a:buChar char="●"/>
              <a:defRPr sz="1600"/>
            </a:lvl7pPr>
            <a:lvl8pPr indent="-330200" lvl="7" marL="3657600" rtl="0">
              <a:spcBef>
                <a:spcPts val="1600"/>
              </a:spcBef>
              <a:spcAft>
                <a:spcPts val="0"/>
              </a:spcAft>
              <a:buSzPts val="1600"/>
              <a:buFont typeface="Nunito Light"/>
              <a:buChar char="○"/>
              <a:defRPr sz="1600"/>
            </a:lvl8pPr>
            <a:lvl9pPr indent="-330200" lvl="8" marL="4114800" rtl="0">
              <a:spcBef>
                <a:spcPts val="1600"/>
              </a:spcBef>
              <a:spcAft>
                <a:spcPts val="1600"/>
              </a:spcAft>
              <a:buSzPts val="1600"/>
              <a:buFont typeface="Nunito Light"/>
              <a:buChar char="■"/>
              <a:defRPr sz="1600"/>
            </a:lvl9pPr>
          </a:lstStyle>
          <a:p/>
        </p:txBody>
      </p:sp>
      <p:sp>
        <p:nvSpPr>
          <p:cNvPr id="91" name="Google Shape;91;p5"/>
          <p:cNvSpPr txBox="1"/>
          <p:nvPr>
            <p:ph type="title"/>
          </p:nvPr>
        </p:nvSpPr>
        <p:spPr>
          <a:xfrm>
            <a:off x="560825" y="1168325"/>
            <a:ext cx="3561300" cy="669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2" name="Shape 92"/>
        <p:cNvGrpSpPr/>
        <p:nvPr/>
      </p:nvGrpSpPr>
      <p:grpSpPr>
        <a:xfrm>
          <a:off x="0" y="0"/>
          <a:ext cx="0" cy="0"/>
          <a:chOff x="0" y="0"/>
          <a:chExt cx="0" cy="0"/>
        </a:xfrm>
      </p:grpSpPr>
      <p:sp>
        <p:nvSpPr>
          <p:cNvPr id="93" name="Google Shape;93;p6"/>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94" name="Google Shape;94;p6"/>
          <p:cNvSpPr txBox="1"/>
          <p:nvPr>
            <p:ph idx="1" type="subTitle"/>
          </p:nvPr>
        </p:nvSpPr>
        <p:spPr>
          <a:xfrm>
            <a:off x="2773575" y="3109000"/>
            <a:ext cx="2226600" cy="84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95" name="Google Shape;95;p6"/>
          <p:cNvSpPr txBox="1"/>
          <p:nvPr>
            <p:ph idx="2" type="title"/>
          </p:nvPr>
        </p:nvSpPr>
        <p:spPr>
          <a:xfrm>
            <a:off x="2646050" y="2523698"/>
            <a:ext cx="2481300" cy="5244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96" name="Google Shape;96;p6"/>
          <p:cNvSpPr txBox="1"/>
          <p:nvPr>
            <p:ph idx="3" type="subTitle"/>
          </p:nvPr>
        </p:nvSpPr>
        <p:spPr>
          <a:xfrm>
            <a:off x="6070225" y="3109000"/>
            <a:ext cx="2226600" cy="84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97" name="Google Shape;97;p6"/>
          <p:cNvSpPr txBox="1"/>
          <p:nvPr>
            <p:ph idx="4" type="title"/>
          </p:nvPr>
        </p:nvSpPr>
        <p:spPr>
          <a:xfrm>
            <a:off x="5942650" y="2523676"/>
            <a:ext cx="2481300" cy="5244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98" name="Google Shape;98;p6"/>
          <p:cNvSpPr/>
          <p:nvPr/>
        </p:nvSpPr>
        <p:spPr>
          <a:xfrm flipH="1">
            <a:off x="7772389" y="0"/>
            <a:ext cx="1371614" cy="356851"/>
          </a:xfrm>
          <a:custGeom>
            <a:rect b="b" l="l" r="r" t="t"/>
            <a:pathLst>
              <a:path extrusionOk="0" h="2775" w="16884">
                <a:moveTo>
                  <a:pt x="0" y="1"/>
                </a:moveTo>
                <a:lnTo>
                  <a:pt x="0" y="2775"/>
                </a:lnTo>
                <a:lnTo>
                  <a:pt x="16883" y="2775"/>
                </a:lnTo>
                <a:lnTo>
                  <a:pt x="1688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sp>
        <p:nvSpPr>
          <p:cNvPr id="100" name="Google Shape;100;p7"/>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1" name="Shape 101"/>
        <p:cNvGrpSpPr/>
        <p:nvPr/>
      </p:nvGrpSpPr>
      <p:grpSpPr>
        <a:xfrm>
          <a:off x="0" y="0"/>
          <a:ext cx="0" cy="0"/>
          <a:chOff x="0" y="0"/>
          <a:chExt cx="0" cy="0"/>
        </a:xfrm>
      </p:grpSpPr>
      <p:sp>
        <p:nvSpPr>
          <p:cNvPr id="102" name="Google Shape;102;p8"/>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03" name="Google Shape;103;p8"/>
          <p:cNvSpPr txBox="1"/>
          <p:nvPr>
            <p:ph idx="1" type="subTitle"/>
          </p:nvPr>
        </p:nvSpPr>
        <p:spPr>
          <a:xfrm flipH="1">
            <a:off x="1456725" y="1617100"/>
            <a:ext cx="1960800" cy="103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04" name="Google Shape;104;p8"/>
          <p:cNvSpPr/>
          <p:nvPr/>
        </p:nvSpPr>
        <p:spPr>
          <a:xfrm>
            <a:off x="0" y="2689849"/>
            <a:ext cx="2770896" cy="1033530"/>
          </a:xfrm>
          <a:custGeom>
            <a:rect b="b" l="l" r="r" t="t"/>
            <a:pathLst>
              <a:path extrusionOk="0" h="5847" w="106491">
                <a:moveTo>
                  <a:pt x="1" y="0"/>
                </a:moveTo>
                <a:lnTo>
                  <a:pt x="1" y="5846"/>
                </a:lnTo>
                <a:lnTo>
                  <a:pt x="106490" y="5846"/>
                </a:lnTo>
                <a:lnTo>
                  <a:pt x="106490"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8"/>
          <p:cNvSpPr/>
          <p:nvPr/>
        </p:nvSpPr>
        <p:spPr>
          <a:xfrm>
            <a:off x="0" y="0"/>
            <a:ext cx="1278158" cy="442823"/>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ea principal">
  <p:cSld name="MAIN_POINT_1">
    <p:bg>
      <p:bgPr>
        <a:solidFill>
          <a:schemeClr val="dk1"/>
        </a:solidFill>
      </p:bgPr>
    </p:bg>
    <p:spTree>
      <p:nvGrpSpPr>
        <p:cNvPr id="106" name="Shape 106"/>
        <p:cNvGrpSpPr/>
        <p:nvPr/>
      </p:nvGrpSpPr>
      <p:grpSpPr>
        <a:xfrm>
          <a:off x="0" y="0"/>
          <a:ext cx="0" cy="0"/>
          <a:chOff x="0" y="0"/>
          <a:chExt cx="0" cy="0"/>
        </a:xfrm>
      </p:grpSpPr>
      <p:sp>
        <p:nvSpPr>
          <p:cNvPr id="107" name="Google Shape;107;p9"/>
          <p:cNvSpPr/>
          <p:nvPr/>
        </p:nvSpPr>
        <p:spPr>
          <a:xfrm flipH="1">
            <a:off x="27" y="323033"/>
            <a:ext cx="1183740" cy="355315"/>
          </a:xfrm>
          <a:custGeom>
            <a:rect b="b" l="l" r="r" t="t"/>
            <a:pathLst>
              <a:path extrusionOk="0" h="2763" w="9205">
                <a:moveTo>
                  <a:pt x="1" y="0"/>
                </a:moveTo>
                <a:lnTo>
                  <a:pt x="1" y="2762"/>
                </a:lnTo>
                <a:lnTo>
                  <a:pt x="9204" y="2762"/>
                </a:lnTo>
                <a:lnTo>
                  <a:pt x="92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9"/>
          <p:cNvSpPr/>
          <p:nvPr/>
        </p:nvSpPr>
        <p:spPr>
          <a:xfrm flipH="1">
            <a:off x="3" y="912525"/>
            <a:ext cx="3076570" cy="355301"/>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9"/>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9"/>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9"/>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9"/>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9"/>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9"/>
          <p:cNvSpPr/>
          <p:nvPr/>
        </p:nvSpPr>
        <p:spPr>
          <a:xfrm flipH="1">
            <a:off x="29" y="3268778"/>
            <a:ext cx="1104138" cy="355443"/>
          </a:xfrm>
          <a:custGeom>
            <a:rect b="b" l="l" r="r" t="t"/>
            <a:pathLst>
              <a:path extrusionOk="0" h="2764" w="8586">
                <a:moveTo>
                  <a:pt x="1" y="1"/>
                </a:moveTo>
                <a:lnTo>
                  <a:pt x="1" y="2763"/>
                </a:lnTo>
                <a:lnTo>
                  <a:pt x="8585" y="2763"/>
                </a:lnTo>
                <a:lnTo>
                  <a:pt x="8585" y="1"/>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9"/>
          <p:cNvSpPr/>
          <p:nvPr/>
        </p:nvSpPr>
        <p:spPr>
          <a:xfrm flipH="1">
            <a:off x="1299941" y="3268775"/>
            <a:ext cx="490759"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9"/>
          <p:cNvSpPr/>
          <p:nvPr/>
        </p:nvSpPr>
        <p:spPr>
          <a:xfrm flipH="1">
            <a:off x="13" y="3858250"/>
            <a:ext cx="1457311" cy="355322"/>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9"/>
          <p:cNvSpPr/>
          <p:nvPr/>
        </p:nvSpPr>
        <p:spPr>
          <a:xfrm flipH="1">
            <a:off x="7377202" y="3858250"/>
            <a:ext cx="1766704" cy="355322"/>
          </a:xfrm>
          <a:custGeom>
            <a:rect b="b" l="l" r="r" t="t"/>
            <a:pathLst>
              <a:path extrusionOk="0" h="2763" w="15325">
                <a:moveTo>
                  <a:pt x="1" y="1"/>
                </a:moveTo>
                <a:lnTo>
                  <a:pt x="1" y="2763"/>
                </a:lnTo>
                <a:lnTo>
                  <a:pt x="15324" y="2763"/>
                </a:lnTo>
                <a:lnTo>
                  <a:pt x="1532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
          <p:cNvSpPr/>
          <p:nvPr/>
        </p:nvSpPr>
        <p:spPr>
          <a:xfrm flipH="1">
            <a:off x="7488607" y="2679300"/>
            <a:ext cx="165529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9"/>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9"/>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9"/>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9"/>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9"/>
          <p:cNvSpPr/>
          <p:nvPr/>
        </p:nvSpPr>
        <p:spPr>
          <a:xfrm flipH="1">
            <a:off x="3895732" y="323025"/>
            <a:ext cx="4819643" cy="355322"/>
          </a:xfrm>
          <a:custGeom>
            <a:rect b="b" l="l" r="r" t="t"/>
            <a:pathLst>
              <a:path extrusionOk="0" h="2763" w="18087">
                <a:moveTo>
                  <a:pt x="1" y="0"/>
                </a:moveTo>
                <a:lnTo>
                  <a:pt x="1" y="2762"/>
                </a:lnTo>
                <a:lnTo>
                  <a:pt x="18087" y="2762"/>
                </a:lnTo>
                <a:lnTo>
                  <a:pt x="180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
          <p:cNvSpPr/>
          <p:nvPr/>
        </p:nvSpPr>
        <p:spPr>
          <a:xfrm flipH="1">
            <a:off x="2611243" y="4446200"/>
            <a:ext cx="6532757" cy="356851"/>
          </a:xfrm>
          <a:custGeom>
            <a:rect b="b" l="l" r="r" t="t"/>
            <a:pathLst>
              <a:path extrusionOk="0" h="2775" w="16884">
                <a:moveTo>
                  <a:pt x="0" y="1"/>
                </a:moveTo>
                <a:lnTo>
                  <a:pt x="0" y="2775"/>
                </a:lnTo>
                <a:lnTo>
                  <a:pt x="16883" y="2775"/>
                </a:lnTo>
                <a:lnTo>
                  <a:pt x="1688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9"/>
          <p:cNvSpPr/>
          <p:nvPr/>
        </p:nvSpPr>
        <p:spPr>
          <a:xfrm>
            <a:off x="2094068" y="1123143"/>
            <a:ext cx="4955589" cy="3012341"/>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
          <p:cNvSpPr/>
          <p:nvPr/>
        </p:nvSpPr>
        <p:spPr>
          <a:xfrm>
            <a:off x="4277738" y="1545725"/>
            <a:ext cx="191018" cy="298421"/>
          </a:xfrm>
          <a:custGeom>
            <a:rect b="b" l="l" r="r" t="t"/>
            <a:pathLst>
              <a:path extrusionOk="0" h="9133" w="5846">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9"/>
          <p:cNvSpPr/>
          <p:nvPr/>
        </p:nvSpPr>
        <p:spPr>
          <a:xfrm>
            <a:off x="4674543" y="1545725"/>
            <a:ext cx="191443" cy="298421"/>
          </a:xfrm>
          <a:custGeom>
            <a:rect b="b" l="l" r="r" t="t"/>
            <a:pathLst>
              <a:path extrusionOk="0" h="9133" w="5859">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
          <p:cNvSpPr/>
          <p:nvPr/>
        </p:nvSpPr>
        <p:spPr>
          <a:xfrm>
            <a:off x="4508031" y="1516154"/>
            <a:ext cx="127236" cy="357955"/>
          </a:xfrm>
          <a:custGeom>
            <a:rect b="b" l="l" r="r" t="t"/>
            <a:pathLst>
              <a:path extrusionOk="0" h="10955" w="3894">
                <a:moveTo>
                  <a:pt x="2108" y="1"/>
                </a:moveTo>
                <a:lnTo>
                  <a:pt x="1" y="10597"/>
                </a:lnTo>
                <a:lnTo>
                  <a:pt x="1786" y="10955"/>
                </a:lnTo>
                <a:lnTo>
                  <a:pt x="3894" y="358"/>
                </a:lnTo>
                <a:lnTo>
                  <a:pt x="21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
          <p:cNvSpPr/>
          <p:nvPr/>
        </p:nvSpPr>
        <p:spPr>
          <a:xfrm flipH="1">
            <a:off x="1647812" y="3858250"/>
            <a:ext cx="1766688" cy="355322"/>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flipH="1">
            <a:off x="6667517" y="3268775"/>
            <a:ext cx="1246883" cy="355450"/>
          </a:xfrm>
          <a:custGeom>
            <a:rect b="b" l="l" r="r" t="t"/>
            <a:pathLst>
              <a:path extrusionOk="0" h="2764" w="18027">
                <a:moveTo>
                  <a:pt x="1" y="1"/>
                </a:moveTo>
                <a:lnTo>
                  <a:pt x="1" y="2763"/>
                </a:lnTo>
                <a:lnTo>
                  <a:pt x="18027" y="2763"/>
                </a:lnTo>
                <a:lnTo>
                  <a:pt x="180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
          <p:cNvSpPr/>
          <p:nvPr/>
        </p:nvSpPr>
        <p:spPr>
          <a:xfrm flipH="1">
            <a:off x="5729417" y="912525"/>
            <a:ext cx="985703" cy="355301"/>
          </a:xfrm>
          <a:custGeom>
            <a:rect b="b" l="l" r="r" t="t"/>
            <a:pathLst>
              <a:path extrusionOk="0" h="2763" w="12443">
                <a:moveTo>
                  <a:pt x="1" y="0"/>
                </a:moveTo>
                <a:lnTo>
                  <a:pt x="1" y="2762"/>
                </a:lnTo>
                <a:lnTo>
                  <a:pt x="12443" y="2762"/>
                </a:lnTo>
                <a:lnTo>
                  <a:pt x="124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
          <p:cNvSpPr txBox="1"/>
          <p:nvPr>
            <p:ph idx="1" type="subTitle"/>
          </p:nvPr>
        </p:nvSpPr>
        <p:spPr>
          <a:xfrm flipH="1">
            <a:off x="2521800" y="2340324"/>
            <a:ext cx="4100400" cy="808500"/>
          </a:xfrm>
          <a:prstGeom prst="rect">
            <a:avLst/>
          </a:prstGeom>
        </p:spPr>
        <p:txBody>
          <a:bodyPr anchorCtr="0" anchor="ctr" bIns="0" lIns="91425" spcFirstLastPara="1" rIns="91425" wrap="square" tIns="0">
            <a:noAutofit/>
          </a:bodyPr>
          <a:lstStyle>
            <a:lvl1pPr lvl="0" rtl="0" algn="ctr">
              <a:lnSpc>
                <a:spcPct val="100000"/>
              </a:lnSpc>
              <a:spcBef>
                <a:spcPts val="0"/>
              </a:spcBef>
              <a:spcAft>
                <a:spcPts val="0"/>
              </a:spcAft>
              <a:buClr>
                <a:schemeClr val="dk1"/>
              </a:buClr>
              <a:buSzPts val="1800"/>
              <a:buFont typeface="Overpass Mono"/>
              <a:buNone/>
              <a:defRPr b="1" sz="1600">
                <a:solidFill>
                  <a:schemeClr val="dk1"/>
                </a:solidFill>
                <a:latin typeface="Overpass Mono"/>
                <a:ea typeface="Overpass Mono"/>
                <a:cs typeface="Overpass Mono"/>
                <a:sym typeface="Overpass Mono"/>
              </a:defRPr>
            </a:lvl1pPr>
            <a:lvl2pPr lvl="1" rtl="0" algn="r">
              <a:lnSpc>
                <a:spcPct val="100000"/>
              </a:lnSpc>
              <a:spcBef>
                <a:spcPts val="0"/>
              </a:spcBef>
              <a:spcAft>
                <a:spcPts val="0"/>
              </a:spcAft>
              <a:buClr>
                <a:schemeClr val="dk1"/>
              </a:buClr>
              <a:buSzPts val="1400"/>
              <a:buNone/>
              <a:defRPr>
                <a:solidFill>
                  <a:schemeClr val="dk1"/>
                </a:solidFill>
              </a:defRPr>
            </a:lvl2pPr>
            <a:lvl3pPr lvl="2" rtl="0" algn="r">
              <a:lnSpc>
                <a:spcPct val="100000"/>
              </a:lnSpc>
              <a:spcBef>
                <a:spcPts val="0"/>
              </a:spcBef>
              <a:spcAft>
                <a:spcPts val="0"/>
              </a:spcAft>
              <a:buClr>
                <a:schemeClr val="dk1"/>
              </a:buClr>
              <a:buSzPts val="1400"/>
              <a:buNone/>
              <a:defRPr>
                <a:solidFill>
                  <a:schemeClr val="dk1"/>
                </a:solidFill>
              </a:defRPr>
            </a:lvl3pPr>
            <a:lvl4pPr lvl="3" rtl="0" algn="r">
              <a:lnSpc>
                <a:spcPct val="100000"/>
              </a:lnSpc>
              <a:spcBef>
                <a:spcPts val="0"/>
              </a:spcBef>
              <a:spcAft>
                <a:spcPts val="0"/>
              </a:spcAft>
              <a:buClr>
                <a:schemeClr val="dk1"/>
              </a:buClr>
              <a:buSzPts val="1400"/>
              <a:buNone/>
              <a:defRPr>
                <a:solidFill>
                  <a:schemeClr val="dk1"/>
                </a:solidFill>
              </a:defRPr>
            </a:lvl4pPr>
            <a:lvl5pPr lvl="4" rtl="0" algn="r">
              <a:lnSpc>
                <a:spcPct val="100000"/>
              </a:lnSpc>
              <a:spcBef>
                <a:spcPts val="0"/>
              </a:spcBef>
              <a:spcAft>
                <a:spcPts val="0"/>
              </a:spcAft>
              <a:buClr>
                <a:schemeClr val="dk1"/>
              </a:buClr>
              <a:buSzPts val="1400"/>
              <a:buNone/>
              <a:defRPr>
                <a:solidFill>
                  <a:schemeClr val="dk1"/>
                </a:solidFill>
              </a:defRPr>
            </a:lvl5pPr>
            <a:lvl6pPr lvl="5" rtl="0" algn="r">
              <a:lnSpc>
                <a:spcPct val="100000"/>
              </a:lnSpc>
              <a:spcBef>
                <a:spcPts val="0"/>
              </a:spcBef>
              <a:spcAft>
                <a:spcPts val="0"/>
              </a:spcAft>
              <a:buClr>
                <a:schemeClr val="dk1"/>
              </a:buClr>
              <a:buSzPts val="1400"/>
              <a:buNone/>
              <a:defRPr>
                <a:solidFill>
                  <a:schemeClr val="dk1"/>
                </a:solidFill>
              </a:defRPr>
            </a:lvl6pPr>
            <a:lvl7pPr lvl="6" rtl="0" algn="r">
              <a:lnSpc>
                <a:spcPct val="100000"/>
              </a:lnSpc>
              <a:spcBef>
                <a:spcPts val="0"/>
              </a:spcBef>
              <a:spcAft>
                <a:spcPts val="0"/>
              </a:spcAft>
              <a:buClr>
                <a:schemeClr val="dk1"/>
              </a:buClr>
              <a:buSzPts val="1400"/>
              <a:buNone/>
              <a:defRPr>
                <a:solidFill>
                  <a:schemeClr val="dk1"/>
                </a:solidFill>
              </a:defRPr>
            </a:lvl7pPr>
            <a:lvl8pPr lvl="7" rtl="0" algn="r">
              <a:lnSpc>
                <a:spcPct val="100000"/>
              </a:lnSpc>
              <a:spcBef>
                <a:spcPts val="0"/>
              </a:spcBef>
              <a:spcAft>
                <a:spcPts val="0"/>
              </a:spcAft>
              <a:buClr>
                <a:schemeClr val="dk1"/>
              </a:buClr>
              <a:buSzPts val="1400"/>
              <a:buNone/>
              <a:defRPr>
                <a:solidFill>
                  <a:schemeClr val="dk1"/>
                </a:solidFill>
              </a:defRPr>
            </a:lvl8pPr>
            <a:lvl9pPr lvl="8" rtl="0" algn="r">
              <a:lnSpc>
                <a:spcPct val="100000"/>
              </a:lnSpc>
              <a:spcBef>
                <a:spcPts val="0"/>
              </a:spcBef>
              <a:spcAft>
                <a:spcPts val="0"/>
              </a:spcAft>
              <a:buClr>
                <a:schemeClr val="dk1"/>
              </a:buClr>
              <a:buSzPts val="1400"/>
              <a:buNone/>
              <a:defRPr>
                <a:solidFill>
                  <a:schemeClr val="dk1"/>
                </a:solidFill>
              </a:defRPr>
            </a:lvl9pPr>
          </a:lstStyle>
          <a:p/>
        </p:txBody>
      </p:sp>
      <p:sp>
        <p:nvSpPr>
          <p:cNvPr id="133" name="Google Shape;133;p9"/>
          <p:cNvSpPr txBox="1"/>
          <p:nvPr>
            <p:ph type="title"/>
          </p:nvPr>
        </p:nvSpPr>
        <p:spPr>
          <a:xfrm>
            <a:off x="2521800" y="3221225"/>
            <a:ext cx="4100400" cy="402900"/>
          </a:xfrm>
          <a:prstGeom prst="rect">
            <a:avLst/>
          </a:prstGeom>
        </p:spPr>
        <p:txBody>
          <a:bodyPr anchorCtr="0" anchor="t" bIns="91425" lIns="91425" spcFirstLastPara="1" rIns="91425" wrap="square" tIns="0">
            <a:noAutofit/>
          </a:bodyPr>
          <a:lstStyle>
            <a:lvl1pPr lvl="0" rtl="0" algn="ctr">
              <a:spcBef>
                <a:spcPts val="0"/>
              </a:spcBef>
              <a:spcAft>
                <a:spcPts val="0"/>
              </a:spcAft>
              <a:buNone/>
              <a:defRPr b="0" sz="2200">
                <a:solidFill>
                  <a:schemeClr val="dk1"/>
                </a:solidFill>
                <a:latin typeface="Anaheim"/>
                <a:ea typeface="Anaheim"/>
                <a:cs typeface="Anaheim"/>
                <a:sym typeface="Anaheim"/>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4" name="Shape 134"/>
        <p:cNvGrpSpPr/>
        <p:nvPr/>
      </p:nvGrpSpPr>
      <p:grpSpPr>
        <a:xfrm>
          <a:off x="0" y="0"/>
          <a:ext cx="0" cy="0"/>
          <a:chOff x="0" y="0"/>
          <a:chExt cx="0" cy="0"/>
        </a:xfrm>
      </p:grpSpPr>
      <p:sp>
        <p:nvSpPr>
          <p:cNvPr id="135" name="Google Shape;135;p10"/>
          <p:cNvSpPr txBox="1"/>
          <p:nvPr>
            <p:ph idx="1" type="subTitle"/>
          </p:nvPr>
        </p:nvSpPr>
        <p:spPr>
          <a:xfrm flipH="1">
            <a:off x="5247750" y="2169550"/>
            <a:ext cx="2467500" cy="1455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36" name="Google Shape;136;p10"/>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37" name="Google Shape;137;p10"/>
          <p:cNvSpPr/>
          <p:nvPr/>
        </p:nvSpPr>
        <p:spPr>
          <a:xfrm>
            <a:off x="6419025" y="1575200"/>
            <a:ext cx="2725105"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a:off x="0" y="4700673"/>
            <a:ext cx="1675636" cy="442823"/>
          </a:xfrm>
          <a:custGeom>
            <a:rect b="b" l="l" r="r" t="t"/>
            <a:pathLst>
              <a:path extrusionOk="0" h="5847" w="106491">
                <a:moveTo>
                  <a:pt x="1" y="0"/>
                </a:moveTo>
                <a:lnTo>
                  <a:pt x="1" y="5846"/>
                </a:lnTo>
                <a:lnTo>
                  <a:pt x="106490" y="5846"/>
                </a:lnTo>
                <a:lnTo>
                  <a:pt x="1064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3.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Overpass Mono"/>
              <a:buNone/>
              <a:defRPr b="1" sz="2800">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indent="-317500" lvl="1" marL="9144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indent="-317500" lvl="2" marL="13716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indent="-317500" lvl="3" marL="18288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indent="-317500" lvl="4" marL="22860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indent="-317500" lvl="5" marL="27432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indent="-317500" lvl="6" marL="32004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indent="-317500" lvl="7" marL="36576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indent="-317500" lvl="8" marL="41148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326" name="Shape 326"/>
        <p:cNvGrpSpPr/>
        <p:nvPr/>
      </p:nvGrpSpPr>
      <p:grpSpPr>
        <a:xfrm>
          <a:off x="0" y="0"/>
          <a:ext cx="0" cy="0"/>
          <a:chOff x="0" y="0"/>
          <a:chExt cx="0" cy="0"/>
        </a:xfrm>
      </p:grpSpPr>
      <p:sp>
        <p:nvSpPr>
          <p:cNvPr id="327" name="Google Shape;327;p25"/>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328" name="Google Shape;328;p25"/>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7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4.jp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4.jp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8.xml"/><Relationship Id="rId3" Type="http://schemas.openxmlformats.org/officeDocument/2006/relationships/hyperlink" Target="http://bit.ly/2PfT4lq"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7"/>
          <p:cNvSpPr txBox="1"/>
          <p:nvPr>
            <p:ph type="ctrTitle"/>
          </p:nvPr>
        </p:nvSpPr>
        <p:spPr>
          <a:xfrm>
            <a:off x="718575" y="1369045"/>
            <a:ext cx="8520600" cy="1910400"/>
          </a:xfrm>
          <a:prstGeom prst="rect">
            <a:avLst/>
          </a:prstGeom>
        </p:spPr>
        <p:txBody>
          <a:bodyPr anchorCtr="0" anchor="b" bIns="0" lIns="91425" spcFirstLastPara="1" rIns="91425" wrap="square" tIns="91425">
            <a:noAutofit/>
          </a:bodyPr>
          <a:lstStyle/>
          <a:p>
            <a:pPr indent="0" lvl="0" marL="0" rtl="0" algn="l">
              <a:spcBef>
                <a:spcPts val="0"/>
              </a:spcBef>
              <a:spcAft>
                <a:spcPts val="0"/>
              </a:spcAft>
              <a:buNone/>
            </a:pPr>
            <a:r>
              <a:rPr lang="en" sz="5100"/>
              <a:t>C </a:t>
            </a:r>
            <a:endParaRPr sz="5100"/>
          </a:p>
          <a:p>
            <a:pPr indent="0" lvl="0" marL="0" rtl="0" algn="l">
              <a:spcBef>
                <a:spcPts val="0"/>
              </a:spcBef>
              <a:spcAft>
                <a:spcPts val="0"/>
              </a:spcAft>
              <a:buNone/>
            </a:pPr>
            <a:r>
              <a:rPr lang="en" sz="5100"/>
              <a:t>Intermediate</a:t>
            </a:r>
            <a:endParaRPr sz="5100"/>
          </a:p>
          <a:p>
            <a:pPr indent="0" lvl="0" marL="0" rtl="0" algn="l">
              <a:spcBef>
                <a:spcPts val="0"/>
              </a:spcBef>
              <a:spcAft>
                <a:spcPts val="0"/>
              </a:spcAft>
              <a:buNone/>
            </a:pPr>
            <a:r>
              <a:rPr lang="en" sz="5100"/>
              <a:t>LESSON 1</a:t>
            </a:r>
            <a:endParaRPr sz="5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36"/>
          <p:cNvSpPr txBox="1"/>
          <p:nvPr>
            <p:ph type="title"/>
          </p:nvPr>
        </p:nvSpPr>
        <p:spPr>
          <a:xfrm>
            <a:off x="2876975" y="3170525"/>
            <a:ext cx="3289500" cy="9861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sz="1600">
                <a:solidFill>
                  <a:schemeClr val="lt2"/>
                </a:solidFill>
              </a:rPr>
              <a:t>You cannot display all the value by using one command like Python!</a:t>
            </a:r>
            <a:endParaRPr sz="1600">
              <a:solidFill>
                <a:schemeClr val="lt2"/>
              </a:solidFill>
            </a:endParaRPr>
          </a:p>
          <a:p>
            <a:pPr indent="0" lvl="0" marL="0" rtl="0" algn="ctr">
              <a:spcBef>
                <a:spcPts val="0"/>
              </a:spcBef>
              <a:spcAft>
                <a:spcPts val="0"/>
              </a:spcAft>
              <a:buNone/>
            </a:pPr>
            <a:r>
              <a:rPr lang="en" sz="2900">
                <a:solidFill>
                  <a:srgbClr val="333333"/>
                </a:solidFill>
                <a:highlight>
                  <a:srgbClr val="FFFFFF"/>
                </a:highlight>
                <a:latin typeface="Arial"/>
                <a:ea typeface="Arial"/>
                <a:cs typeface="Arial"/>
                <a:sym typeface="Arial"/>
              </a:rPr>
              <a:t>😂</a:t>
            </a:r>
            <a:endParaRPr sz="800">
              <a:solidFill>
                <a:schemeClr val="lt2"/>
              </a:solidFill>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455" name="Google Shape;455;p36"/>
          <p:cNvSpPr txBox="1"/>
          <p:nvPr>
            <p:ph idx="1" type="subTitle"/>
          </p:nvPr>
        </p:nvSpPr>
        <p:spPr>
          <a:xfrm flipH="1">
            <a:off x="2521800" y="2501525"/>
            <a:ext cx="4100400" cy="6690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t>printf(“%d”, arr[(index)]);</a:t>
            </a:r>
            <a:endParaRPr/>
          </a:p>
        </p:txBody>
      </p:sp>
      <p:sp>
        <p:nvSpPr>
          <p:cNvPr id="456" name="Google Shape;456;p36"/>
          <p:cNvSpPr txBox="1"/>
          <p:nvPr>
            <p:ph idx="4294967295" type="title"/>
          </p:nvPr>
        </p:nvSpPr>
        <p:spPr>
          <a:xfrm>
            <a:off x="2590356" y="1913625"/>
            <a:ext cx="3963300" cy="6690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dk2"/>
                </a:solidFill>
              </a:rPr>
              <a:t>Output Array</a:t>
            </a:r>
            <a:endParaRPr sz="30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37"/>
          <p:cNvSpPr txBox="1"/>
          <p:nvPr>
            <p:ph idx="1" type="body"/>
          </p:nvPr>
        </p:nvSpPr>
        <p:spPr>
          <a:xfrm>
            <a:off x="4579525" y="2388200"/>
            <a:ext cx="3666300" cy="213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look at an example question:</a:t>
            </a:r>
            <a:endParaRPr/>
          </a:p>
          <a:p>
            <a:pPr indent="0" lvl="0" marL="0" rtl="0" algn="l">
              <a:spcBef>
                <a:spcPts val="0"/>
              </a:spcBef>
              <a:spcAft>
                <a:spcPts val="0"/>
              </a:spcAft>
              <a:buNone/>
            </a:pPr>
            <a:r>
              <a:rPr lang="en"/>
              <a:t>Q: Create a program that first ask user how many integers user want to enter then after the user enters all integers then the program must display all value that the user had enter.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Maximum 100 integers</a:t>
            </a:r>
            <a:endParaRPr/>
          </a:p>
          <a:p>
            <a:pPr indent="0" lvl="0" marL="0" rtl="0" algn="l">
              <a:spcBef>
                <a:spcPts val="0"/>
              </a:spcBef>
              <a:spcAft>
                <a:spcPts val="0"/>
              </a:spcAft>
              <a:buNone/>
            </a:pPr>
            <a:r>
              <a:t/>
            </a:r>
            <a:endParaRPr/>
          </a:p>
        </p:txBody>
      </p:sp>
      <p:sp>
        <p:nvSpPr>
          <p:cNvPr id="462" name="Google Shape;462;p37"/>
          <p:cNvSpPr txBox="1"/>
          <p:nvPr>
            <p:ph type="title"/>
          </p:nvPr>
        </p:nvSpPr>
        <p:spPr>
          <a:xfrm>
            <a:off x="4579531" y="1714800"/>
            <a:ext cx="39633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Why is it important?</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38"/>
          <p:cNvSpPr txBox="1"/>
          <p:nvPr/>
        </p:nvSpPr>
        <p:spPr>
          <a:xfrm>
            <a:off x="2510100" y="1430525"/>
            <a:ext cx="4123800" cy="35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Overpass Mono"/>
                <a:ea typeface="Overpass Mono"/>
                <a:cs typeface="Overpass Mono"/>
                <a:sym typeface="Overpass Mono"/>
              </a:rPr>
              <a:t>int val1, val2,...,val100;</a:t>
            </a:r>
            <a:endParaRPr b="1" sz="1000">
              <a:solidFill>
                <a:schemeClr val="dk1"/>
              </a:solidFill>
              <a:latin typeface="Overpass Mono"/>
              <a:ea typeface="Overpass Mono"/>
              <a:cs typeface="Overpass Mono"/>
              <a:sym typeface="Overpass Mono"/>
            </a:endParaRPr>
          </a:p>
          <a:p>
            <a:pPr indent="0" lvl="0" marL="0" rtl="0" algn="l">
              <a:spcBef>
                <a:spcPts val="0"/>
              </a:spcBef>
              <a:spcAft>
                <a:spcPts val="0"/>
              </a:spcAft>
              <a:buNone/>
            </a:pPr>
            <a:r>
              <a:rPr b="1" lang="en" sz="1000">
                <a:solidFill>
                  <a:schemeClr val="dk1"/>
                </a:solidFill>
                <a:latin typeface="Overpass Mono"/>
                <a:ea typeface="Overpass Mono"/>
                <a:cs typeface="Overpass Mono"/>
                <a:sym typeface="Overpass Mono"/>
              </a:rPr>
              <a:t>int amount;</a:t>
            </a:r>
            <a:endParaRPr b="1" sz="1000">
              <a:solidFill>
                <a:schemeClr val="dk1"/>
              </a:solidFill>
              <a:latin typeface="Overpass Mono"/>
              <a:ea typeface="Overpass Mono"/>
              <a:cs typeface="Overpass Mono"/>
              <a:sym typeface="Overpass Mono"/>
            </a:endParaRPr>
          </a:p>
          <a:p>
            <a:pPr indent="0" lvl="0" marL="0" rtl="0" algn="l">
              <a:spcBef>
                <a:spcPts val="0"/>
              </a:spcBef>
              <a:spcAft>
                <a:spcPts val="0"/>
              </a:spcAft>
              <a:buNone/>
            </a:pPr>
            <a:r>
              <a:rPr b="1" lang="en" sz="1000">
                <a:solidFill>
                  <a:schemeClr val="dk1"/>
                </a:solidFill>
                <a:latin typeface="Overpass Mono"/>
                <a:ea typeface="Overpass Mono"/>
                <a:cs typeface="Overpass Mono"/>
                <a:sym typeface="Overpass Mono"/>
              </a:rPr>
              <a:t>scanf("%d", &amp;amount);</a:t>
            </a:r>
            <a:endParaRPr b="1" sz="1000">
              <a:solidFill>
                <a:schemeClr val="dk1"/>
              </a:solidFill>
              <a:latin typeface="Overpass Mono"/>
              <a:ea typeface="Overpass Mono"/>
              <a:cs typeface="Overpass Mono"/>
              <a:sym typeface="Overpass Mono"/>
            </a:endParaRPr>
          </a:p>
          <a:p>
            <a:pPr indent="0" lvl="0" marL="0" rtl="0" algn="l">
              <a:spcBef>
                <a:spcPts val="0"/>
              </a:spcBef>
              <a:spcAft>
                <a:spcPts val="0"/>
              </a:spcAft>
              <a:buNone/>
            </a:pPr>
            <a:r>
              <a:rPr b="1" lang="en" sz="1000">
                <a:solidFill>
                  <a:schemeClr val="dk1"/>
                </a:solidFill>
                <a:latin typeface="Overpass Mono"/>
                <a:ea typeface="Overpass Mono"/>
                <a:cs typeface="Overpass Mono"/>
                <a:sym typeface="Overpass Mono"/>
              </a:rPr>
              <a:t>scanf("%c");</a:t>
            </a:r>
            <a:endParaRPr b="1" sz="1000">
              <a:solidFill>
                <a:schemeClr val="dk1"/>
              </a:solidFill>
              <a:latin typeface="Overpass Mono"/>
              <a:ea typeface="Overpass Mono"/>
              <a:cs typeface="Overpass Mono"/>
              <a:sym typeface="Overpass Mono"/>
            </a:endParaRPr>
          </a:p>
          <a:p>
            <a:pPr indent="0" lvl="0" marL="0" rtl="0" algn="l">
              <a:spcBef>
                <a:spcPts val="0"/>
              </a:spcBef>
              <a:spcAft>
                <a:spcPts val="0"/>
              </a:spcAft>
              <a:buNone/>
            </a:pPr>
            <a:r>
              <a:rPr b="1" lang="en" sz="1000">
                <a:solidFill>
                  <a:schemeClr val="dk1"/>
                </a:solidFill>
                <a:latin typeface="Overpass Mono"/>
                <a:ea typeface="Overpass Mono"/>
                <a:cs typeface="Overpass Mono"/>
                <a:sym typeface="Overpass Mono"/>
              </a:rPr>
              <a:t>for(int i=0; i&lt;amount; i++){</a:t>
            </a:r>
            <a:endParaRPr b="1" sz="1000">
              <a:solidFill>
                <a:schemeClr val="dk1"/>
              </a:solidFill>
              <a:latin typeface="Overpass Mono"/>
              <a:ea typeface="Overpass Mono"/>
              <a:cs typeface="Overpass Mono"/>
              <a:sym typeface="Overpass Mono"/>
            </a:endParaRPr>
          </a:p>
          <a:p>
            <a:pPr indent="0" lvl="0" marL="0" rtl="0" algn="l">
              <a:spcBef>
                <a:spcPts val="0"/>
              </a:spcBef>
              <a:spcAft>
                <a:spcPts val="0"/>
              </a:spcAft>
              <a:buNone/>
            </a:pPr>
            <a:r>
              <a:rPr b="1" lang="en" sz="1000">
                <a:solidFill>
                  <a:schemeClr val="dk1"/>
                </a:solidFill>
                <a:latin typeface="Overpass Mono"/>
                <a:ea typeface="Overpass Mono"/>
                <a:cs typeface="Overpass Mono"/>
                <a:sym typeface="Overpass Mono"/>
              </a:rPr>
              <a:t>	if(i==0)</a:t>
            </a:r>
            <a:endParaRPr b="1" sz="1000">
              <a:solidFill>
                <a:schemeClr val="dk1"/>
              </a:solidFill>
              <a:latin typeface="Overpass Mono"/>
              <a:ea typeface="Overpass Mono"/>
              <a:cs typeface="Overpass Mono"/>
              <a:sym typeface="Overpass Mono"/>
            </a:endParaRPr>
          </a:p>
          <a:p>
            <a:pPr indent="0" lvl="0" marL="0" rtl="0" algn="l">
              <a:spcBef>
                <a:spcPts val="0"/>
              </a:spcBef>
              <a:spcAft>
                <a:spcPts val="0"/>
              </a:spcAft>
              <a:buNone/>
            </a:pPr>
            <a:r>
              <a:rPr b="1" lang="en" sz="1000">
                <a:solidFill>
                  <a:schemeClr val="dk1"/>
                </a:solidFill>
                <a:latin typeface="Overpass Mono"/>
                <a:ea typeface="Overpass Mono"/>
                <a:cs typeface="Overpass Mono"/>
                <a:sym typeface="Overpass Mono"/>
              </a:rPr>
              <a:t>		scanf("%d", &amp;val1);</a:t>
            </a:r>
            <a:endParaRPr b="1" sz="1000">
              <a:solidFill>
                <a:schemeClr val="dk1"/>
              </a:solidFill>
              <a:latin typeface="Overpass Mono"/>
              <a:ea typeface="Overpass Mono"/>
              <a:cs typeface="Overpass Mono"/>
              <a:sym typeface="Overpass Mono"/>
            </a:endParaRPr>
          </a:p>
          <a:p>
            <a:pPr indent="0" lvl="0" marL="0" rtl="0" algn="l">
              <a:spcBef>
                <a:spcPts val="0"/>
              </a:spcBef>
              <a:spcAft>
                <a:spcPts val="0"/>
              </a:spcAft>
              <a:buNone/>
            </a:pPr>
            <a:r>
              <a:rPr b="1" lang="en" sz="1000">
                <a:solidFill>
                  <a:schemeClr val="dk1"/>
                </a:solidFill>
                <a:latin typeface="Overpass Mono"/>
                <a:ea typeface="Overpass Mono"/>
                <a:cs typeface="Overpass Mono"/>
                <a:sym typeface="Overpass Mono"/>
              </a:rPr>
              <a:t>	else if(i==1)</a:t>
            </a:r>
            <a:endParaRPr b="1" sz="1000">
              <a:solidFill>
                <a:schemeClr val="dk1"/>
              </a:solidFill>
              <a:latin typeface="Overpass Mono"/>
              <a:ea typeface="Overpass Mono"/>
              <a:cs typeface="Overpass Mono"/>
              <a:sym typeface="Overpass Mono"/>
            </a:endParaRPr>
          </a:p>
          <a:p>
            <a:pPr indent="0" lvl="0" marL="0" rtl="0" algn="l">
              <a:spcBef>
                <a:spcPts val="0"/>
              </a:spcBef>
              <a:spcAft>
                <a:spcPts val="0"/>
              </a:spcAft>
              <a:buNone/>
            </a:pPr>
            <a:r>
              <a:rPr b="1" lang="en" sz="1000">
                <a:solidFill>
                  <a:schemeClr val="dk1"/>
                </a:solidFill>
                <a:latin typeface="Overpass Mono"/>
                <a:ea typeface="Overpass Mono"/>
                <a:cs typeface="Overpass Mono"/>
                <a:sym typeface="Overpass Mono"/>
              </a:rPr>
              <a:t>		scanf("%d", &amp;val2);</a:t>
            </a:r>
            <a:endParaRPr b="1" sz="1000">
              <a:solidFill>
                <a:schemeClr val="dk1"/>
              </a:solidFill>
              <a:latin typeface="Overpass Mono"/>
              <a:ea typeface="Overpass Mono"/>
              <a:cs typeface="Overpass Mono"/>
              <a:sym typeface="Overpass Mono"/>
            </a:endParaRPr>
          </a:p>
          <a:p>
            <a:pPr indent="0" lvl="0" marL="0" rtl="0" algn="l">
              <a:spcBef>
                <a:spcPts val="0"/>
              </a:spcBef>
              <a:spcAft>
                <a:spcPts val="0"/>
              </a:spcAft>
              <a:buNone/>
            </a:pPr>
            <a:r>
              <a:rPr b="1" lang="en" sz="1000">
                <a:solidFill>
                  <a:schemeClr val="dk1"/>
                </a:solidFill>
                <a:latin typeface="Overpass Mono"/>
                <a:ea typeface="Overpass Mono"/>
                <a:cs typeface="Overpass Mono"/>
                <a:sym typeface="Overpass Mono"/>
              </a:rPr>
              <a:t>	…</a:t>
            </a:r>
            <a:endParaRPr b="1" sz="1000">
              <a:solidFill>
                <a:schemeClr val="dk1"/>
              </a:solidFill>
              <a:latin typeface="Overpass Mono"/>
              <a:ea typeface="Overpass Mono"/>
              <a:cs typeface="Overpass Mono"/>
              <a:sym typeface="Overpass Mono"/>
            </a:endParaRPr>
          </a:p>
          <a:p>
            <a:pPr indent="0" lvl="0" marL="0" rtl="0" algn="l">
              <a:spcBef>
                <a:spcPts val="0"/>
              </a:spcBef>
              <a:spcAft>
                <a:spcPts val="0"/>
              </a:spcAft>
              <a:buNone/>
            </a:pPr>
            <a:r>
              <a:rPr b="1" lang="en" sz="1000">
                <a:solidFill>
                  <a:schemeClr val="dk1"/>
                </a:solidFill>
                <a:latin typeface="Overpass Mono"/>
                <a:ea typeface="Overpass Mono"/>
                <a:cs typeface="Overpass Mono"/>
                <a:sym typeface="Overpass Mono"/>
              </a:rPr>
              <a:t>	else if(i==99)</a:t>
            </a:r>
            <a:endParaRPr b="1" sz="1000">
              <a:solidFill>
                <a:schemeClr val="dk1"/>
              </a:solidFill>
              <a:latin typeface="Overpass Mono"/>
              <a:ea typeface="Overpass Mono"/>
              <a:cs typeface="Overpass Mono"/>
              <a:sym typeface="Overpass Mono"/>
            </a:endParaRPr>
          </a:p>
          <a:p>
            <a:pPr indent="0" lvl="0" marL="0" rtl="0" algn="l">
              <a:spcBef>
                <a:spcPts val="0"/>
              </a:spcBef>
              <a:spcAft>
                <a:spcPts val="0"/>
              </a:spcAft>
              <a:buNone/>
            </a:pPr>
            <a:r>
              <a:rPr b="1" lang="en" sz="1000">
                <a:solidFill>
                  <a:schemeClr val="dk1"/>
                </a:solidFill>
                <a:latin typeface="Overpass Mono"/>
                <a:ea typeface="Overpass Mono"/>
                <a:cs typeface="Overpass Mono"/>
                <a:sym typeface="Overpass Mono"/>
              </a:rPr>
              <a:t>		scanf("%d", &amp;val100);</a:t>
            </a:r>
            <a:endParaRPr b="1" sz="1000">
              <a:solidFill>
                <a:schemeClr val="dk1"/>
              </a:solidFill>
              <a:latin typeface="Overpass Mono"/>
              <a:ea typeface="Overpass Mono"/>
              <a:cs typeface="Overpass Mono"/>
              <a:sym typeface="Overpass Mono"/>
            </a:endParaRPr>
          </a:p>
          <a:p>
            <a:pPr indent="0" lvl="0" marL="0" rtl="0" algn="l">
              <a:spcBef>
                <a:spcPts val="0"/>
              </a:spcBef>
              <a:spcAft>
                <a:spcPts val="0"/>
              </a:spcAft>
              <a:buNone/>
            </a:pPr>
            <a:r>
              <a:rPr b="1" lang="en" sz="1000">
                <a:solidFill>
                  <a:schemeClr val="dk1"/>
                </a:solidFill>
                <a:latin typeface="Overpass Mono"/>
                <a:ea typeface="Overpass Mono"/>
                <a:cs typeface="Overpass Mono"/>
                <a:sym typeface="Overpass Mono"/>
              </a:rPr>
              <a:t>}</a:t>
            </a:r>
            <a:endParaRPr b="1" sz="1000">
              <a:solidFill>
                <a:schemeClr val="dk1"/>
              </a:solidFill>
              <a:latin typeface="Overpass Mono"/>
              <a:ea typeface="Overpass Mono"/>
              <a:cs typeface="Overpass Mono"/>
              <a:sym typeface="Overpass Mono"/>
            </a:endParaRPr>
          </a:p>
          <a:p>
            <a:pPr indent="0" lvl="0" marL="0" rtl="0" algn="l">
              <a:spcBef>
                <a:spcPts val="0"/>
              </a:spcBef>
              <a:spcAft>
                <a:spcPts val="0"/>
              </a:spcAft>
              <a:buNone/>
            </a:pPr>
            <a:r>
              <a:rPr b="1" lang="en" sz="1000">
                <a:solidFill>
                  <a:schemeClr val="dk1"/>
                </a:solidFill>
                <a:latin typeface="Overpass Mono"/>
                <a:ea typeface="Overpass Mono"/>
                <a:cs typeface="Overpass Mono"/>
                <a:sym typeface="Overpass Mono"/>
              </a:rPr>
              <a:t>for(int i=0; i&lt;amount; i++){</a:t>
            </a:r>
            <a:endParaRPr b="1" sz="1000">
              <a:solidFill>
                <a:schemeClr val="dk1"/>
              </a:solidFill>
              <a:latin typeface="Overpass Mono"/>
              <a:ea typeface="Overpass Mono"/>
              <a:cs typeface="Overpass Mono"/>
              <a:sym typeface="Overpass Mono"/>
            </a:endParaRPr>
          </a:p>
          <a:p>
            <a:pPr indent="0" lvl="0" marL="0" rtl="0" algn="l">
              <a:spcBef>
                <a:spcPts val="0"/>
              </a:spcBef>
              <a:spcAft>
                <a:spcPts val="0"/>
              </a:spcAft>
              <a:buNone/>
            </a:pPr>
            <a:r>
              <a:rPr b="1" lang="en" sz="1000">
                <a:solidFill>
                  <a:schemeClr val="dk1"/>
                </a:solidFill>
                <a:latin typeface="Overpass Mono"/>
                <a:ea typeface="Overpass Mono"/>
                <a:cs typeface="Overpass Mono"/>
                <a:sym typeface="Overpass Mono"/>
              </a:rPr>
              <a:t>	if(i==0)</a:t>
            </a:r>
            <a:endParaRPr b="1" sz="1000">
              <a:solidFill>
                <a:schemeClr val="dk1"/>
              </a:solidFill>
              <a:latin typeface="Overpass Mono"/>
              <a:ea typeface="Overpass Mono"/>
              <a:cs typeface="Overpass Mono"/>
              <a:sym typeface="Overpass Mono"/>
            </a:endParaRPr>
          </a:p>
          <a:p>
            <a:pPr indent="0" lvl="0" marL="0" rtl="0" algn="l">
              <a:spcBef>
                <a:spcPts val="0"/>
              </a:spcBef>
              <a:spcAft>
                <a:spcPts val="0"/>
              </a:spcAft>
              <a:buNone/>
            </a:pPr>
            <a:r>
              <a:rPr b="1" lang="en" sz="1000">
                <a:solidFill>
                  <a:schemeClr val="dk1"/>
                </a:solidFill>
                <a:latin typeface="Overpass Mono"/>
                <a:ea typeface="Overpass Mono"/>
                <a:cs typeface="Overpass Mono"/>
                <a:sym typeface="Overpass Mono"/>
              </a:rPr>
              <a:t>		printf("%d", val1);</a:t>
            </a:r>
            <a:endParaRPr b="1" sz="1000">
              <a:solidFill>
                <a:schemeClr val="dk1"/>
              </a:solidFill>
              <a:latin typeface="Overpass Mono"/>
              <a:ea typeface="Overpass Mono"/>
              <a:cs typeface="Overpass Mono"/>
              <a:sym typeface="Overpass Mono"/>
            </a:endParaRPr>
          </a:p>
          <a:p>
            <a:pPr indent="0" lvl="0" marL="0" rtl="0" algn="l">
              <a:spcBef>
                <a:spcPts val="0"/>
              </a:spcBef>
              <a:spcAft>
                <a:spcPts val="0"/>
              </a:spcAft>
              <a:buNone/>
            </a:pPr>
            <a:r>
              <a:rPr b="1" lang="en" sz="1000">
                <a:solidFill>
                  <a:schemeClr val="dk1"/>
                </a:solidFill>
                <a:latin typeface="Overpass Mono"/>
                <a:ea typeface="Overpass Mono"/>
                <a:cs typeface="Overpass Mono"/>
                <a:sym typeface="Overpass Mono"/>
              </a:rPr>
              <a:t>	else if(i==1)</a:t>
            </a:r>
            <a:endParaRPr b="1" sz="1000">
              <a:solidFill>
                <a:schemeClr val="dk1"/>
              </a:solidFill>
              <a:latin typeface="Overpass Mono"/>
              <a:ea typeface="Overpass Mono"/>
              <a:cs typeface="Overpass Mono"/>
              <a:sym typeface="Overpass Mono"/>
            </a:endParaRPr>
          </a:p>
          <a:p>
            <a:pPr indent="0" lvl="0" marL="0" rtl="0" algn="l">
              <a:spcBef>
                <a:spcPts val="0"/>
              </a:spcBef>
              <a:spcAft>
                <a:spcPts val="0"/>
              </a:spcAft>
              <a:buNone/>
            </a:pPr>
            <a:r>
              <a:rPr b="1" lang="en" sz="1000">
                <a:solidFill>
                  <a:schemeClr val="dk1"/>
                </a:solidFill>
                <a:latin typeface="Overpass Mono"/>
                <a:ea typeface="Overpass Mono"/>
                <a:cs typeface="Overpass Mono"/>
                <a:sym typeface="Overpass Mono"/>
              </a:rPr>
              <a:t>		printf("%d", val2);</a:t>
            </a:r>
            <a:endParaRPr b="1" sz="1000">
              <a:solidFill>
                <a:schemeClr val="dk1"/>
              </a:solidFill>
              <a:latin typeface="Overpass Mono"/>
              <a:ea typeface="Overpass Mono"/>
              <a:cs typeface="Overpass Mono"/>
              <a:sym typeface="Overpass Mono"/>
            </a:endParaRPr>
          </a:p>
          <a:p>
            <a:pPr indent="0" lvl="0" marL="0" rtl="0" algn="l">
              <a:spcBef>
                <a:spcPts val="0"/>
              </a:spcBef>
              <a:spcAft>
                <a:spcPts val="0"/>
              </a:spcAft>
              <a:buNone/>
            </a:pPr>
            <a:r>
              <a:rPr b="1" lang="en" sz="1000">
                <a:solidFill>
                  <a:schemeClr val="dk1"/>
                </a:solidFill>
                <a:latin typeface="Overpass Mono"/>
                <a:ea typeface="Overpass Mono"/>
                <a:cs typeface="Overpass Mono"/>
                <a:sym typeface="Overpass Mono"/>
              </a:rPr>
              <a:t>	…</a:t>
            </a:r>
            <a:endParaRPr b="1" sz="1000">
              <a:solidFill>
                <a:schemeClr val="dk1"/>
              </a:solidFill>
              <a:latin typeface="Overpass Mono"/>
              <a:ea typeface="Overpass Mono"/>
              <a:cs typeface="Overpass Mono"/>
              <a:sym typeface="Overpass Mono"/>
            </a:endParaRPr>
          </a:p>
          <a:p>
            <a:pPr indent="0" lvl="0" marL="0" rtl="0" algn="l">
              <a:spcBef>
                <a:spcPts val="0"/>
              </a:spcBef>
              <a:spcAft>
                <a:spcPts val="0"/>
              </a:spcAft>
              <a:buNone/>
            </a:pPr>
            <a:r>
              <a:rPr b="1" lang="en" sz="1000">
                <a:solidFill>
                  <a:schemeClr val="dk1"/>
                </a:solidFill>
                <a:latin typeface="Overpass Mono"/>
                <a:ea typeface="Overpass Mono"/>
                <a:cs typeface="Overpass Mono"/>
                <a:sym typeface="Overpass Mono"/>
              </a:rPr>
              <a:t>	else if(i==99)</a:t>
            </a:r>
            <a:endParaRPr b="1" sz="1000">
              <a:solidFill>
                <a:schemeClr val="dk1"/>
              </a:solidFill>
              <a:latin typeface="Overpass Mono"/>
              <a:ea typeface="Overpass Mono"/>
              <a:cs typeface="Overpass Mono"/>
              <a:sym typeface="Overpass Mono"/>
            </a:endParaRPr>
          </a:p>
          <a:p>
            <a:pPr indent="0" lvl="0" marL="0" rtl="0" algn="l">
              <a:spcBef>
                <a:spcPts val="0"/>
              </a:spcBef>
              <a:spcAft>
                <a:spcPts val="0"/>
              </a:spcAft>
              <a:buNone/>
            </a:pPr>
            <a:r>
              <a:rPr b="1" lang="en" sz="1000">
                <a:solidFill>
                  <a:schemeClr val="dk1"/>
                </a:solidFill>
                <a:latin typeface="Overpass Mono"/>
                <a:ea typeface="Overpass Mono"/>
                <a:cs typeface="Overpass Mono"/>
                <a:sym typeface="Overpass Mono"/>
              </a:rPr>
              <a:t>		printf("%d", val100);</a:t>
            </a:r>
            <a:endParaRPr b="1" sz="1000">
              <a:solidFill>
                <a:schemeClr val="dk1"/>
              </a:solidFill>
              <a:latin typeface="Overpass Mono"/>
              <a:ea typeface="Overpass Mono"/>
              <a:cs typeface="Overpass Mono"/>
              <a:sym typeface="Overpass Mono"/>
            </a:endParaRPr>
          </a:p>
          <a:p>
            <a:pPr indent="0" lvl="0" marL="0" rtl="0" algn="l">
              <a:spcBef>
                <a:spcPts val="0"/>
              </a:spcBef>
              <a:spcAft>
                <a:spcPts val="0"/>
              </a:spcAft>
              <a:buNone/>
            </a:pPr>
            <a:r>
              <a:rPr b="1" lang="en" sz="1000">
                <a:solidFill>
                  <a:schemeClr val="dk1"/>
                </a:solidFill>
                <a:latin typeface="Overpass Mono"/>
                <a:ea typeface="Overpass Mono"/>
                <a:cs typeface="Overpass Mono"/>
                <a:sym typeface="Overpass Mono"/>
              </a:rPr>
              <a:t>}</a:t>
            </a:r>
            <a:endParaRPr b="1" sz="1000">
              <a:solidFill>
                <a:schemeClr val="dk1"/>
              </a:solidFill>
              <a:latin typeface="Overpass Mono"/>
              <a:ea typeface="Overpass Mono"/>
              <a:cs typeface="Overpass Mono"/>
              <a:sym typeface="Overpass Mono"/>
            </a:endParaRPr>
          </a:p>
          <a:p>
            <a:pPr indent="0" lvl="0" marL="0" rtl="0" algn="l">
              <a:spcBef>
                <a:spcPts val="0"/>
              </a:spcBef>
              <a:spcAft>
                <a:spcPts val="0"/>
              </a:spcAft>
              <a:buNone/>
            </a:pPr>
            <a:r>
              <a:t/>
            </a:r>
            <a:endParaRPr b="1" sz="1000">
              <a:solidFill>
                <a:schemeClr val="dk1"/>
              </a:solidFill>
              <a:latin typeface="Overpass Mono"/>
              <a:ea typeface="Overpass Mono"/>
              <a:cs typeface="Overpass Mono"/>
              <a:sym typeface="Overpass Mono"/>
            </a:endParaRPr>
          </a:p>
        </p:txBody>
      </p:sp>
      <p:sp>
        <p:nvSpPr>
          <p:cNvPr id="468" name="Google Shape;468;p38"/>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Without Array</a:t>
            </a:r>
            <a:endParaRPr/>
          </a:p>
          <a:p>
            <a:pPr indent="0" lvl="0" marL="0" rtl="0" algn="ctr">
              <a:spcBef>
                <a:spcPts val="0"/>
              </a:spcBef>
              <a:spcAft>
                <a:spcPts val="0"/>
              </a:spcAft>
              <a:buNone/>
            </a:pPr>
            <a:r>
              <a:t/>
            </a:r>
            <a:endParaRPr/>
          </a:p>
        </p:txBody>
      </p:sp>
      <p:sp>
        <p:nvSpPr>
          <p:cNvPr id="469" name="Google Shape;469;p38"/>
          <p:cNvSpPr txBox="1"/>
          <p:nvPr>
            <p:ph idx="4294967295" type="title"/>
          </p:nvPr>
        </p:nvSpPr>
        <p:spPr>
          <a:xfrm>
            <a:off x="3423750" y="2150202"/>
            <a:ext cx="2296500" cy="457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-4.30 %</a:t>
            </a:r>
            <a:endParaRPr/>
          </a:p>
        </p:txBody>
      </p:sp>
      <p:sp>
        <p:nvSpPr>
          <p:cNvPr id="470" name="Google Shape;470;p38"/>
          <p:cNvSpPr txBox="1"/>
          <p:nvPr>
            <p:ph idx="4294967295" type="title"/>
          </p:nvPr>
        </p:nvSpPr>
        <p:spPr>
          <a:xfrm>
            <a:off x="6441825" y="1430525"/>
            <a:ext cx="2481300" cy="1150500"/>
          </a:xfrm>
          <a:prstGeom prst="rect">
            <a:avLst/>
          </a:prstGeom>
          <a:solidFill>
            <a:schemeClr val="lt2"/>
          </a:solidFill>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Anaheim"/>
                <a:ea typeface="Anaheim"/>
                <a:cs typeface="Anaheim"/>
                <a:sym typeface="Anaheim"/>
              </a:rPr>
              <a:t>Not efficient af</a:t>
            </a:r>
            <a:endParaRPr sz="1500">
              <a:latin typeface="Anaheim"/>
              <a:ea typeface="Anaheim"/>
              <a:cs typeface="Anaheim"/>
              <a:sym typeface="Anaheim"/>
            </a:endParaRPr>
          </a:p>
          <a:p>
            <a:pPr indent="0" lvl="0" marL="0" rtl="0" algn="l">
              <a:spcBef>
                <a:spcPts val="0"/>
              </a:spcBef>
              <a:spcAft>
                <a:spcPts val="0"/>
              </a:spcAft>
              <a:buNone/>
            </a:pPr>
            <a:r>
              <a:rPr lang="en" sz="1500">
                <a:latin typeface="Anaheim"/>
                <a:ea typeface="Anaheim"/>
                <a:cs typeface="Anaheim"/>
                <a:sym typeface="Anaheim"/>
              </a:rPr>
              <a:t>Not dynamic</a:t>
            </a:r>
            <a:endParaRPr sz="1500">
              <a:latin typeface="Anaheim"/>
              <a:ea typeface="Anaheim"/>
              <a:cs typeface="Anaheim"/>
              <a:sym typeface="Anaheim"/>
            </a:endParaRPr>
          </a:p>
          <a:p>
            <a:pPr indent="0" lvl="0" marL="0" rtl="0" algn="l">
              <a:spcBef>
                <a:spcPts val="0"/>
              </a:spcBef>
              <a:spcAft>
                <a:spcPts val="0"/>
              </a:spcAft>
              <a:buNone/>
            </a:pPr>
            <a:r>
              <a:rPr lang="en" sz="1500">
                <a:latin typeface="Anaheim"/>
                <a:ea typeface="Anaheim"/>
                <a:cs typeface="Anaheim"/>
                <a:sym typeface="Anaheim"/>
              </a:rPr>
              <a:t>Bad code</a:t>
            </a:r>
            <a:endParaRPr sz="1500">
              <a:latin typeface="Anaheim"/>
              <a:ea typeface="Anaheim"/>
              <a:cs typeface="Anaheim"/>
              <a:sym typeface="Anaheim"/>
            </a:endParaRPr>
          </a:p>
          <a:p>
            <a:pPr indent="0" lvl="0" marL="0" rtl="0" algn="l">
              <a:spcBef>
                <a:spcPts val="0"/>
              </a:spcBef>
              <a:spcAft>
                <a:spcPts val="0"/>
              </a:spcAft>
              <a:buNone/>
            </a:pPr>
            <a:r>
              <a:rPr lang="en" sz="1500">
                <a:latin typeface="Anaheim"/>
                <a:ea typeface="Anaheim"/>
                <a:cs typeface="Anaheim"/>
                <a:sym typeface="Anaheim"/>
              </a:rPr>
              <a:t>Estimated line: 408 lines</a:t>
            </a:r>
            <a:endParaRPr sz="1500">
              <a:latin typeface="Anaheim"/>
              <a:ea typeface="Anaheim"/>
              <a:cs typeface="Anaheim"/>
              <a:sym typeface="Anaheim"/>
            </a:endParaRPr>
          </a:p>
          <a:p>
            <a:pPr indent="0" lvl="0" marL="0" rtl="0" algn="l">
              <a:spcBef>
                <a:spcPts val="0"/>
              </a:spcBef>
              <a:spcAft>
                <a:spcPts val="0"/>
              </a:spcAft>
              <a:buNone/>
            </a:pPr>
            <a:r>
              <a:t/>
            </a:r>
            <a:endParaRPr sz="1500">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39"/>
          <p:cNvSpPr txBox="1"/>
          <p:nvPr/>
        </p:nvSpPr>
        <p:spPr>
          <a:xfrm>
            <a:off x="2510100" y="1430525"/>
            <a:ext cx="4123800" cy="35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Overpass Mono"/>
                <a:ea typeface="Overpass Mono"/>
                <a:cs typeface="Overpass Mono"/>
                <a:sym typeface="Overpass Mono"/>
              </a:rPr>
              <a:t>int usin;</a:t>
            </a:r>
            <a:endParaRPr b="1">
              <a:solidFill>
                <a:schemeClr val="dk1"/>
              </a:solidFill>
              <a:latin typeface="Overpass Mono"/>
              <a:ea typeface="Overpass Mono"/>
              <a:cs typeface="Overpass Mono"/>
              <a:sym typeface="Overpass Mono"/>
            </a:endParaRPr>
          </a:p>
          <a:p>
            <a:pPr indent="0" lvl="0" marL="0" rtl="0" algn="l">
              <a:spcBef>
                <a:spcPts val="0"/>
              </a:spcBef>
              <a:spcAft>
                <a:spcPts val="0"/>
              </a:spcAft>
              <a:buNone/>
            </a:pPr>
            <a:r>
              <a:rPr b="1" lang="en">
                <a:solidFill>
                  <a:schemeClr val="dk1"/>
                </a:solidFill>
                <a:latin typeface="Overpass Mono"/>
                <a:ea typeface="Overpass Mono"/>
                <a:cs typeface="Overpass Mono"/>
                <a:sym typeface="Overpass Mono"/>
              </a:rPr>
              <a:t>scanf("%d", &amp;usin);</a:t>
            </a:r>
            <a:endParaRPr b="1">
              <a:solidFill>
                <a:schemeClr val="dk1"/>
              </a:solidFill>
              <a:latin typeface="Overpass Mono"/>
              <a:ea typeface="Overpass Mono"/>
              <a:cs typeface="Overpass Mono"/>
              <a:sym typeface="Overpass Mono"/>
            </a:endParaRPr>
          </a:p>
          <a:p>
            <a:pPr indent="0" lvl="0" marL="0" rtl="0" algn="l">
              <a:spcBef>
                <a:spcPts val="0"/>
              </a:spcBef>
              <a:spcAft>
                <a:spcPts val="0"/>
              </a:spcAft>
              <a:buNone/>
            </a:pPr>
            <a:r>
              <a:rPr b="1" lang="en">
                <a:solidFill>
                  <a:schemeClr val="dk1"/>
                </a:solidFill>
                <a:latin typeface="Overpass Mono"/>
                <a:ea typeface="Overpass Mono"/>
                <a:cs typeface="Overpass Mono"/>
                <a:sym typeface="Overpass Mono"/>
              </a:rPr>
              <a:t>int arr[usin];</a:t>
            </a:r>
            <a:endParaRPr b="1">
              <a:solidFill>
                <a:schemeClr val="dk1"/>
              </a:solidFill>
              <a:latin typeface="Overpass Mono"/>
              <a:ea typeface="Overpass Mono"/>
              <a:cs typeface="Overpass Mono"/>
              <a:sym typeface="Overpass Mono"/>
            </a:endParaRPr>
          </a:p>
          <a:p>
            <a:pPr indent="0" lvl="0" marL="0" rtl="0" algn="l">
              <a:spcBef>
                <a:spcPts val="0"/>
              </a:spcBef>
              <a:spcAft>
                <a:spcPts val="0"/>
              </a:spcAft>
              <a:buNone/>
            </a:pPr>
            <a:r>
              <a:rPr b="1" lang="en">
                <a:solidFill>
                  <a:schemeClr val="dk1"/>
                </a:solidFill>
                <a:latin typeface="Overpass Mono"/>
                <a:ea typeface="Overpass Mono"/>
                <a:cs typeface="Overpass Mono"/>
                <a:sym typeface="Overpass Mono"/>
              </a:rPr>
              <a:t>for(int i=0; i &lt; usin; i++){</a:t>
            </a:r>
            <a:endParaRPr b="1">
              <a:solidFill>
                <a:schemeClr val="dk1"/>
              </a:solidFill>
              <a:latin typeface="Overpass Mono"/>
              <a:ea typeface="Overpass Mono"/>
              <a:cs typeface="Overpass Mono"/>
              <a:sym typeface="Overpass Mono"/>
            </a:endParaRPr>
          </a:p>
          <a:p>
            <a:pPr indent="457200" lvl="0" marL="0" rtl="0" algn="l">
              <a:spcBef>
                <a:spcPts val="0"/>
              </a:spcBef>
              <a:spcAft>
                <a:spcPts val="0"/>
              </a:spcAft>
              <a:buNone/>
            </a:pPr>
            <a:r>
              <a:rPr b="1" lang="en">
                <a:solidFill>
                  <a:schemeClr val="dk1"/>
                </a:solidFill>
                <a:latin typeface="Overpass Mono"/>
                <a:ea typeface="Overpass Mono"/>
                <a:cs typeface="Overpass Mono"/>
                <a:sym typeface="Overpass Mono"/>
              </a:rPr>
              <a:t>scanf("%d",&amp;arr[i]);</a:t>
            </a:r>
            <a:endParaRPr b="1">
              <a:solidFill>
                <a:schemeClr val="dk1"/>
              </a:solidFill>
              <a:latin typeface="Overpass Mono"/>
              <a:ea typeface="Overpass Mono"/>
              <a:cs typeface="Overpass Mono"/>
              <a:sym typeface="Overpass Mono"/>
            </a:endParaRPr>
          </a:p>
          <a:p>
            <a:pPr indent="0" lvl="0" marL="0" rtl="0" algn="l">
              <a:spcBef>
                <a:spcPts val="0"/>
              </a:spcBef>
              <a:spcAft>
                <a:spcPts val="0"/>
              </a:spcAft>
              <a:buNone/>
            </a:pPr>
            <a:r>
              <a:rPr b="1" lang="en">
                <a:solidFill>
                  <a:schemeClr val="dk1"/>
                </a:solidFill>
                <a:latin typeface="Overpass Mono"/>
                <a:ea typeface="Overpass Mono"/>
                <a:cs typeface="Overpass Mono"/>
                <a:sym typeface="Overpass Mono"/>
              </a:rPr>
              <a:t>}   </a:t>
            </a:r>
            <a:endParaRPr b="1">
              <a:solidFill>
                <a:schemeClr val="dk1"/>
              </a:solidFill>
              <a:latin typeface="Overpass Mono"/>
              <a:ea typeface="Overpass Mono"/>
              <a:cs typeface="Overpass Mono"/>
              <a:sym typeface="Overpass Mono"/>
            </a:endParaRPr>
          </a:p>
          <a:p>
            <a:pPr indent="0" lvl="0" marL="0" rtl="0" algn="l">
              <a:spcBef>
                <a:spcPts val="0"/>
              </a:spcBef>
              <a:spcAft>
                <a:spcPts val="0"/>
              </a:spcAft>
              <a:buNone/>
            </a:pPr>
            <a:r>
              <a:rPr b="1" lang="en">
                <a:solidFill>
                  <a:schemeClr val="dk1"/>
                </a:solidFill>
                <a:latin typeface="Overpass Mono"/>
                <a:ea typeface="Overpass Mono"/>
                <a:cs typeface="Overpass Mono"/>
                <a:sym typeface="Overpass Mono"/>
              </a:rPr>
              <a:t>for(int i=0; i &lt; usin; i++){</a:t>
            </a:r>
            <a:endParaRPr b="1">
              <a:solidFill>
                <a:schemeClr val="dk1"/>
              </a:solidFill>
              <a:latin typeface="Overpass Mono"/>
              <a:ea typeface="Overpass Mono"/>
              <a:cs typeface="Overpass Mono"/>
              <a:sym typeface="Overpass Mono"/>
            </a:endParaRPr>
          </a:p>
          <a:p>
            <a:pPr indent="457200" lvl="0" marL="0" rtl="0" algn="l">
              <a:spcBef>
                <a:spcPts val="0"/>
              </a:spcBef>
              <a:spcAft>
                <a:spcPts val="0"/>
              </a:spcAft>
              <a:buNone/>
            </a:pPr>
            <a:r>
              <a:rPr b="1" lang="en">
                <a:solidFill>
                  <a:schemeClr val="dk1"/>
                </a:solidFill>
                <a:latin typeface="Overpass Mono"/>
                <a:ea typeface="Overpass Mono"/>
                <a:cs typeface="Overpass Mono"/>
                <a:sym typeface="Overpass Mono"/>
              </a:rPr>
              <a:t>printf("%d\n",arr[i]);</a:t>
            </a:r>
            <a:endParaRPr b="1">
              <a:solidFill>
                <a:schemeClr val="dk1"/>
              </a:solidFill>
              <a:latin typeface="Overpass Mono"/>
              <a:ea typeface="Overpass Mono"/>
              <a:cs typeface="Overpass Mono"/>
              <a:sym typeface="Overpass Mono"/>
            </a:endParaRPr>
          </a:p>
          <a:p>
            <a:pPr indent="0" lvl="0" marL="0" rtl="0" algn="l">
              <a:spcBef>
                <a:spcPts val="0"/>
              </a:spcBef>
              <a:spcAft>
                <a:spcPts val="0"/>
              </a:spcAft>
              <a:buNone/>
            </a:pPr>
            <a:r>
              <a:rPr b="1" lang="en">
                <a:solidFill>
                  <a:schemeClr val="dk1"/>
                </a:solidFill>
                <a:latin typeface="Overpass Mono"/>
                <a:ea typeface="Overpass Mono"/>
                <a:cs typeface="Overpass Mono"/>
                <a:sym typeface="Overpass Mono"/>
              </a:rPr>
              <a:t>}</a:t>
            </a:r>
            <a:endParaRPr b="1">
              <a:solidFill>
                <a:schemeClr val="dk1"/>
              </a:solidFill>
              <a:latin typeface="Overpass Mono"/>
              <a:ea typeface="Overpass Mono"/>
              <a:cs typeface="Overpass Mono"/>
              <a:sym typeface="Overpass Mono"/>
            </a:endParaRPr>
          </a:p>
          <a:p>
            <a:pPr indent="0" lvl="0" marL="0" rtl="0" algn="l">
              <a:spcBef>
                <a:spcPts val="0"/>
              </a:spcBef>
              <a:spcAft>
                <a:spcPts val="0"/>
              </a:spcAft>
              <a:buNone/>
            </a:pPr>
            <a:r>
              <a:t/>
            </a:r>
            <a:endParaRPr b="1">
              <a:solidFill>
                <a:schemeClr val="dk1"/>
              </a:solidFill>
              <a:latin typeface="Overpass Mono"/>
              <a:ea typeface="Overpass Mono"/>
              <a:cs typeface="Overpass Mono"/>
              <a:sym typeface="Overpass Mono"/>
            </a:endParaRPr>
          </a:p>
        </p:txBody>
      </p:sp>
      <p:sp>
        <p:nvSpPr>
          <p:cNvPr id="476" name="Google Shape;476;p39"/>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With an Array</a:t>
            </a:r>
            <a:endParaRPr/>
          </a:p>
          <a:p>
            <a:pPr indent="0" lvl="0" marL="0" rtl="0" algn="ctr">
              <a:spcBef>
                <a:spcPts val="0"/>
              </a:spcBef>
              <a:spcAft>
                <a:spcPts val="0"/>
              </a:spcAft>
              <a:buNone/>
            </a:pPr>
            <a:r>
              <a:t/>
            </a:r>
            <a:endParaRPr/>
          </a:p>
        </p:txBody>
      </p:sp>
      <p:sp>
        <p:nvSpPr>
          <p:cNvPr id="477" name="Google Shape;477;p39"/>
          <p:cNvSpPr txBox="1"/>
          <p:nvPr>
            <p:ph idx="4294967295" type="title"/>
          </p:nvPr>
        </p:nvSpPr>
        <p:spPr>
          <a:xfrm>
            <a:off x="6441825" y="1430525"/>
            <a:ext cx="2481300" cy="1150500"/>
          </a:xfrm>
          <a:prstGeom prst="rect">
            <a:avLst/>
          </a:prstGeom>
          <a:solidFill>
            <a:schemeClr val="accent5"/>
          </a:solidFill>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Anaheim"/>
                <a:ea typeface="Anaheim"/>
                <a:cs typeface="Anaheim"/>
                <a:sym typeface="Anaheim"/>
              </a:rPr>
              <a:t>Very efficient</a:t>
            </a:r>
            <a:endParaRPr sz="1500">
              <a:solidFill>
                <a:schemeClr val="dk1"/>
              </a:solidFill>
              <a:latin typeface="Anaheim"/>
              <a:ea typeface="Anaheim"/>
              <a:cs typeface="Anaheim"/>
              <a:sym typeface="Anaheim"/>
            </a:endParaRPr>
          </a:p>
          <a:p>
            <a:pPr indent="0" lvl="0" marL="0" rtl="0" algn="l">
              <a:spcBef>
                <a:spcPts val="0"/>
              </a:spcBef>
              <a:spcAft>
                <a:spcPts val="0"/>
              </a:spcAft>
              <a:buNone/>
            </a:pPr>
            <a:r>
              <a:rPr lang="en" sz="1500">
                <a:solidFill>
                  <a:schemeClr val="dk1"/>
                </a:solidFill>
                <a:latin typeface="Anaheim"/>
                <a:ea typeface="Anaheim"/>
                <a:cs typeface="Anaheim"/>
                <a:sym typeface="Anaheim"/>
              </a:rPr>
              <a:t>A little dynamic</a:t>
            </a:r>
            <a:endParaRPr sz="1500">
              <a:solidFill>
                <a:schemeClr val="dk1"/>
              </a:solidFill>
              <a:latin typeface="Anaheim"/>
              <a:ea typeface="Anaheim"/>
              <a:cs typeface="Anaheim"/>
              <a:sym typeface="Anaheim"/>
            </a:endParaRPr>
          </a:p>
          <a:p>
            <a:pPr indent="0" lvl="0" marL="0" rtl="0" algn="l">
              <a:spcBef>
                <a:spcPts val="0"/>
              </a:spcBef>
              <a:spcAft>
                <a:spcPts val="0"/>
              </a:spcAft>
              <a:buNone/>
            </a:pPr>
            <a:r>
              <a:rPr lang="en" sz="1500">
                <a:solidFill>
                  <a:schemeClr val="dk1"/>
                </a:solidFill>
                <a:latin typeface="Anaheim"/>
                <a:ea typeface="Anaheim"/>
                <a:cs typeface="Anaheim"/>
                <a:sym typeface="Anaheim"/>
              </a:rPr>
              <a:t>Good code</a:t>
            </a:r>
            <a:endParaRPr sz="1500">
              <a:solidFill>
                <a:schemeClr val="dk1"/>
              </a:solidFill>
              <a:latin typeface="Anaheim"/>
              <a:ea typeface="Anaheim"/>
              <a:cs typeface="Anaheim"/>
              <a:sym typeface="Anaheim"/>
            </a:endParaRPr>
          </a:p>
          <a:p>
            <a:pPr indent="0" lvl="0" marL="0" rtl="0" algn="l">
              <a:spcBef>
                <a:spcPts val="0"/>
              </a:spcBef>
              <a:spcAft>
                <a:spcPts val="0"/>
              </a:spcAft>
              <a:buNone/>
            </a:pPr>
            <a:r>
              <a:rPr lang="en" sz="1500">
                <a:solidFill>
                  <a:schemeClr val="dk1"/>
                </a:solidFill>
                <a:latin typeface="Anaheim"/>
                <a:ea typeface="Anaheim"/>
                <a:cs typeface="Anaheim"/>
                <a:sym typeface="Anaheim"/>
              </a:rPr>
              <a:t>9 Lines of code</a:t>
            </a:r>
            <a:endParaRPr sz="1500">
              <a:solidFill>
                <a:schemeClr val="dk1"/>
              </a:solidFill>
              <a:latin typeface="Anaheim"/>
              <a:ea typeface="Anaheim"/>
              <a:cs typeface="Anaheim"/>
              <a:sym typeface="Anaheim"/>
            </a:endParaRPr>
          </a:p>
          <a:p>
            <a:pPr indent="0" lvl="0" marL="0" rtl="0" algn="l">
              <a:spcBef>
                <a:spcPts val="0"/>
              </a:spcBef>
              <a:spcAft>
                <a:spcPts val="0"/>
              </a:spcAft>
              <a:buNone/>
            </a:pPr>
            <a:r>
              <a:t/>
            </a:r>
            <a:endParaRPr sz="1500">
              <a:solidFill>
                <a:schemeClr val="dk1"/>
              </a:solidFill>
              <a:latin typeface="Anaheim"/>
              <a:ea typeface="Anaheim"/>
              <a:cs typeface="Anaheim"/>
              <a:sym typeface="Anaheim"/>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40"/>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 does it works?</a:t>
            </a:r>
            <a:endParaRPr/>
          </a:p>
          <a:p>
            <a:pPr indent="0" lvl="0" marL="0" rtl="0" algn="ctr">
              <a:spcBef>
                <a:spcPts val="0"/>
              </a:spcBef>
              <a:spcAft>
                <a:spcPts val="0"/>
              </a:spcAft>
              <a:buNone/>
            </a:pPr>
            <a:r>
              <a:t/>
            </a:r>
            <a:endParaRPr/>
          </a:p>
        </p:txBody>
      </p:sp>
      <p:pic>
        <p:nvPicPr>
          <p:cNvPr id="483" name="Google Shape;483;p40"/>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484" name="Google Shape;484;p40"/>
          <p:cNvGrpSpPr/>
          <p:nvPr/>
        </p:nvGrpSpPr>
        <p:grpSpPr>
          <a:xfrm>
            <a:off x="1223348" y="4553184"/>
            <a:ext cx="1015032" cy="325196"/>
            <a:chOff x="1156673" y="4600809"/>
            <a:chExt cx="1015032" cy="325196"/>
          </a:xfrm>
        </p:grpSpPr>
        <p:sp>
          <p:nvSpPr>
            <p:cNvPr id="485" name="Google Shape;485;p40"/>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0"/>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0"/>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0"/>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0"/>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90" name="Google Shape;490;p40"/>
          <p:cNvPicPr preferRelativeResize="0"/>
          <p:nvPr/>
        </p:nvPicPr>
        <p:blipFill>
          <a:blip r:embed="rId4">
            <a:alphaModFix/>
          </a:blip>
          <a:stretch>
            <a:fillRect/>
          </a:stretch>
        </p:blipFill>
        <p:spPr>
          <a:xfrm>
            <a:off x="2523125" y="1061325"/>
            <a:ext cx="5342925" cy="302084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41"/>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2"/>
                </a:solidFill>
              </a:rPr>
              <a:t>ERROR Cases</a:t>
            </a:r>
            <a:endParaRPr>
              <a:solidFill>
                <a:schemeClr val="lt2"/>
              </a:solidFill>
            </a:endParaRPr>
          </a:p>
        </p:txBody>
      </p:sp>
      <p:sp>
        <p:nvSpPr>
          <p:cNvPr id="496" name="Google Shape;496;p41"/>
          <p:cNvSpPr txBox="1"/>
          <p:nvPr>
            <p:ph idx="1" type="subTitle"/>
          </p:nvPr>
        </p:nvSpPr>
        <p:spPr>
          <a:xfrm flipH="1">
            <a:off x="1456800" y="1435175"/>
            <a:ext cx="2859900" cy="12195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AutoNum type="arabicPeriod"/>
            </a:pPr>
            <a:r>
              <a:rPr b="1" lang="en"/>
              <a:t>Index out of range</a:t>
            </a:r>
            <a:endParaRPr b="1"/>
          </a:p>
          <a:p>
            <a:pPr indent="-330200" lvl="0" marL="457200" rtl="0" algn="l">
              <a:spcBef>
                <a:spcPts val="0"/>
              </a:spcBef>
              <a:spcAft>
                <a:spcPts val="0"/>
              </a:spcAft>
              <a:buSzPts val="1600"/>
              <a:buAutoNum type="arabicPeriod"/>
            </a:pPr>
            <a:r>
              <a:rPr b="1" lang="en"/>
              <a:t>Changing the size of array</a:t>
            </a:r>
            <a:endParaRPr b="1"/>
          </a:p>
          <a:p>
            <a:pPr indent="-330200" lvl="0" marL="457200" rtl="0" algn="l">
              <a:spcBef>
                <a:spcPts val="0"/>
              </a:spcBef>
              <a:spcAft>
                <a:spcPts val="0"/>
              </a:spcAft>
              <a:buSzPts val="1600"/>
              <a:buAutoNum type="arabicPeriod"/>
            </a:pPr>
            <a:r>
              <a:rPr b="1" lang="en"/>
              <a:t>Type does not match</a:t>
            </a:r>
            <a:endParaRPr b="1"/>
          </a:p>
        </p:txBody>
      </p:sp>
      <p:pic>
        <p:nvPicPr>
          <p:cNvPr id="497" name="Google Shape;497;p41"/>
          <p:cNvPicPr preferRelativeResize="0"/>
          <p:nvPr/>
        </p:nvPicPr>
        <p:blipFill>
          <a:blip r:embed="rId3">
            <a:alphaModFix/>
          </a:blip>
          <a:stretch>
            <a:fillRect/>
          </a:stretch>
        </p:blipFill>
        <p:spPr>
          <a:xfrm>
            <a:off x="4782650" y="2689849"/>
            <a:ext cx="4361349" cy="2453650"/>
          </a:xfrm>
          <a:prstGeom prst="rect">
            <a:avLst/>
          </a:prstGeom>
          <a:noFill/>
          <a:ln>
            <a:noFill/>
          </a:ln>
        </p:spPr>
      </p:pic>
      <p:grpSp>
        <p:nvGrpSpPr>
          <p:cNvPr id="498" name="Google Shape;498;p41"/>
          <p:cNvGrpSpPr/>
          <p:nvPr/>
        </p:nvGrpSpPr>
        <p:grpSpPr>
          <a:xfrm>
            <a:off x="8129098" y="1240508"/>
            <a:ext cx="1015038" cy="1948298"/>
            <a:chOff x="7397009" y="1731193"/>
            <a:chExt cx="1781706" cy="3419867"/>
          </a:xfrm>
        </p:grpSpPr>
        <p:sp>
          <p:nvSpPr>
            <p:cNvPr id="499" name="Google Shape;499;p41"/>
            <p:cNvSpPr/>
            <p:nvPr/>
          </p:nvSpPr>
          <p:spPr>
            <a:xfrm>
              <a:off x="7858529" y="1731193"/>
              <a:ext cx="1320185" cy="132176"/>
            </a:xfrm>
            <a:custGeom>
              <a:rect b="b" l="l" r="r" t="t"/>
              <a:pathLst>
                <a:path extrusionOk="0" h="1930" w="19277">
                  <a:moveTo>
                    <a:pt x="1" y="1"/>
                  </a:moveTo>
                  <a:lnTo>
                    <a:pt x="1" y="1930"/>
                  </a:lnTo>
                  <a:lnTo>
                    <a:pt x="19277" y="1930"/>
                  </a:lnTo>
                  <a:lnTo>
                    <a:pt x="192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1"/>
            <p:cNvSpPr/>
            <p:nvPr/>
          </p:nvSpPr>
          <p:spPr>
            <a:xfrm>
              <a:off x="7784360" y="1950550"/>
              <a:ext cx="865993" cy="132176"/>
            </a:xfrm>
            <a:custGeom>
              <a:rect b="b" l="l" r="r" t="t"/>
              <a:pathLst>
                <a:path extrusionOk="0" h="1930" w="12645">
                  <a:moveTo>
                    <a:pt x="0" y="1"/>
                  </a:moveTo>
                  <a:lnTo>
                    <a:pt x="0" y="1929"/>
                  </a:lnTo>
                  <a:lnTo>
                    <a:pt x="12645" y="1929"/>
                  </a:lnTo>
                  <a:lnTo>
                    <a:pt x="1264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1"/>
            <p:cNvSpPr/>
            <p:nvPr/>
          </p:nvSpPr>
          <p:spPr>
            <a:xfrm>
              <a:off x="8855808" y="1950550"/>
              <a:ext cx="322907" cy="132176"/>
            </a:xfrm>
            <a:custGeom>
              <a:rect b="b" l="l" r="r" t="t"/>
              <a:pathLst>
                <a:path extrusionOk="0" h="1930" w="4715">
                  <a:moveTo>
                    <a:pt x="0" y="1"/>
                  </a:moveTo>
                  <a:lnTo>
                    <a:pt x="0" y="1929"/>
                  </a:lnTo>
                  <a:lnTo>
                    <a:pt x="4715" y="1929"/>
                  </a:lnTo>
                  <a:lnTo>
                    <a:pt x="47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1"/>
            <p:cNvSpPr/>
            <p:nvPr/>
          </p:nvSpPr>
          <p:spPr>
            <a:xfrm>
              <a:off x="8445651" y="2169086"/>
              <a:ext cx="733063" cy="132998"/>
            </a:xfrm>
            <a:custGeom>
              <a:rect b="b" l="l" r="r" t="t"/>
              <a:pathLst>
                <a:path extrusionOk="0" h="1942" w="10704">
                  <a:moveTo>
                    <a:pt x="0" y="0"/>
                  </a:moveTo>
                  <a:lnTo>
                    <a:pt x="0" y="1941"/>
                  </a:lnTo>
                  <a:lnTo>
                    <a:pt x="10704" y="1941"/>
                  </a:lnTo>
                  <a:lnTo>
                    <a:pt x="107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1"/>
            <p:cNvSpPr/>
            <p:nvPr/>
          </p:nvSpPr>
          <p:spPr>
            <a:xfrm>
              <a:off x="8738356" y="2388443"/>
              <a:ext cx="440359" cy="132929"/>
            </a:xfrm>
            <a:custGeom>
              <a:rect b="b" l="l" r="r" t="t"/>
              <a:pathLst>
                <a:path extrusionOk="0" h="1941" w="6430">
                  <a:moveTo>
                    <a:pt x="1" y="0"/>
                  </a:moveTo>
                  <a:lnTo>
                    <a:pt x="1" y="1941"/>
                  </a:lnTo>
                  <a:lnTo>
                    <a:pt x="6430" y="1941"/>
                  </a:lnTo>
                  <a:lnTo>
                    <a:pt x="64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1"/>
            <p:cNvSpPr/>
            <p:nvPr/>
          </p:nvSpPr>
          <p:spPr>
            <a:xfrm>
              <a:off x="7990637" y="2388443"/>
              <a:ext cx="597737" cy="132929"/>
            </a:xfrm>
            <a:custGeom>
              <a:rect b="b" l="l" r="r" t="t"/>
              <a:pathLst>
                <a:path extrusionOk="0" h="1941" w="8728">
                  <a:moveTo>
                    <a:pt x="1" y="0"/>
                  </a:moveTo>
                  <a:lnTo>
                    <a:pt x="1" y="1941"/>
                  </a:lnTo>
                  <a:lnTo>
                    <a:pt x="8728" y="1941"/>
                  </a:lnTo>
                  <a:lnTo>
                    <a:pt x="87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1"/>
            <p:cNvSpPr/>
            <p:nvPr/>
          </p:nvSpPr>
          <p:spPr>
            <a:xfrm>
              <a:off x="7683208" y="2607801"/>
              <a:ext cx="1495507" cy="132108"/>
            </a:xfrm>
            <a:custGeom>
              <a:rect b="b" l="l" r="r" t="t"/>
              <a:pathLst>
                <a:path extrusionOk="0" h="1929" w="21837">
                  <a:moveTo>
                    <a:pt x="1" y="0"/>
                  </a:moveTo>
                  <a:lnTo>
                    <a:pt x="1" y="1929"/>
                  </a:lnTo>
                  <a:lnTo>
                    <a:pt x="21837" y="1929"/>
                  </a:lnTo>
                  <a:lnTo>
                    <a:pt x="218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1"/>
            <p:cNvSpPr/>
            <p:nvPr/>
          </p:nvSpPr>
          <p:spPr>
            <a:xfrm>
              <a:off x="8298888" y="2827090"/>
              <a:ext cx="879827" cy="132176"/>
            </a:xfrm>
            <a:custGeom>
              <a:rect b="b" l="l" r="r" t="t"/>
              <a:pathLst>
                <a:path extrusionOk="0" h="1930" w="12847">
                  <a:moveTo>
                    <a:pt x="0" y="1"/>
                  </a:moveTo>
                  <a:lnTo>
                    <a:pt x="0" y="1930"/>
                  </a:lnTo>
                  <a:lnTo>
                    <a:pt x="12847" y="1930"/>
                  </a:lnTo>
                  <a:lnTo>
                    <a:pt x="1284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1"/>
            <p:cNvSpPr/>
            <p:nvPr/>
          </p:nvSpPr>
          <p:spPr>
            <a:xfrm>
              <a:off x="8855808" y="3046447"/>
              <a:ext cx="322907" cy="132176"/>
            </a:xfrm>
            <a:custGeom>
              <a:rect b="b" l="l" r="r" t="t"/>
              <a:pathLst>
                <a:path extrusionOk="0" h="1930" w="4715">
                  <a:moveTo>
                    <a:pt x="0" y="1"/>
                  </a:moveTo>
                  <a:lnTo>
                    <a:pt x="0" y="1929"/>
                  </a:lnTo>
                  <a:lnTo>
                    <a:pt x="4715" y="1929"/>
                  </a:lnTo>
                  <a:lnTo>
                    <a:pt x="47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1"/>
            <p:cNvSpPr/>
            <p:nvPr/>
          </p:nvSpPr>
          <p:spPr>
            <a:xfrm>
              <a:off x="7784360" y="2169086"/>
              <a:ext cx="499050" cy="132998"/>
            </a:xfrm>
            <a:custGeom>
              <a:rect b="b" l="l" r="r" t="t"/>
              <a:pathLst>
                <a:path extrusionOk="0" h="1942" w="7287">
                  <a:moveTo>
                    <a:pt x="0" y="0"/>
                  </a:moveTo>
                  <a:lnTo>
                    <a:pt x="0" y="1941"/>
                  </a:lnTo>
                  <a:lnTo>
                    <a:pt x="7287" y="1941"/>
                  </a:lnTo>
                  <a:lnTo>
                    <a:pt x="728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1"/>
            <p:cNvSpPr/>
            <p:nvPr/>
          </p:nvSpPr>
          <p:spPr>
            <a:xfrm>
              <a:off x="8020017" y="4142344"/>
              <a:ext cx="322975" cy="132176"/>
            </a:xfrm>
            <a:custGeom>
              <a:rect b="b" l="l" r="r" t="t"/>
              <a:pathLst>
                <a:path extrusionOk="0" h="1930" w="4716">
                  <a:moveTo>
                    <a:pt x="0" y="1"/>
                  </a:moveTo>
                  <a:lnTo>
                    <a:pt x="0" y="1929"/>
                  </a:lnTo>
                  <a:lnTo>
                    <a:pt x="4715" y="1929"/>
                  </a:lnTo>
                  <a:lnTo>
                    <a:pt x="47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1"/>
            <p:cNvSpPr/>
            <p:nvPr/>
          </p:nvSpPr>
          <p:spPr>
            <a:xfrm>
              <a:off x="7521789" y="4142344"/>
              <a:ext cx="322153" cy="132176"/>
            </a:xfrm>
            <a:custGeom>
              <a:rect b="b" l="l" r="r" t="t"/>
              <a:pathLst>
                <a:path extrusionOk="0" h="1930" w="4704">
                  <a:moveTo>
                    <a:pt x="0" y="1"/>
                  </a:moveTo>
                  <a:lnTo>
                    <a:pt x="0" y="1929"/>
                  </a:lnTo>
                  <a:lnTo>
                    <a:pt x="4703" y="1929"/>
                  </a:lnTo>
                  <a:lnTo>
                    <a:pt x="47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1"/>
            <p:cNvSpPr/>
            <p:nvPr/>
          </p:nvSpPr>
          <p:spPr>
            <a:xfrm>
              <a:off x="8152056" y="3264983"/>
              <a:ext cx="1026659" cy="132998"/>
            </a:xfrm>
            <a:custGeom>
              <a:rect b="b" l="l" r="r" t="t"/>
              <a:pathLst>
                <a:path extrusionOk="0" h="1942" w="14991">
                  <a:moveTo>
                    <a:pt x="1" y="0"/>
                  </a:moveTo>
                  <a:lnTo>
                    <a:pt x="1" y="1941"/>
                  </a:lnTo>
                  <a:lnTo>
                    <a:pt x="14991" y="1941"/>
                  </a:lnTo>
                  <a:lnTo>
                    <a:pt x="149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1"/>
            <p:cNvSpPr/>
            <p:nvPr/>
          </p:nvSpPr>
          <p:spPr>
            <a:xfrm>
              <a:off x="7784360" y="3484340"/>
              <a:ext cx="807301" cy="132929"/>
            </a:xfrm>
            <a:custGeom>
              <a:rect b="b" l="l" r="r" t="t"/>
              <a:pathLst>
                <a:path extrusionOk="0" h="1941" w="11788">
                  <a:moveTo>
                    <a:pt x="0" y="0"/>
                  </a:moveTo>
                  <a:lnTo>
                    <a:pt x="0" y="1941"/>
                  </a:lnTo>
                  <a:lnTo>
                    <a:pt x="11787" y="1941"/>
                  </a:lnTo>
                  <a:lnTo>
                    <a:pt x="1178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1"/>
            <p:cNvSpPr/>
            <p:nvPr/>
          </p:nvSpPr>
          <p:spPr>
            <a:xfrm>
              <a:off x="8738356" y="3484340"/>
              <a:ext cx="440359" cy="132929"/>
            </a:xfrm>
            <a:custGeom>
              <a:rect b="b" l="l" r="r" t="t"/>
              <a:pathLst>
                <a:path extrusionOk="0" h="1941" w="6430">
                  <a:moveTo>
                    <a:pt x="1" y="0"/>
                  </a:moveTo>
                  <a:lnTo>
                    <a:pt x="1" y="1941"/>
                  </a:lnTo>
                  <a:lnTo>
                    <a:pt x="6430" y="1941"/>
                  </a:lnTo>
                  <a:lnTo>
                    <a:pt x="64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1"/>
            <p:cNvSpPr/>
            <p:nvPr/>
          </p:nvSpPr>
          <p:spPr>
            <a:xfrm>
              <a:off x="7931945" y="3046447"/>
              <a:ext cx="733063" cy="132176"/>
            </a:xfrm>
            <a:custGeom>
              <a:rect b="b" l="l" r="r" t="t"/>
              <a:pathLst>
                <a:path extrusionOk="0" h="1930" w="10704">
                  <a:moveTo>
                    <a:pt x="0" y="1"/>
                  </a:moveTo>
                  <a:lnTo>
                    <a:pt x="0" y="1929"/>
                  </a:lnTo>
                  <a:lnTo>
                    <a:pt x="10704" y="1929"/>
                  </a:lnTo>
                  <a:lnTo>
                    <a:pt x="107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1"/>
            <p:cNvSpPr/>
            <p:nvPr/>
          </p:nvSpPr>
          <p:spPr>
            <a:xfrm>
              <a:off x="8445651" y="3703698"/>
              <a:ext cx="733063" cy="132108"/>
            </a:xfrm>
            <a:custGeom>
              <a:rect b="b" l="l" r="r" t="t"/>
              <a:pathLst>
                <a:path extrusionOk="0" h="1929" w="10704">
                  <a:moveTo>
                    <a:pt x="0" y="0"/>
                  </a:moveTo>
                  <a:lnTo>
                    <a:pt x="0" y="1929"/>
                  </a:lnTo>
                  <a:lnTo>
                    <a:pt x="10704" y="1929"/>
                  </a:lnTo>
                  <a:lnTo>
                    <a:pt x="107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1"/>
            <p:cNvSpPr/>
            <p:nvPr/>
          </p:nvSpPr>
          <p:spPr>
            <a:xfrm>
              <a:off x="8855808" y="3922987"/>
              <a:ext cx="322907" cy="132176"/>
            </a:xfrm>
            <a:custGeom>
              <a:rect b="b" l="l" r="r" t="t"/>
              <a:pathLst>
                <a:path extrusionOk="0" h="1930" w="4715">
                  <a:moveTo>
                    <a:pt x="0" y="1"/>
                  </a:moveTo>
                  <a:lnTo>
                    <a:pt x="0" y="1930"/>
                  </a:lnTo>
                  <a:lnTo>
                    <a:pt x="4715" y="1930"/>
                  </a:lnTo>
                  <a:lnTo>
                    <a:pt x="47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1"/>
            <p:cNvSpPr/>
            <p:nvPr/>
          </p:nvSpPr>
          <p:spPr>
            <a:xfrm>
              <a:off x="7990637" y="3703698"/>
              <a:ext cx="322975" cy="132108"/>
            </a:xfrm>
            <a:custGeom>
              <a:rect b="b" l="l" r="r" t="t"/>
              <a:pathLst>
                <a:path extrusionOk="0" h="1929" w="4716">
                  <a:moveTo>
                    <a:pt x="1" y="0"/>
                  </a:moveTo>
                  <a:lnTo>
                    <a:pt x="1" y="1929"/>
                  </a:lnTo>
                  <a:lnTo>
                    <a:pt x="4715" y="1929"/>
                  </a:lnTo>
                  <a:lnTo>
                    <a:pt x="47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1"/>
            <p:cNvSpPr/>
            <p:nvPr/>
          </p:nvSpPr>
          <p:spPr>
            <a:xfrm>
              <a:off x="8445651" y="4142344"/>
              <a:ext cx="733063" cy="132176"/>
            </a:xfrm>
            <a:custGeom>
              <a:rect b="b" l="l" r="r" t="t"/>
              <a:pathLst>
                <a:path extrusionOk="0" h="1930" w="10704">
                  <a:moveTo>
                    <a:pt x="0" y="1"/>
                  </a:moveTo>
                  <a:lnTo>
                    <a:pt x="0" y="1929"/>
                  </a:lnTo>
                  <a:lnTo>
                    <a:pt x="10704" y="1929"/>
                  </a:lnTo>
                  <a:lnTo>
                    <a:pt x="107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1"/>
            <p:cNvSpPr/>
            <p:nvPr/>
          </p:nvSpPr>
          <p:spPr>
            <a:xfrm>
              <a:off x="7858529" y="3922987"/>
              <a:ext cx="862774" cy="132176"/>
            </a:xfrm>
            <a:custGeom>
              <a:rect b="b" l="l" r="r" t="t"/>
              <a:pathLst>
                <a:path extrusionOk="0" h="1930" w="12598">
                  <a:moveTo>
                    <a:pt x="1" y="1"/>
                  </a:moveTo>
                  <a:lnTo>
                    <a:pt x="1" y="1930"/>
                  </a:lnTo>
                  <a:lnTo>
                    <a:pt x="12598" y="1930"/>
                  </a:lnTo>
                  <a:lnTo>
                    <a:pt x="125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1"/>
            <p:cNvSpPr/>
            <p:nvPr/>
          </p:nvSpPr>
          <p:spPr>
            <a:xfrm>
              <a:off x="7683208" y="4361702"/>
              <a:ext cx="1495507" cy="132176"/>
            </a:xfrm>
            <a:custGeom>
              <a:rect b="b" l="l" r="r" t="t"/>
              <a:pathLst>
                <a:path extrusionOk="0" h="1930" w="21837">
                  <a:moveTo>
                    <a:pt x="1" y="0"/>
                  </a:moveTo>
                  <a:lnTo>
                    <a:pt x="1" y="1929"/>
                  </a:lnTo>
                  <a:lnTo>
                    <a:pt x="21837" y="1929"/>
                  </a:lnTo>
                  <a:lnTo>
                    <a:pt x="218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1"/>
            <p:cNvSpPr/>
            <p:nvPr/>
          </p:nvSpPr>
          <p:spPr>
            <a:xfrm>
              <a:off x="8767736" y="4580237"/>
              <a:ext cx="410978" cy="132929"/>
            </a:xfrm>
            <a:custGeom>
              <a:rect b="b" l="l" r="r" t="t"/>
              <a:pathLst>
                <a:path extrusionOk="0" h="1941" w="6001">
                  <a:moveTo>
                    <a:pt x="0" y="0"/>
                  </a:moveTo>
                  <a:lnTo>
                    <a:pt x="0" y="1941"/>
                  </a:lnTo>
                  <a:lnTo>
                    <a:pt x="6001" y="1941"/>
                  </a:lnTo>
                  <a:lnTo>
                    <a:pt x="600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1"/>
            <p:cNvSpPr/>
            <p:nvPr/>
          </p:nvSpPr>
          <p:spPr>
            <a:xfrm>
              <a:off x="7814494" y="4580237"/>
              <a:ext cx="773880" cy="132929"/>
            </a:xfrm>
            <a:custGeom>
              <a:rect b="b" l="l" r="r" t="t"/>
              <a:pathLst>
                <a:path extrusionOk="0" h="1941" w="11300">
                  <a:moveTo>
                    <a:pt x="1" y="0"/>
                  </a:moveTo>
                  <a:lnTo>
                    <a:pt x="1" y="1941"/>
                  </a:lnTo>
                  <a:lnTo>
                    <a:pt x="11300" y="1941"/>
                  </a:lnTo>
                  <a:lnTo>
                    <a:pt x="1130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1"/>
            <p:cNvSpPr/>
            <p:nvPr/>
          </p:nvSpPr>
          <p:spPr>
            <a:xfrm>
              <a:off x="7397009" y="4799526"/>
              <a:ext cx="833394" cy="132998"/>
            </a:xfrm>
            <a:custGeom>
              <a:rect b="b" l="l" r="r" t="t"/>
              <a:pathLst>
                <a:path extrusionOk="0" h="1942" w="12169">
                  <a:moveTo>
                    <a:pt x="1" y="1"/>
                  </a:moveTo>
                  <a:lnTo>
                    <a:pt x="1" y="1942"/>
                  </a:lnTo>
                  <a:lnTo>
                    <a:pt x="12169" y="1942"/>
                  </a:lnTo>
                  <a:lnTo>
                    <a:pt x="1216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1"/>
            <p:cNvSpPr/>
            <p:nvPr/>
          </p:nvSpPr>
          <p:spPr>
            <a:xfrm>
              <a:off x="8382851" y="4799526"/>
              <a:ext cx="795864" cy="132998"/>
            </a:xfrm>
            <a:custGeom>
              <a:rect b="b" l="l" r="r" t="t"/>
              <a:pathLst>
                <a:path extrusionOk="0" h="1942" w="11621">
                  <a:moveTo>
                    <a:pt x="0" y="1"/>
                  </a:moveTo>
                  <a:lnTo>
                    <a:pt x="0" y="1942"/>
                  </a:lnTo>
                  <a:lnTo>
                    <a:pt x="11621" y="1942"/>
                  </a:lnTo>
                  <a:lnTo>
                    <a:pt x="116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1"/>
            <p:cNvSpPr/>
            <p:nvPr/>
          </p:nvSpPr>
          <p:spPr>
            <a:xfrm>
              <a:off x="8064053" y="5018884"/>
              <a:ext cx="1114662" cy="132176"/>
            </a:xfrm>
            <a:custGeom>
              <a:rect b="b" l="l" r="r" t="t"/>
              <a:pathLst>
                <a:path extrusionOk="0" h="1930" w="16276">
                  <a:moveTo>
                    <a:pt x="0" y="1"/>
                  </a:moveTo>
                  <a:lnTo>
                    <a:pt x="0" y="1930"/>
                  </a:lnTo>
                  <a:lnTo>
                    <a:pt x="16276" y="1930"/>
                  </a:lnTo>
                  <a:lnTo>
                    <a:pt x="16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42"/>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t>STRING</a:t>
            </a:r>
            <a:endParaRPr/>
          </a:p>
        </p:txBody>
      </p:sp>
      <p:sp>
        <p:nvSpPr>
          <p:cNvPr id="531" name="Google Shape;531;p42"/>
          <p:cNvSpPr txBox="1"/>
          <p:nvPr>
            <p:ph idx="2" type="title"/>
          </p:nvPr>
        </p:nvSpPr>
        <p:spPr>
          <a:xfrm>
            <a:off x="454800" y="2150850"/>
            <a:ext cx="8425200" cy="4896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a:t>02</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43"/>
          <p:cNvSpPr txBox="1"/>
          <p:nvPr>
            <p:ph idx="1" type="body"/>
          </p:nvPr>
        </p:nvSpPr>
        <p:spPr>
          <a:xfrm>
            <a:off x="4579525" y="2388200"/>
            <a:ext cx="3627600" cy="213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char array, that’s it XD</a:t>
            </a:r>
            <a:endParaRPr/>
          </a:p>
          <a:p>
            <a:pPr indent="0" lvl="0" marL="0" rtl="0" algn="l">
              <a:spcBef>
                <a:spcPts val="0"/>
              </a:spcBef>
              <a:spcAft>
                <a:spcPts val="0"/>
              </a:spcAft>
              <a:buNone/>
            </a:pPr>
            <a:r>
              <a:t/>
            </a:r>
            <a:endParaRPr/>
          </a:p>
        </p:txBody>
      </p:sp>
      <p:sp>
        <p:nvSpPr>
          <p:cNvPr id="537" name="Google Shape;537;p43"/>
          <p:cNvSpPr txBox="1"/>
          <p:nvPr>
            <p:ph type="title"/>
          </p:nvPr>
        </p:nvSpPr>
        <p:spPr>
          <a:xfrm>
            <a:off x="4579531" y="1714800"/>
            <a:ext cx="39633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it?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44"/>
          <p:cNvSpPr txBox="1"/>
          <p:nvPr>
            <p:ph type="title"/>
          </p:nvPr>
        </p:nvSpPr>
        <p:spPr>
          <a:xfrm>
            <a:off x="3488550" y="3094325"/>
            <a:ext cx="2166900" cy="9861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sz="1600" u="sng"/>
              <a:t>Example</a:t>
            </a:r>
            <a:r>
              <a:rPr lang="en" sz="1600"/>
              <a:t>:</a:t>
            </a:r>
            <a:endParaRPr sz="1600"/>
          </a:p>
          <a:p>
            <a:pPr indent="0" lvl="0" marL="0" rtl="0" algn="l">
              <a:spcBef>
                <a:spcPts val="0"/>
              </a:spcBef>
              <a:spcAft>
                <a:spcPts val="0"/>
              </a:spcAft>
              <a:buNone/>
            </a:pPr>
            <a:r>
              <a:rPr lang="en" sz="1600"/>
              <a:t>c</a:t>
            </a:r>
            <a:r>
              <a:rPr lang="en" sz="1600"/>
              <a:t>har str[5] = “Hello”;</a:t>
            </a:r>
            <a:endParaRPr sz="1600"/>
          </a:p>
          <a:p>
            <a:pPr indent="0" lvl="0" marL="0" rtl="0" algn="l">
              <a:spcBef>
                <a:spcPts val="0"/>
              </a:spcBef>
              <a:spcAft>
                <a:spcPts val="0"/>
              </a:spcAft>
              <a:buNone/>
            </a:pPr>
            <a:r>
              <a:rPr lang="en" sz="1600"/>
              <a:t>c</a:t>
            </a:r>
            <a:r>
              <a:rPr lang="en" sz="1600"/>
              <a:t>har str[] = “Kris”;</a:t>
            </a:r>
            <a:endParaRPr sz="1600"/>
          </a:p>
          <a:p>
            <a:pPr indent="0" lvl="0" marL="0" rtl="0" algn="l">
              <a:spcBef>
                <a:spcPts val="0"/>
              </a:spcBef>
              <a:spcAft>
                <a:spcPts val="0"/>
              </a:spcAft>
              <a:buNone/>
            </a:pPr>
            <a:r>
              <a:rPr lang="en" sz="1600"/>
              <a:t>char *str = “Test”;</a:t>
            </a:r>
            <a:endParaRPr sz="1600"/>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543" name="Google Shape;543;p44"/>
          <p:cNvSpPr txBox="1"/>
          <p:nvPr>
            <p:ph idx="1" type="subTitle"/>
          </p:nvPr>
        </p:nvSpPr>
        <p:spPr>
          <a:xfrm flipH="1">
            <a:off x="2794050" y="2425325"/>
            <a:ext cx="3759600" cy="6690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a:t>c</a:t>
            </a:r>
            <a:r>
              <a:rPr lang="en"/>
              <a:t>har (string name)[(size)];</a:t>
            </a:r>
            <a:endParaRPr/>
          </a:p>
          <a:p>
            <a:pPr indent="0" lvl="0" marL="0" rtl="0" algn="l">
              <a:spcBef>
                <a:spcPts val="0"/>
              </a:spcBef>
              <a:spcAft>
                <a:spcPts val="0"/>
              </a:spcAft>
              <a:buNone/>
            </a:pPr>
            <a:r>
              <a:rPr lang="en"/>
              <a:t>char</a:t>
            </a:r>
            <a:r>
              <a:rPr lang="en"/>
              <a:t> *(string name);</a:t>
            </a:r>
            <a:endParaRPr/>
          </a:p>
        </p:txBody>
      </p:sp>
      <p:sp>
        <p:nvSpPr>
          <p:cNvPr id="544" name="Google Shape;544;p44"/>
          <p:cNvSpPr txBox="1"/>
          <p:nvPr>
            <p:ph idx="4294967295" type="title"/>
          </p:nvPr>
        </p:nvSpPr>
        <p:spPr>
          <a:xfrm>
            <a:off x="2590356" y="1913625"/>
            <a:ext cx="3963300" cy="6690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dk2"/>
                </a:solidFill>
              </a:rPr>
              <a:t>SYNTAX</a:t>
            </a:r>
            <a:endParaRPr sz="30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45"/>
          <p:cNvSpPr txBox="1"/>
          <p:nvPr>
            <p:ph type="title"/>
          </p:nvPr>
        </p:nvSpPr>
        <p:spPr>
          <a:xfrm>
            <a:off x="2876975" y="3170525"/>
            <a:ext cx="3289500" cy="9861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t/>
            </a:r>
            <a:endParaRPr sz="1600"/>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550" name="Google Shape;550;p45"/>
          <p:cNvSpPr txBox="1"/>
          <p:nvPr>
            <p:ph idx="1" type="subTitle"/>
          </p:nvPr>
        </p:nvSpPr>
        <p:spPr>
          <a:xfrm flipH="1">
            <a:off x="3414000" y="2501525"/>
            <a:ext cx="2316000" cy="6690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a:t>scanf(“%s”, str);</a:t>
            </a:r>
            <a:endParaRPr/>
          </a:p>
          <a:p>
            <a:pPr indent="0" lvl="0" marL="0" rtl="0" algn="l">
              <a:spcBef>
                <a:spcPts val="0"/>
              </a:spcBef>
              <a:spcAft>
                <a:spcPts val="0"/>
              </a:spcAft>
              <a:buNone/>
            </a:pPr>
            <a:r>
              <a:rPr lang="en"/>
              <a:t>gets(str);</a:t>
            </a:r>
            <a:endParaRPr/>
          </a:p>
        </p:txBody>
      </p:sp>
      <p:sp>
        <p:nvSpPr>
          <p:cNvPr id="551" name="Google Shape;551;p45"/>
          <p:cNvSpPr txBox="1"/>
          <p:nvPr>
            <p:ph idx="4294967295" type="title"/>
          </p:nvPr>
        </p:nvSpPr>
        <p:spPr>
          <a:xfrm>
            <a:off x="2590356" y="1913625"/>
            <a:ext cx="3963300" cy="6690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dk2"/>
                </a:solidFill>
              </a:rPr>
              <a:t>Input String</a:t>
            </a:r>
            <a:endParaRPr sz="30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8"/>
          <p:cNvSpPr txBox="1"/>
          <p:nvPr>
            <p:ph idx="5" type="title"/>
          </p:nvPr>
        </p:nvSpPr>
        <p:spPr>
          <a:xfrm>
            <a:off x="1278000" y="3420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340" name="Google Shape;340;p28"/>
          <p:cNvSpPr txBox="1"/>
          <p:nvPr>
            <p:ph type="ctrTitle"/>
          </p:nvPr>
        </p:nvSpPr>
        <p:spPr>
          <a:xfrm flipH="1">
            <a:off x="2189800" y="1848349"/>
            <a:ext cx="2163900" cy="2409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b="1" lang="en" sz="3500"/>
              <a:t>01</a:t>
            </a:r>
            <a:endParaRPr b="1" sz="3500"/>
          </a:p>
        </p:txBody>
      </p:sp>
      <p:sp>
        <p:nvSpPr>
          <p:cNvPr id="341" name="Google Shape;341;p28"/>
          <p:cNvSpPr txBox="1"/>
          <p:nvPr>
            <p:ph idx="1" type="subTitle"/>
          </p:nvPr>
        </p:nvSpPr>
        <p:spPr>
          <a:xfrm flipH="1">
            <a:off x="2189801" y="2162325"/>
            <a:ext cx="2163900" cy="426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ARRAY</a:t>
            </a:r>
            <a:endParaRPr b="1" sz="2200">
              <a:latin typeface="Overpass Mono"/>
              <a:ea typeface="Overpass Mono"/>
              <a:cs typeface="Overpass Mono"/>
              <a:sym typeface="Overpass Mono"/>
            </a:endParaRPr>
          </a:p>
        </p:txBody>
      </p:sp>
      <p:sp>
        <p:nvSpPr>
          <p:cNvPr id="342" name="Google Shape;342;p28"/>
          <p:cNvSpPr txBox="1"/>
          <p:nvPr>
            <p:ph idx="2" type="ctrTitle"/>
          </p:nvPr>
        </p:nvSpPr>
        <p:spPr>
          <a:xfrm flipH="1">
            <a:off x="4811675" y="1848401"/>
            <a:ext cx="2163900" cy="2409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b="1" lang="en" sz="3500"/>
              <a:t>03</a:t>
            </a:r>
            <a:endParaRPr b="1" sz="3500"/>
          </a:p>
        </p:txBody>
      </p:sp>
      <p:sp>
        <p:nvSpPr>
          <p:cNvPr id="343" name="Google Shape;343;p28"/>
          <p:cNvSpPr txBox="1"/>
          <p:nvPr>
            <p:ph idx="3" type="subTitle"/>
          </p:nvPr>
        </p:nvSpPr>
        <p:spPr>
          <a:xfrm flipH="1">
            <a:off x="4811800" y="2163525"/>
            <a:ext cx="2301000" cy="426600"/>
          </a:xfrm>
          <a:prstGeom prst="rect">
            <a:avLst/>
          </a:prstGeom>
        </p:spPr>
        <p:txBody>
          <a:bodyPr anchorCtr="0" anchor="t" bIns="0" lIns="91425" spcFirstLastPara="1" rIns="91425" wrap="square" tIns="0">
            <a:noAutofit/>
          </a:bodyPr>
          <a:lstStyle/>
          <a:p>
            <a:pPr indent="0" lvl="0" marL="0" rtl="0" algn="r">
              <a:spcBef>
                <a:spcPts val="0"/>
              </a:spcBef>
              <a:spcAft>
                <a:spcPts val="0"/>
              </a:spcAft>
              <a:buNone/>
            </a:pPr>
            <a:r>
              <a:rPr lang="en"/>
              <a:t>STRING</a:t>
            </a:r>
            <a:endParaRPr/>
          </a:p>
          <a:p>
            <a:pPr indent="0" lvl="0" marL="0" rtl="0" algn="r">
              <a:spcBef>
                <a:spcPts val="0"/>
              </a:spcBef>
              <a:spcAft>
                <a:spcPts val="0"/>
              </a:spcAft>
              <a:buNone/>
            </a:pPr>
            <a:r>
              <a:rPr lang="en"/>
              <a:t>MANIPULATION</a:t>
            </a:r>
            <a:endParaRPr b="1" sz="2200">
              <a:latin typeface="Overpass Mono"/>
              <a:ea typeface="Overpass Mono"/>
              <a:cs typeface="Overpass Mono"/>
              <a:sym typeface="Overpass Mono"/>
            </a:endParaRPr>
          </a:p>
        </p:txBody>
      </p:sp>
      <p:sp>
        <p:nvSpPr>
          <p:cNvPr id="344" name="Google Shape;344;p28"/>
          <p:cNvSpPr txBox="1"/>
          <p:nvPr>
            <p:ph idx="6" type="ctrTitle"/>
          </p:nvPr>
        </p:nvSpPr>
        <p:spPr>
          <a:xfrm flipH="1">
            <a:off x="2189800" y="3258286"/>
            <a:ext cx="2163900" cy="2409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a:t>02</a:t>
            </a:r>
            <a:endParaRPr/>
          </a:p>
        </p:txBody>
      </p:sp>
      <p:sp>
        <p:nvSpPr>
          <p:cNvPr id="345" name="Google Shape;345;p28"/>
          <p:cNvSpPr txBox="1"/>
          <p:nvPr>
            <p:ph idx="7" type="subTitle"/>
          </p:nvPr>
        </p:nvSpPr>
        <p:spPr>
          <a:xfrm flipH="1">
            <a:off x="2189801" y="3572262"/>
            <a:ext cx="2163900" cy="426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STRING</a:t>
            </a:r>
            <a:endParaRPr/>
          </a:p>
        </p:txBody>
      </p:sp>
      <p:sp>
        <p:nvSpPr>
          <p:cNvPr id="346" name="Google Shape;346;p28"/>
          <p:cNvSpPr txBox="1"/>
          <p:nvPr>
            <p:ph idx="8" type="ctrTitle"/>
          </p:nvPr>
        </p:nvSpPr>
        <p:spPr>
          <a:xfrm flipH="1">
            <a:off x="4811675" y="3258338"/>
            <a:ext cx="2163900" cy="2409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t>04</a:t>
            </a:r>
            <a:endParaRPr/>
          </a:p>
        </p:txBody>
      </p:sp>
      <p:sp>
        <p:nvSpPr>
          <p:cNvPr id="347" name="Google Shape;347;p28"/>
          <p:cNvSpPr txBox="1"/>
          <p:nvPr>
            <p:ph idx="9" type="subTitle"/>
          </p:nvPr>
        </p:nvSpPr>
        <p:spPr>
          <a:xfrm flipH="1">
            <a:off x="4811675" y="3573468"/>
            <a:ext cx="2163900" cy="426600"/>
          </a:xfrm>
          <a:prstGeom prst="rect">
            <a:avLst/>
          </a:prstGeom>
        </p:spPr>
        <p:txBody>
          <a:bodyPr anchorCtr="0" anchor="t" bIns="0" lIns="91425" spcFirstLastPara="1" rIns="91425" wrap="square" tIns="0">
            <a:noAutofit/>
          </a:bodyPr>
          <a:lstStyle/>
          <a:p>
            <a:pPr indent="0" lvl="0" marL="0" rtl="0" algn="r">
              <a:spcBef>
                <a:spcPts val="0"/>
              </a:spcBef>
              <a:spcAft>
                <a:spcPts val="0"/>
              </a:spcAft>
              <a:buNone/>
            </a:pPr>
            <a:r>
              <a:rPr lang="en"/>
              <a:t>LAB</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46"/>
          <p:cNvSpPr txBox="1"/>
          <p:nvPr>
            <p:ph type="title"/>
          </p:nvPr>
        </p:nvSpPr>
        <p:spPr>
          <a:xfrm>
            <a:off x="2876975" y="3170525"/>
            <a:ext cx="3289500" cy="9861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t/>
            </a:r>
            <a:endParaRPr sz="1600"/>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557" name="Google Shape;557;p46"/>
          <p:cNvSpPr txBox="1"/>
          <p:nvPr>
            <p:ph idx="1" type="subTitle"/>
          </p:nvPr>
        </p:nvSpPr>
        <p:spPr>
          <a:xfrm flipH="1">
            <a:off x="3320100" y="2501525"/>
            <a:ext cx="2503800" cy="6690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a:t>print</a:t>
            </a:r>
            <a:r>
              <a:rPr lang="en"/>
              <a:t>f(“%s”, str);</a:t>
            </a:r>
            <a:endParaRPr/>
          </a:p>
          <a:p>
            <a:pPr indent="0" lvl="0" marL="0" rtl="0" algn="l">
              <a:spcBef>
                <a:spcPts val="0"/>
              </a:spcBef>
              <a:spcAft>
                <a:spcPts val="0"/>
              </a:spcAft>
              <a:buNone/>
            </a:pPr>
            <a:r>
              <a:rPr lang="en"/>
              <a:t>puts(str);</a:t>
            </a:r>
            <a:endParaRPr/>
          </a:p>
        </p:txBody>
      </p:sp>
      <p:sp>
        <p:nvSpPr>
          <p:cNvPr id="558" name="Google Shape;558;p46"/>
          <p:cNvSpPr txBox="1"/>
          <p:nvPr>
            <p:ph idx="4294967295" type="title"/>
          </p:nvPr>
        </p:nvSpPr>
        <p:spPr>
          <a:xfrm>
            <a:off x="2590356" y="1913625"/>
            <a:ext cx="3963300" cy="6690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dk2"/>
                </a:solidFill>
              </a:rPr>
              <a:t>Out</a:t>
            </a:r>
            <a:r>
              <a:rPr lang="en" sz="3000">
                <a:solidFill>
                  <a:schemeClr val="dk2"/>
                </a:solidFill>
              </a:rPr>
              <a:t>put String</a:t>
            </a:r>
            <a:endParaRPr sz="300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47"/>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 does it works?</a:t>
            </a:r>
            <a:endParaRPr/>
          </a:p>
          <a:p>
            <a:pPr indent="0" lvl="0" marL="0" rtl="0" algn="ctr">
              <a:spcBef>
                <a:spcPts val="0"/>
              </a:spcBef>
              <a:spcAft>
                <a:spcPts val="0"/>
              </a:spcAft>
              <a:buNone/>
            </a:pPr>
            <a:r>
              <a:t/>
            </a:r>
            <a:endParaRPr/>
          </a:p>
        </p:txBody>
      </p:sp>
      <p:pic>
        <p:nvPicPr>
          <p:cNvPr id="564" name="Google Shape;564;p47"/>
          <p:cNvPicPr preferRelativeResize="0"/>
          <p:nvPr/>
        </p:nvPicPr>
        <p:blipFill rotWithShape="1">
          <a:blip r:embed="rId3">
            <a:alphaModFix/>
          </a:blip>
          <a:srcRect b="0" l="61241" r="15108" t="0"/>
          <a:stretch/>
        </p:blipFill>
        <p:spPr>
          <a:xfrm>
            <a:off x="0" y="0"/>
            <a:ext cx="1823175" cy="5143500"/>
          </a:xfrm>
          <a:prstGeom prst="rect">
            <a:avLst/>
          </a:prstGeom>
          <a:noFill/>
          <a:ln>
            <a:noFill/>
          </a:ln>
        </p:spPr>
      </p:pic>
      <p:grpSp>
        <p:nvGrpSpPr>
          <p:cNvPr id="565" name="Google Shape;565;p47"/>
          <p:cNvGrpSpPr/>
          <p:nvPr/>
        </p:nvGrpSpPr>
        <p:grpSpPr>
          <a:xfrm>
            <a:off x="1223348" y="4553184"/>
            <a:ext cx="1015032" cy="325196"/>
            <a:chOff x="1156673" y="4600809"/>
            <a:chExt cx="1015032" cy="325196"/>
          </a:xfrm>
        </p:grpSpPr>
        <p:sp>
          <p:nvSpPr>
            <p:cNvPr id="566" name="Google Shape;566;p47"/>
            <p:cNvSpPr/>
            <p:nvPr/>
          </p:nvSpPr>
          <p:spPr>
            <a:xfrm>
              <a:off x="1937576" y="4600809"/>
              <a:ext cx="234129" cy="75728"/>
            </a:xfrm>
            <a:custGeom>
              <a:rect b="b" l="l" r="r" t="t"/>
              <a:pathLst>
                <a:path extrusionOk="0" h="1941" w="6001">
                  <a:moveTo>
                    <a:pt x="0" y="0"/>
                  </a:moveTo>
                  <a:lnTo>
                    <a:pt x="0" y="1941"/>
                  </a:lnTo>
                  <a:lnTo>
                    <a:pt x="6001" y="1941"/>
                  </a:lnTo>
                  <a:lnTo>
                    <a:pt x="6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7"/>
            <p:cNvSpPr/>
            <p:nvPr/>
          </p:nvSpPr>
          <p:spPr>
            <a:xfrm>
              <a:off x="1394514" y="4600809"/>
              <a:ext cx="440870" cy="75728"/>
            </a:xfrm>
            <a:custGeom>
              <a:rect b="b" l="l" r="r" t="t"/>
              <a:pathLst>
                <a:path extrusionOk="0" h="1941" w="11300">
                  <a:moveTo>
                    <a:pt x="1" y="0"/>
                  </a:moveTo>
                  <a:lnTo>
                    <a:pt x="1" y="1941"/>
                  </a:lnTo>
                  <a:lnTo>
                    <a:pt x="11300" y="1941"/>
                  </a:lnTo>
                  <a:lnTo>
                    <a:pt x="113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7"/>
            <p:cNvSpPr/>
            <p:nvPr/>
          </p:nvSpPr>
          <p:spPr>
            <a:xfrm>
              <a:off x="1156673" y="4725738"/>
              <a:ext cx="474774" cy="75767"/>
            </a:xfrm>
            <a:custGeom>
              <a:rect b="b" l="l" r="r" t="t"/>
              <a:pathLst>
                <a:path extrusionOk="0" h="1942" w="12169">
                  <a:moveTo>
                    <a:pt x="1" y="1"/>
                  </a:moveTo>
                  <a:lnTo>
                    <a:pt x="1" y="1942"/>
                  </a:lnTo>
                  <a:lnTo>
                    <a:pt x="12169" y="1942"/>
                  </a:lnTo>
                  <a:lnTo>
                    <a:pt x="121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7"/>
            <p:cNvSpPr/>
            <p:nvPr/>
          </p:nvSpPr>
          <p:spPr>
            <a:xfrm>
              <a:off x="1718307" y="4725738"/>
              <a:ext cx="453393" cy="75767"/>
            </a:xfrm>
            <a:custGeom>
              <a:rect b="b" l="l" r="r" t="t"/>
              <a:pathLst>
                <a:path extrusionOk="0" h="1942" w="11621">
                  <a:moveTo>
                    <a:pt x="0" y="1"/>
                  </a:moveTo>
                  <a:lnTo>
                    <a:pt x="0" y="1942"/>
                  </a:lnTo>
                  <a:lnTo>
                    <a:pt x="11621" y="1942"/>
                  </a:lnTo>
                  <a:lnTo>
                    <a:pt x="1162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7"/>
            <p:cNvSpPr/>
            <p:nvPr/>
          </p:nvSpPr>
          <p:spPr>
            <a:xfrm>
              <a:off x="1536688" y="4850706"/>
              <a:ext cx="635008" cy="75299"/>
            </a:xfrm>
            <a:custGeom>
              <a:rect b="b" l="l" r="r" t="t"/>
              <a:pathLst>
                <a:path extrusionOk="0" h="1930" w="16276">
                  <a:moveTo>
                    <a:pt x="0" y="1"/>
                  </a:moveTo>
                  <a:lnTo>
                    <a:pt x="0" y="1930"/>
                  </a:lnTo>
                  <a:lnTo>
                    <a:pt x="16276" y="1930"/>
                  </a:lnTo>
                  <a:lnTo>
                    <a:pt x="162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71" name="Google Shape;571;p47"/>
          <p:cNvPicPr preferRelativeResize="0"/>
          <p:nvPr/>
        </p:nvPicPr>
        <p:blipFill rotWithShape="1">
          <a:blip r:embed="rId4">
            <a:alphaModFix/>
          </a:blip>
          <a:srcRect b="35897" l="0" r="0" t="0"/>
          <a:stretch/>
        </p:blipFill>
        <p:spPr>
          <a:xfrm>
            <a:off x="2512775" y="1703804"/>
            <a:ext cx="5353274" cy="173588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48"/>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2"/>
                </a:solidFill>
              </a:rPr>
              <a:t>ERROR Cases</a:t>
            </a:r>
            <a:endParaRPr>
              <a:solidFill>
                <a:schemeClr val="lt2"/>
              </a:solidFill>
            </a:endParaRPr>
          </a:p>
        </p:txBody>
      </p:sp>
      <p:sp>
        <p:nvSpPr>
          <p:cNvPr id="577" name="Google Shape;577;p48"/>
          <p:cNvSpPr txBox="1"/>
          <p:nvPr>
            <p:ph idx="1" type="subTitle"/>
          </p:nvPr>
        </p:nvSpPr>
        <p:spPr>
          <a:xfrm flipH="1">
            <a:off x="1456750" y="1130375"/>
            <a:ext cx="5410800" cy="12195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AutoNum type="arabicPeriod"/>
            </a:pPr>
            <a:r>
              <a:rPr lang="en"/>
              <a:t>Most of the errors you can get from a normal array</a:t>
            </a:r>
            <a:endParaRPr/>
          </a:p>
          <a:p>
            <a:pPr indent="-330200" lvl="0" marL="457200" rtl="0" algn="l">
              <a:spcBef>
                <a:spcPts val="0"/>
              </a:spcBef>
              <a:spcAft>
                <a:spcPts val="0"/>
              </a:spcAft>
              <a:buSzPts val="1600"/>
              <a:buAutoNum type="arabicPeriod"/>
            </a:pPr>
            <a:r>
              <a:rPr lang="en"/>
              <a:t>Use ‘ ‘ for string </a:t>
            </a:r>
            <a:r>
              <a:rPr lang="en"/>
              <a:t>will cause error</a:t>
            </a:r>
            <a:endParaRPr/>
          </a:p>
          <a:p>
            <a:pPr indent="-330200" lvl="0" marL="457200" rtl="0" algn="l">
              <a:spcBef>
                <a:spcPts val="0"/>
              </a:spcBef>
              <a:spcAft>
                <a:spcPts val="0"/>
              </a:spcAft>
              <a:buSzPts val="1600"/>
              <a:buAutoNum type="arabicPeriod"/>
            </a:pPr>
            <a:r>
              <a:rPr lang="en"/>
              <a:t>Use “ “ for char will cause error</a:t>
            </a:r>
            <a:endParaRPr/>
          </a:p>
          <a:p>
            <a:pPr indent="-330200" lvl="0" marL="457200" rtl="0" algn="l">
              <a:spcBef>
                <a:spcPts val="0"/>
              </a:spcBef>
              <a:spcAft>
                <a:spcPts val="0"/>
              </a:spcAft>
              <a:buSzPts val="1600"/>
              <a:buAutoNum type="arabicPeriod"/>
            </a:pPr>
            <a:r>
              <a:rPr lang="en"/>
              <a:t>Forget about ‘\0’ </a:t>
            </a:r>
            <a:endParaRPr/>
          </a:p>
        </p:txBody>
      </p:sp>
      <p:pic>
        <p:nvPicPr>
          <p:cNvPr id="578" name="Google Shape;578;p48"/>
          <p:cNvPicPr preferRelativeResize="0"/>
          <p:nvPr/>
        </p:nvPicPr>
        <p:blipFill>
          <a:blip r:embed="rId3">
            <a:alphaModFix/>
          </a:blip>
          <a:stretch>
            <a:fillRect/>
          </a:stretch>
        </p:blipFill>
        <p:spPr>
          <a:xfrm>
            <a:off x="4782650" y="2689849"/>
            <a:ext cx="4361349" cy="2453650"/>
          </a:xfrm>
          <a:prstGeom prst="rect">
            <a:avLst/>
          </a:prstGeom>
          <a:noFill/>
          <a:ln>
            <a:noFill/>
          </a:ln>
        </p:spPr>
      </p:pic>
      <p:grpSp>
        <p:nvGrpSpPr>
          <p:cNvPr id="579" name="Google Shape;579;p48"/>
          <p:cNvGrpSpPr/>
          <p:nvPr/>
        </p:nvGrpSpPr>
        <p:grpSpPr>
          <a:xfrm>
            <a:off x="8129098" y="1240508"/>
            <a:ext cx="1015038" cy="1948298"/>
            <a:chOff x="7397009" y="1731193"/>
            <a:chExt cx="1781706" cy="3419867"/>
          </a:xfrm>
        </p:grpSpPr>
        <p:sp>
          <p:nvSpPr>
            <p:cNvPr id="580" name="Google Shape;580;p48"/>
            <p:cNvSpPr/>
            <p:nvPr/>
          </p:nvSpPr>
          <p:spPr>
            <a:xfrm>
              <a:off x="7858529" y="1731193"/>
              <a:ext cx="1320185" cy="132176"/>
            </a:xfrm>
            <a:custGeom>
              <a:rect b="b" l="l" r="r" t="t"/>
              <a:pathLst>
                <a:path extrusionOk="0" h="1930" w="19277">
                  <a:moveTo>
                    <a:pt x="1" y="1"/>
                  </a:moveTo>
                  <a:lnTo>
                    <a:pt x="1" y="1930"/>
                  </a:lnTo>
                  <a:lnTo>
                    <a:pt x="19277" y="1930"/>
                  </a:lnTo>
                  <a:lnTo>
                    <a:pt x="192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8"/>
            <p:cNvSpPr/>
            <p:nvPr/>
          </p:nvSpPr>
          <p:spPr>
            <a:xfrm>
              <a:off x="7784360" y="1950550"/>
              <a:ext cx="865993" cy="132176"/>
            </a:xfrm>
            <a:custGeom>
              <a:rect b="b" l="l" r="r" t="t"/>
              <a:pathLst>
                <a:path extrusionOk="0" h="1930" w="12645">
                  <a:moveTo>
                    <a:pt x="0" y="1"/>
                  </a:moveTo>
                  <a:lnTo>
                    <a:pt x="0" y="1929"/>
                  </a:lnTo>
                  <a:lnTo>
                    <a:pt x="12645" y="1929"/>
                  </a:lnTo>
                  <a:lnTo>
                    <a:pt x="1264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8"/>
            <p:cNvSpPr/>
            <p:nvPr/>
          </p:nvSpPr>
          <p:spPr>
            <a:xfrm>
              <a:off x="8855808" y="1950550"/>
              <a:ext cx="322907" cy="132176"/>
            </a:xfrm>
            <a:custGeom>
              <a:rect b="b" l="l" r="r" t="t"/>
              <a:pathLst>
                <a:path extrusionOk="0" h="1930" w="4715">
                  <a:moveTo>
                    <a:pt x="0" y="1"/>
                  </a:moveTo>
                  <a:lnTo>
                    <a:pt x="0" y="1929"/>
                  </a:lnTo>
                  <a:lnTo>
                    <a:pt x="4715" y="1929"/>
                  </a:lnTo>
                  <a:lnTo>
                    <a:pt x="47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8"/>
            <p:cNvSpPr/>
            <p:nvPr/>
          </p:nvSpPr>
          <p:spPr>
            <a:xfrm>
              <a:off x="8445651" y="2169086"/>
              <a:ext cx="733063" cy="132998"/>
            </a:xfrm>
            <a:custGeom>
              <a:rect b="b" l="l" r="r" t="t"/>
              <a:pathLst>
                <a:path extrusionOk="0" h="1942" w="10704">
                  <a:moveTo>
                    <a:pt x="0" y="0"/>
                  </a:moveTo>
                  <a:lnTo>
                    <a:pt x="0" y="1941"/>
                  </a:lnTo>
                  <a:lnTo>
                    <a:pt x="10704" y="1941"/>
                  </a:lnTo>
                  <a:lnTo>
                    <a:pt x="107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8"/>
            <p:cNvSpPr/>
            <p:nvPr/>
          </p:nvSpPr>
          <p:spPr>
            <a:xfrm>
              <a:off x="8738356" y="2388443"/>
              <a:ext cx="440359" cy="132929"/>
            </a:xfrm>
            <a:custGeom>
              <a:rect b="b" l="l" r="r" t="t"/>
              <a:pathLst>
                <a:path extrusionOk="0" h="1941" w="6430">
                  <a:moveTo>
                    <a:pt x="1" y="0"/>
                  </a:moveTo>
                  <a:lnTo>
                    <a:pt x="1" y="1941"/>
                  </a:lnTo>
                  <a:lnTo>
                    <a:pt x="6430" y="1941"/>
                  </a:lnTo>
                  <a:lnTo>
                    <a:pt x="64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8"/>
            <p:cNvSpPr/>
            <p:nvPr/>
          </p:nvSpPr>
          <p:spPr>
            <a:xfrm>
              <a:off x="7990637" y="2388443"/>
              <a:ext cx="597737" cy="132929"/>
            </a:xfrm>
            <a:custGeom>
              <a:rect b="b" l="l" r="r" t="t"/>
              <a:pathLst>
                <a:path extrusionOk="0" h="1941" w="8728">
                  <a:moveTo>
                    <a:pt x="1" y="0"/>
                  </a:moveTo>
                  <a:lnTo>
                    <a:pt x="1" y="1941"/>
                  </a:lnTo>
                  <a:lnTo>
                    <a:pt x="8728" y="1941"/>
                  </a:lnTo>
                  <a:lnTo>
                    <a:pt x="87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8"/>
            <p:cNvSpPr/>
            <p:nvPr/>
          </p:nvSpPr>
          <p:spPr>
            <a:xfrm>
              <a:off x="7683208" y="2607801"/>
              <a:ext cx="1495507" cy="132108"/>
            </a:xfrm>
            <a:custGeom>
              <a:rect b="b" l="l" r="r" t="t"/>
              <a:pathLst>
                <a:path extrusionOk="0" h="1929" w="21837">
                  <a:moveTo>
                    <a:pt x="1" y="0"/>
                  </a:moveTo>
                  <a:lnTo>
                    <a:pt x="1" y="1929"/>
                  </a:lnTo>
                  <a:lnTo>
                    <a:pt x="21837" y="1929"/>
                  </a:lnTo>
                  <a:lnTo>
                    <a:pt x="218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8"/>
            <p:cNvSpPr/>
            <p:nvPr/>
          </p:nvSpPr>
          <p:spPr>
            <a:xfrm>
              <a:off x="8298888" y="2827090"/>
              <a:ext cx="879827" cy="132176"/>
            </a:xfrm>
            <a:custGeom>
              <a:rect b="b" l="l" r="r" t="t"/>
              <a:pathLst>
                <a:path extrusionOk="0" h="1930" w="12847">
                  <a:moveTo>
                    <a:pt x="0" y="1"/>
                  </a:moveTo>
                  <a:lnTo>
                    <a:pt x="0" y="1930"/>
                  </a:lnTo>
                  <a:lnTo>
                    <a:pt x="12847" y="1930"/>
                  </a:lnTo>
                  <a:lnTo>
                    <a:pt x="1284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8"/>
            <p:cNvSpPr/>
            <p:nvPr/>
          </p:nvSpPr>
          <p:spPr>
            <a:xfrm>
              <a:off x="8855808" y="3046447"/>
              <a:ext cx="322907" cy="132176"/>
            </a:xfrm>
            <a:custGeom>
              <a:rect b="b" l="l" r="r" t="t"/>
              <a:pathLst>
                <a:path extrusionOk="0" h="1930" w="4715">
                  <a:moveTo>
                    <a:pt x="0" y="1"/>
                  </a:moveTo>
                  <a:lnTo>
                    <a:pt x="0" y="1929"/>
                  </a:lnTo>
                  <a:lnTo>
                    <a:pt x="4715" y="1929"/>
                  </a:lnTo>
                  <a:lnTo>
                    <a:pt x="47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8"/>
            <p:cNvSpPr/>
            <p:nvPr/>
          </p:nvSpPr>
          <p:spPr>
            <a:xfrm>
              <a:off x="7784360" y="2169086"/>
              <a:ext cx="499050" cy="132998"/>
            </a:xfrm>
            <a:custGeom>
              <a:rect b="b" l="l" r="r" t="t"/>
              <a:pathLst>
                <a:path extrusionOk="0" h="1942" w="7287">
                  <a:moveTo>
                    <a:pt x="0" y="0"/>
                  </a:moveTo>
                  <a:lnTo>
                    <a:pt x="0" y="1941"/>
                  </a:lnTo>
                  <a:lnTo>
                    <a:pt x="7287" y="1941"/>
                  </a:lnTo>
                  <a:lnTo>
                    <a:pt x="728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8"/>
            <p:cNvSpPr/>
            <p:nvPr/>
          </p:nvSpPr>
          <p:spPr>
            <a:xfrm>
              <a:off x="8020017" y="4142344"/>
              <a:ext cx="322975" cy="132176"/>
            </a:xfrm>
            <a:custGeom>
              <a:rect b="b" l="l" r="r" t="t"/>
              <a:pathLst>
                <a:path extrusionOk="0" h="1930" w="4716">
                  <a:moveTo>
                    <a:pt x="0" y="1"/>
                  </a:moveTo>
                  <a:lnTo>
                    <a:pt x="0" y="1929"/>
                  </a:lnTo>
                  <a:lnTo>
                    <a:pt x="4715" y="1929"/>
                  </a:lnTo>
                  <a:lnTo>
                    <a:pt x="47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8"/>
            <p:cNvSpPr/>
            <p:nvPr/>
          </p:nvSpPr>
          <p:spPr>
            <a:xfrm>
              <a:off x="7521789" y="4142344"/>
              <a:ext cx="322153" cy="132176"/>
            </a:xfrm>
            <a:custGeom>
              <a:rect b="b" l="l" r="r" t="t"/>
              <a:pathLst>
                <a:path extrusionOk="0" h="1930" w="4704">
                  <a:moveTo>
                    <a:pt x="0" y="1"/>
                  </a:moveTo>
                  <a:lnTo>
                    <a:pt x="0" y="1929"/>
                  </a:lnTo>
                  <a:lnTo>
                    <a:pt x="4703" y="1929"/>
                  </a:lnTo>
                  <a:lnTo>
                    <a:pt x="47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8"/>
            <p:cNvSpPr/>
            <p:nvPr/>
          </p:nvSpPr>
          <p:spPr>
            <a:xfrm>
              <a:off x="8152056" y="3264983"/>
              <a:ext cx="1026659" cy="132998"/>
            </a:xfrm>
            <a:custGeom>
              <a:rect b="b" l="l" r="r" t="t"/>
              <a:pathLst>
                <a:path extrusionOk="0" h="1942" w="14991">
                  <a:moveTo>
                    <a:pt x="1" y="0"/>
                  </a:moveTo>
                  <a:lnTo>
                    <a:pt x="1" y="1941"/>
                  </a:lnTo>
                  <a:lnTo>
                    <a:pt x="14991" y="1941"/>
                  </a:lnTo>
                  <a:lnTo>
                    <a:pt x="149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8"/>
            <p:cNvSpPr/>
            <p:nvPr/>
          </p:nvSpPr>
          <p:spPr>
            <a:xfrm>
              <a:off x="7784360" y="3484340"/>
              <a:ext cx="807301" cy="132929"/>
            </a:xfrm>
            <a:custGeom>
              <a:rect b="b" l="l" r="r" t="t"/>
              <a:pathLst>
                <a:path extrusionOk="0" h="1941" w="11788">
                  <a:moveTo>
                    <a:pt x="0" y="0"/>
                  </a:moveTo>
                  <a:lnTo>
                    <a:pt x="0" y="1941"/>
                  </a:lnTo>
                  <a:lnTo>
                    <a:pt x="11787" y="1941"/>
                  </a:lnTo>
                  <a:lnTo>
                    <a:pt x="1178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8"/>
            <p:cNvSpPr/>
            <p:nvPr/>
          </p:nvSpPr>
          <p:spPr>
            <a:xfrm>
              <a:off x="8738356" y="3484340"/>
              <a:ext cx="440359" cy="132929"/>
            </a:xfrm>
            <a:custGeom>
              <a:rect b="b" l="l" r="r" t="t"/>
              <a:pathLst>
                <a:path extrusionOk="0" h="1941" w="6430">
                  <a:moveTo>
                    <a:pt x="1" y="0"/>
                  </a:moveTo>
                  <a:lnTo>
                    <a:pt x="1" y="1941"/>
                  </a:lnTo>
                  <a:lnTo>
                    <a:pt x="6430" y="1941"/>
                  </a:lnTo>
                  <a:lnTo>
                    <a:pt x="64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8"/>
            <p:cNvSpPr/>
            <p:nvPr/>
          </p:nvSpPr>
          <p:spPr>
            <a:xfrm>
              <a:off x="7931945" y="3046447"/>
              <a:ext cx="733063" cy="132176"/>
            </a:xfrm>
            <a:custGeom>
              <a:rect b="b" l="l" r="r" t="t"/>
              <a:pathLst>
                <a:path extrusionOk="0" h="1930" w="10704">
                  <a:moveTo>
                    <a:pt x="0" y="1"/>
                  </a:moveTo>
                  <a:lnTo>
                    <a:pt x="0" y="1929"/>
                  </a:lnTo>
                  <a:lnTo>
                    <a:pt x="10704" y="1929"/>
                  </a:lnTo>
                  <a:lnTo>
                    <a:pt x="107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8"/>
            <p:cNvSpPr/>
            <p:nvPr/>
          </p:nvSpPr>
          <p:spPr>
            <a:xfrm>
              <a:off x="8445651" y="3703698"/>
              <a:ext cx="733063" cy="132108"/>
            </a:xfrm>
            <a:custGeom>
              <a:rect b="b" l="l" r="r" t="t"/>
              <a:pathLst>
                <a:path extrusionOk="0" h="1929" w="10704">
                  <a:moveTo>
                    <a:pt x="0" y="0"/>
                  </a:moveTo>
                  <a:lnTo>
                    <a:pt x="0" y="1929"/>
                  </a:lnTo>
                  <a:lnTo>
                    <a:pt x="10704" y="1929"/>
                  </a:lnTo>
                  <a:lnTo>
                    <a:pt x="107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8"/>
            <p:cNvSpPr/>
            <p:nvPr/>
          </p:nvSpPr>
          <p:spPr>
            <a:xfrm>
              <a:off x="8855808" y="3922987"/>
              <a:ext cx="322907" cy="132176"/>
            </a:xfrm>
            <a:custGeom>
              <a:rect b="b" l="l" r="r" t="t"/>
              <a:pathLst>
                <a:path extrusionOk="0" h="1930" w="4715">
                  <a:moveTo>
                    <a:pt x="0" y="1"/>
                  </a:moveTo>
                  <a:lnTo>
                    <a:pt x="0" y="1930"/>
                  </a:lnTo>
                  <a:lnTo>
                    <a:pt x="4715" y="1930"/>
                  </a:lnTo>
                  <a:lnTo>
                    <a:pt x="47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8"/>
            <p:cNvSpPr/>
            <p:nvPr/>
          </p:nvSpPr>
          <p:spPr>
            <a:xfrm>
              <a:off x="7990637" y="3703698"/>
              <a:ext cx="322975" cy="132108"/>
            </a:xfrm>
            <a:custGeom>
              <a:rect b="b" l="l" r="r" t="t"/>
              <a:pathLst>
                <a:path extrusionOk="0" h="1929" w="4716">
                  <a:moveTo>
                    <a:pt x="1" y="0"/>
                  </a:moveTo>
                  <a:lnTo>
                    <a:pt x="1" y="1929"/>
                  </a:lnTo>
                  <a:lnTo>
                    <a:pt x="4715" y="1929"/>
                  </a:lnTo>
                  <a:lnTo>
                    <a:pt x="47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8"/>
            <p:cNvSpPr/>
            <p:nvPr/>
          </p:nvSpPr>
          <p:spPr>
            <a:xfrm>
              <a:off x="8445651" y="4142344"/>
              <a:ext cx="733063" cy="132176"/>
            </a:xfrm>
            <a:custGeom>
              <a:rect b="b" l="l" r="r" t="t"/>
              <a:pathLst>
                <a:path extrusionOk="0" h="1930" w="10704">
                  <a:moveTo>
                    <a:pt x="0" y="1"/>
                  </a:moveTo>
                  <a:lnTo>
                    <a:pt x="0" y="1929"/>
                  </a:lnTo>
                  <a:lnTo>
                    <a:pt x="10704" y="1929"/>
                  </a:lnTo>
                  <a:lnTo>
                    <a:pt x="107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8"/>
            <p:cNvSpPr/>
            <p:nvPr/>
          </p:nvSpPr>
          <p:spPr>
            <a:xfrm>
              <a:off x="7858529" y="3922987"/>
              <a:ext cx="862774" cy="132176"/>
            </a:xfrm>
            <a:custGeom>
              <a:rect b="b" l="l" r="r" t="t"/>
              <a:pathLst>
                <a:path extrusionOk="0" h="1930" w="12598">
                  <a:moveTo>
                    <a:pt x="1" y="1"/>
                  </a:moveTo>
                  <a:lnTo>
                    <a:pt x="1" y="1930"/>
                  </a:lnTo>
                  <a:lnTo>
                    <a:pt x="12598" y="1930"/>
                  </a:lnTo>
                  <a:lnTo>
                    <a:pt x="125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8"/>
            <p:cNvSpPr/>
            <p:nvPr/>
          </p:nvSpPr>
          <p:spPr>
            <a:xfrm>
              <a:off x="7683208" y="4361702"/>
              <a:ext cx="1495507" cy="132176"/>
            </a:xfrm>
            <a:custGeom>
              <a:rect b="b" l="l" r="r" t="t"/>
              <a:pathLst>
                <a:path extrusionOk="0" h="1930" w="21837">
                  <a:moveTo>
                    <a:pt x="1" y="0"/>
                  </a:moveTo>
                  <a:lnTo>
                    <a:pt x="1" y="1929"/>
                  </a:lnTo>
                  <a:lnTo>
                    <a:pt x="21837" y="1929"/>
                  </a:lnTo>
                  <a:lnTo>
                    <a:pt x="218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8"/>
            <p:cNvSpPr/>
            <p:nvPr/>
          </p:nvSpPr>
          <p:spPr>
            <a:xfrm>
              <a:off x="8767736" y="4580237"/>
              <a:ext cx="410978" cy="132929"/>
            </a:xfrm>
            <a:custGeom>
              <a:rect b="b" l="l" r="r" t="t"/>
              <a:pathLst>
                <a:path extrusionOk="0" h="1941" w="6001">
                  <a:moveTo>
                    <a:pt x="0" y="0"/>
                  </a:moveTo>
                  <a:lnTo>
                    <a:pt x="0" y="1941"/>
                  </a:lnTo>
                  <a:lnTo>
                    <a:pt x="6001" y="1941"/>
                  </a:lnTo>
                  <a:lnTo>
                    <a:pt x="600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8"/>
            <p:cNvSpPr/>
            <p:nvPr/>
          </p:nvSpPr>
          <p:spPr>
            <a:xfrm>
              <a:off x="7814494" y="4580237"/>
              <a:ext cx="773880" cy="132929"/>
            </a:xfrm>
            <a:custGeom>
              <a:rect b="b" l="l" r="r" t="t"/>
              <a:pathLst>
                <a:path extrusionOk="0" h="1941" w="11300">
                  <a:moveTo>
                    <a:pt x="1" y="0"/>
                  </a:moveTo>
                  <a:lnTo>
                    <a:pt x="1" y="1941"/>
                  </a:lnTo>
                  <a:lnTo>
                    <a:pt x="11300" y="1941"/>
                  </a:lnTo>
                  <a:lnTo>
                    <a:pt x="1130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8"/>
            <p:cNvSpPr/>
            <p:nvPr/>
          </p:nvSpPr>
          <p:spPr>
            <a:xfrm>
              <a:off x="7397009" y="4799526"/>
              <a:ext cx="833394" cy="132998"/>
            </a:xfrm>
            <a:custGeom>
              <a:rect b="b" l="l" r="r" t="t"/>
              <a:pathLst>
                <a:path extrusionOk="0" h="1942" w="12169">
                  <a:moveTo>
                    <a:pt x="1" y="1"/>
                  </a:moveTo>
                  <a:lnTo>
                    <a:pt x="1" y="1942"/>
                  </a:lnTo>
                  <a:lnTo>
                    <a:pt x="12169" y="1942"/>
                  </a:lnTo>
                  <a:lnTo>
                    <a:pt x="1216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8"/>
            <p:cNvSpPr/>
            <p:nvPr/>
          </p:nvSpPr>
          <p:spPr>
            <a:xfrm>
              <a:off x="8382851" y="4799526"/>
              <a:ext cx="795864" cy="132998"/>
            </a:xfrm>
            <a:custGeom>
              <a:rect b="b" l="l" r="r" t="t"/>
              <a:pathLst>
                <a:path extrusionOk="0" h="1942" w="11621">
                  <a:moveTo>
                    <a:pt x="0" y="1"/>
                  </a:moveTo>
                  <a:lnTo>
                    <a:pt x="0" y="1942"/>
                  </a:lnTo>
                  <a:lnTo>
                    <a:pt x="11621" y="1942"/>
                  </a:lnTo>
                  <a:lnTo>
                    <a:pt x="116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8"/>
            <p:cNvSpPr/>
            <p:nvPr/>
          </p:nvSpPr>
          <p:spPr>
            <a:xfrm>
              <a:off x="8064053" y="5018884"/>
              <a:ext cx="1114662" cy="132176"/>
            </a:xfrm>
            <a:custGeom>
              <a:rect b="b" l="l" r="r" t="t"/>
              <a:pathLst>
                <a:path extrusionOk="0" h="1930" w="16276">
                  <a:moveTo>
                    <a:pt x="0" y="1"/>
                  </a:moveTo>
                  <a:lnTo>
                    <a:pt x="0" y="1930"/>
                  </a:lnTo>
                  <a:lnTo>
                    <a:pt x="16276" y="1930"/>
                  </a:lnTo>
                  <a:lnTo>
                    <a:pt x="16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49"/>
          <p:cNvSpPr txBox="1"/>
          <p:nvPr>
            <p:ph type="title"/>
          </p:nvPr>
        </p:nvSpPr>
        <p:spPr>
          <a:xfrm>
            <a:off x="454800" y="2943225"/>
            <a:ext cx="8425200" cy="4479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t>STRING</a:t>
            </a:r>
            <a:endParaRPr/>
          </a:p>
          <a:p>
            <a:pPr indent="0" lvl="0" marL="0" rtl="0" algn="ctr">
              <a:spcBef>
                <a:spcPts val="0"/>
              </a:spcBef>
              <a:spcAft>
                <a:spcPts val="0"/>
              </a:spcAft>
              <a:buNone/>
            </a:pPr>
            <a:r>
              <a:rPr lang="en"/>
              <a:t>MANIPULATION</a:t>
            </a:r>
            <a:endParaRPr/>
          </a:p>
        </p:txBody>
      </p:sp>
      <p:sp>
        <p:nvSpPr>
          <p:cNvPr id="612" name="Google Shape;612;p49"/>
          <p:cNvSpPr txBox="1"/>
          <p:nvPr>
            <p:ph idx="2" type="title"/>
          </p:nvPr>
        </p:nvSpPr>
        <p:spPr>
          <a:xfrm>
            <a:off x="454800" y="2150850"/>
            <a:ext cx="8425200" cy="4896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a:t>03</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50"/>
          <p:cNvSpPr txBox="1"/>
          <p:nvPr>
            <p:ph type="title"/>
          </p:nvPr>
        </p:nvSpPr>
        <p:spPr>
          <a:xfrm>
            <a:off x="2876975" y="3170525"/>
            <a:ext cx="3289500" cy="9861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t/>
            </a:r>
            <a:endParaRPr sz="1600"/>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618" name="Google Shape;618;p50"/>
          <p:cNvSpPr txBox="1"/>
          <p:nvPr>
            <p:ph idx="1" type="subTitle"/>
          </p:nvPr>
        </p:nvSpPr>
        <p:spPr>
          <a:xfrm flipH="1">
            <a:off x="2521800" y="2501525"/>
            <a:ext cx="4100400" cy="11970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u="sng">
                <a:solidFill>
                  <a:schemeClr val="lt2"/>
                </a:solidFill>
              </a:rPr>
              <a:t>s</a:t>
            </a:r>
            <a:r>
              <a:rPr lang="en" u="sng">
                <a:solidFill>
                  <a:schemeClr val="lt2"/>
                </a:solidFill>
              </a:rPr>
              <a:t>tring.h</a:t>
            </a:r>
            <a:endParaRPr>
              <a:solidFill>
                <a:schemeClr val="accent1"/>
              </a:solidFill>
            </a:endParaRPr>
          </a:p>
          <a:p>
            <a:pPr indent="0" lvl="0" marL="0" rtl="0" algn="ctr">
              <a:spcBef>
                <a:spcPts val="0"/>
              </a:spcBef>
              <a:spcAft>
                <a:spcPts val="0"/>
              </a:spcAft>
              <a:buNone/>
            </a:pPr>
            <a:r>
              <a:rPr lang="en">
                <a:solidFill>
                  <a:schemeClr val="accent1"/>
                </a:solidFill>
              </a:rPr>
              <a:t>#include </a:t>
            </a:r>
            <a:r>
              <a:rPr lang="en"/>
              <a:t>&lt;string.h&gt; </a:t>
            </a:r>
            <a:endParaRPr/>
          </a:p>
          <a:p>
            <a:pPr indent="0" lvl="0" marL="0" rtl="0" algn="ctr">
              <a:spcBef>
                <a:spcPts val="0"/>
              </a:spcBef>
              <a:spcAft>
                <a:spcPts val="0"/>
              </a:spcAft>
              <a:buNone/>
            </a:pPr>
            <a:r>
              <a:t/>
            </a:r>
            <a:endParaRPr u="sng">
              <a:solidFill>
                <a:schemeClr val="lt2"/>
              </a:solidFill>
            </a:endParaRPr>
          </a:p>
        </p:txBody>
      </p:sp>
      <p:sp>
        <p:nvSpPr>
          <p:cNvPr id="619" name="Google Shape;619;p50"/>
          <p:cNvSpPr txBox="1"/>
          <p:nvPr>
            <p:ph idx="4294967295" type="title"/>
          </p:nvPr>
        </p:nvSpPr>
        <p:spPr>
          <a:xfrm>
            <a:off x="2590356" y="1913625"/>
            <a:ext cx="3963300" cy="6690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dk2"/>
                </a:solidFill>
              </a:rPr>
              <a:t>LIBRARY</a:t>
            </a:r>
            <a:endParaRPr sz="3000">
              <a:solidFill>
                <a:schemeClr val="dk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51"/>
          <p:cNvSpPr txBox="1"/>
          <p:nvPr>
            <p:ph idx="1" type="subTitle"/>
          </p:nvPr>
        </p:nvSpPr>
        <p:spPr>
          <a:xfrm flipH="1">
            <a:off x="2359800" y="2582625"/>
            <a:ext cx="4424400" cy="1098000"/>
          </a:xfrm>
          <a:prstGeom prst="rect">
            <a:avLst/>
          </a:prstGeom>
        </p:spPr>
        <p:txBody>
          <a:bodyPr anchorCtr="0" anchor="t" bIns="0" lIns="91425" spcFirstLastPara="1" rIns="91425" wrap="square" tIns="0">
            <a:noAutofit/>
          </a:bodyPr>
          <a:lstStyle/>
          <a:p>
            <a:pPr indent="0" lvl="0" marL="0" rtl="0" algn="l">
              <a:lnSpc>
                <a:spcPct val="115000"/>
              </a:lnSpc>
              <a:spcBef>
                <a:spcPts val="0"/>
              </a:spcBef>
              <a:spcAft>
                <a:spcPts val="0"/>
              </a:spcAft>
              <a:buNone/>
            </a:pPr>
            <a:r>
              <a:rPr lang="en" sz="1400">
                <a:solidFill>
                  <a:schemeClr val="lt2"/>
                </a:solidFill>
                <a:highlight>
                  <a:schemeClr val="lt1"/>
                </a:highlight>
              </a:rPr>
              <a:t>strlen()	</a:t>
            </a:r>
            <a:r>
              <a:rPr lang="en" sz="1400">
                <a:solidFill>
                  <a:srgbClr val="25265E"/>
                </a:solidFill>
                <a:highlight>
                  <a:schemeClr val="lt1"/>
                </a:highlight>
              </a:rPr>
              <a:t>- </a:t>
            </a:r>
            <a:r>
              <a:rPr lang="en" sz="1400">
                <a:solidFill>
                  <a:schemeClr val="accent1"/>
                </a:solidFill>
                <a:highlight>
                  <a:schemeClr val="lt1"/>
                </a:highlight>
              </a:rPr>
              <a:t>computes string's length</a:t>
            </a:r>
            <a:endParaRPr sz="1400">
              <a:solidFill>
                <a:schemeClr val="accent1"/>
              </a:solidFill>
              <a:highlight>
                <a:schemeClr val="lt1"/>
              </a:highlight>
            </a:endParaRPr>
          </a:p>
          <a:p>
            <a:pPr indent="0" lvl="0" marL="0" rtl="0" algn="l">
              <a:lnSpc>
                <a:spcPct val="115000"/>
              </a:lnSpc>
              <a:spcBef>
                <a:spcPts val="0"/>
              </a:spcBef>
              <a:spcAft>
                <a:spcPts val="0"/>
              </a:spcAft>
              <a:buNone/>
            </a:pPr>
            <a:r>
              <a:rPr lang="en" sz="1400">
                <a:solidFill>
                  <a:schemeClr val="lt2"/>
                </a:solidFill>
                <a:highlight>
                  <a:schemeClr val="lt1"/>
                </a:highlight>
              </a:rPr>
              <a:t>strcpy()	</a:t>
            </a:r>
            <a:r>
              <a:rPr lang="en" sz="1400">
                <a:solidFill>
                  <a:srgbClr val="25265E"/>
                </a:solidFill>
                <a:highlight>
                  <a:schemeClr val="lt1"/>
                </a:highlight>
              </a:rPr>
              <a:t>- copies a string to another</a:t>
            </a:r>
            <a:endParaRPr sz="1400">
              <a:solidFill>
                <a:srgbClr val="25265E"/>
              </a:solidFill>
              <a:highlight>
                <a:schemeClr val="lt1"/>
              </a:highlight>
            </a:endParaRPr>
          </a:p>
          <a:p>
            <a:pPr indent="0" lvl="0" marL="0" rtl="0" algn="l">
              <a:lnSpc>
                <a:spcPct val="115000"/>
              </a:lnSpc>
              <a:spcBef>
                <a:spcPts val="0"/>
              </a:spcBef>
              <a:spcAft>
                <a:spcPts val="0"/>
              </a:spcAft>
              <a:buNone/>
            </a:pPr>
            <a:r>
              <a:rPr lang="en" sz="1400">
                <a:solidFill>
                  <a:schemeClr val="lt2"/>
                </a:solidFill>
                <a:highlight>
                  <a:schemeClr val="lt1"/>
                </a:highlight>
              </a:rPr>
              <a:t>strcat()</a:t>
            </a:r>
            <a:r>
              <a:rPr lang="en" sz="1400">
                <a:solidFill>
                  <a:srgbClr val="25265E"/>
                </a:solidFill>
                <a:highlight>
                  <a:schemeClr val="lt1"/>
                </a:highlight>
              </a:rPr>
              <a:t>	- joins two strings</a:t>
            </a:r>
            <a:endParaRPr sz="1400">
              <a:solidFill>
                <a:srgbClr val="25265E"/>
              </a:solidFill>
              <a:highlight>
                <a:schemeClr val="lt1"/>
              </a:highlight>
            </a:endParaRPr>
          </a:p>
          <a:p>
            <a:pPr indent="0" lvl="0" marL="0" rtl="0" algn="l">
              <a:lnSpc>
                <a:spcPct val="115000"/>
              </a:lnSpc>
              <a:spcBef>
                <a:spcPts val="0"/>
              </a:spcBef>
              <a:spcAft>
                <a:spcPts val="0"/>
              </a:spcAft>
              <a:buNone/>
            </a:pPr>
            <a:r>
              <a:rPr lang="en" sz="1400">
                <a:solidFill>
                  <a:schemeClr val="accent3"/>
                </a:solidFill>
                <a:highlight>
                  <a:schemeClr val="lt1"/>
                </a:highlight>
              </a:rPr>
              <a:t>strcmp()</a:t>
            </a:r>
            <a:r>
              <a:rPr lang="en" sz="1400">
                <a:solidFill>
                  <a:srgbClr val="25265E"/>
                </a:solidFill>
                <a:highlight>
                  <a:schemeClr val="lt1"/>
                </a:highlight>
              </a:rPr>
              <a:t>	- compares two strings</a:t>
            </a:r>
            <a:endParaRPr sz="1400">
              <a:solidFill>
                <a:srgbClr val="25265E"/>
              </a:solidFill>
              <a:highlight>
                <a:schemeClr val="lt1"/>
              </a:highlight>
            </a:endParaRPr>
          </a:p>
          <a:p>
            <a:pPr indent="0" lvl="0" marL="0" rtl="0" algn="l">
              <a:spcBef>
                <a:spcPts val="0"/>
              </a:spcBef>
              <a:spcAft>
                <a:spcPts val="0"/>
              </a:spcAft>
              <a:buNone/>
            </a:pPr>
            <a:r>
              <a:t/>
            </a:r>
            <a:endParaRPr sz="1400">
              <a:solidFill>
                <a:srgbClr val="000000"/>
              </a:solidFill>
              <a:highlight>
                <a:srgbClr val="F8FAFF"/>
              </a:highlight>
            </a:endParaRPr>
          </a:p>
        </p:txBody>
      </p:sp>
      <p:sp>
        <p:nvSpPr>
          <p:cNvPr id="625" name="Google Shape;625;p51"/>
          <p:cNvSpPr txBox="1"/>
          <p:nvPr>
            <p:ph idx="4294967295" type="title"/>
          </p:nvPr>
        </p:nvSpPr>
        <p:spPr>
          <a:xfrm>
            <a:off x="2590356" y="1913625"/>
            <a:ext cx="3963300" cy="6690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dk2"/>
                </a:solidFill>
              </a:rPr>
              <a:t>COMMANDS</a:t>
            </a:r>
            <a:endParaRPr sz="3000">
              <a:solidFill>
                <a:schemeClr val="dk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52"/>
          <p:cNvSpPr txBox="1"/>
          <p:nvPr/>
        </p:nvSpPr>
        <p:spPr>
          <a:xfrm>
            <a:off x="2510100" y="1430525"/>
            <a:ext cx="4123800" cy="35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Overpass Mono"/>
                <a:ea typeface="Overpass Mono"/>
                <a:cs typeface="Overpass Mono"/>
                <a:sym typeface="Overpass Mono"/>
              </a:rPr>
              <a:t>#include &lt;stdio.h&gt;</a:t>
            </a:r>
            <a:endParaRPr b="1" sz="1000">
              <a:solidFill>
                <a:schemeClr val="dk1"/>
              </a:solidFill>
              <a:latin typeface="Overpass Mono"/>
              <a:ea typeface="Overpass Mono"/>
              <a:cs typeface="Overpass Mono"/>
              <a:sym typeface="Overpass Mono"/>
            </a:endParaRPr>
          </a:p>
          <a:p>
            <a:pPr indent="0" lvl="0" marL="0" rtl="0" algn="l">
              <a:spcBef>
                <a:spcPts val="0"/>
              </a:spcBef>
              <a:spcAft>
                <a:spcPts val="0"/>
              </a:spcAft>
              <a:buNone/>
            </a:pPr>
            <a:r>
              <a:rPr b="1" lang="en" sz="1000">
                <a:solidFill>
                  <a:schemeClr val="dk1"/>
                </a:solidFill>
                <a:latin typeface="Overpass Mono"/>
                <a:ea typeface="Overpass Mono"/>
                <a:cs typeface="Overpass Mono"/>
                <a:sym typeface="Overpass Mono"/>
              </a:rPr>
              <a:t>#include &lt;string.h&gt;</a:t>
            </a:r>
            <a:endParaRPr b="1" sz="1000">
              <a:solidFill>
                <a:schemeClr val="dk1"/>
              </a:solidFill>
              <a:latin typeface="Overpass Mono"/>
              <a:ea typeface="Overpass Mono"/>
              <a:cs typeface="Overpass Mono"/>
              <a:sym typeface="Overpass Mono"/>
            </a:endParaRPr>
          </a:p>
          <a:p>
            <a:pPr indent="0" lvl="0" marL="0" rtl="0" algn="l">
              <a:spcBef>
                <a:spcPts val="0"/>
              </a:spcBef>
              <a:spcAft>
                <a:spcPts val="0"/>
              </a:spcAft>
              <a:buNone/>
            </a:pPr>
            <a:r>
              <a:rPr b="1" lang="en" sz="1000">
                <a:solidFill>
                  <a:schemeClr val="dk1"/>
                </a:solidFill>
                <a:latin typeface="Overpass Mono"/>
                <a:ea typeface="Overpass Mono"/>
                <a:cs typeface="Overpass Mono"/>
                <a:sym typeface="Overpass Mono"/>
              </a:rPr>
              <a:t>#define BUFSIZE 300</a:t>
            </a:r>
            <a:endParaRPr b="1" sz="1000">
              <a:solidFill>
                <a:schemeClr val="dk1"/>
              </a:solidFill>
              <a:latin typeface="Overpass Mono"/>
              <a:ea typeface="Overpass Mono"/>
              <a:cs typeface="Overpass Mono"/>
              <a:sym typeface="Overpass Mono"/>
            </a:endParaRPr>
          </a:p>
          <a:p>
            <a:pPr indent="0" lvl="0" marL="0" rtl="0" algn="l">
              <a:spcBef>
                <a:spcPts val="0"/>
              </a:spcBef>
              <a:spcAft>
                <a:spcPts val="0"/>
              </a:spcAft>
              <a:buNone/>
            </a:pPr>
            <a:r>
              <a:t/>
            </a:r>
            <a:endParaRPr b="1" sz="1000">
              <a:solidFill>
                <a:schemeClr val="dk1"/>
              </a:solidFill>
              <a:latin typeface="Overpass Mono"/>
              <a:ea typeface="Overpass Mono"/>
              <a:cs typeface="Overpass Mono"/>
              <a:sym typeface="Overpass Mono"/>
            </a:endParaRPr>
          </a:p>
          <a:p>
            <a:pPr indent="0" lvl="0" marL="0" rtl="0" algn="l">
              <a:spcBef>
                <a:spcPts val="0"/>
              </a:spcBef>
              <a:spcAft>
                <a:spcPts val="0"/>
              </a:spcAft>
              <a:buNone/>
            </a:pPr>
            <a:r>
              <a:rPr b="1" lang="en" sz="1000">
                <a:solidFill>
                  <a:schemeClr val="dk1"/>
                </a:solidFill>
                <a:latin typeface="Overpass Mono"/>
                <a:ea typeface="Overpass Mono"/>
                <a:cs typeface="Overpass Mono"/>
                <a:sym typeface="Overpass Mono"/>
              </a:rPr>
              <a:t>int main()</a:t>
            </a:r>
            <a:endParaRPr b="1" sz="1000">
              <a:solidFill>
                <a:schemeClr val="dk1"/>
              </a:solidFill>
              <a:latin typeface="Overpass Mono"/>
              <a:ea typeface="Overpass Mono"/>
              <a:cs typeface="Overpass Mono"/>
              <a:sym typeface="Overpass Mono"/>
            </a:endParaRPr>
          </a:p>
          <a:p>
            <a:pPr indent="0" lvl="0" marL="0" rtl="0" algn="l">
              <a:spcBef>
                <a:spcPts val="0"/>
              </a:spcBef>
              <a:spcAft>
                <a:spcPts val="0"/>
              </a:spcAft>
              <a:buNone/>
            </a:pPr>
            <a:r>
              <a:rPr b="1" lang="en" sz="1000">
                <a:solidFill>
                  <a:schemeClr val="dk1"/>
                </a:solidFill>
                <a:latin typeface="Overpass Mono"/>
                <a:ea typeface="Overpass Mono"/>
                <a:cs typeface="Overpass Mono"/>
                <a:sym typeface="Overpass Mono"/>
              </a:rPr>
              <a:t>{</a:t>
            </a:r>
            <a:endParaRPr b="1" sz="1000">
              <a:solidFill>
                <a:schemeClr val="dk1"/>
              </a:solidFill>
              <a:latin typeface="Overpass Mono"/>
              <a:ea typeface="Overpass Mono"/>
              <a:cs typeface="Overpass Mono"/>
              <a:sym typeface="Overpass Mono"/>
            </a:endParaRPr>
          </a:p>
          <a:p>
            <a:pPr indent="0" lvl="0" marL="0" rtl="0" algn="l">
              <a:spcBef>
                <a:spcPts val="0"/>
              </a:spcBef>
              <a:spcAft>
                <a:spcPts val="0"/>
              </a:spcAft>
              <a:buNone/>
            </a:pPr>
            <a:r>
              <a:rPr b="1" lang="en" sz="1000">
                <a:solidFill>
                  <a:schemeClr val="dk1"/>
                </a:solidFill>
                <a:latin typeface="Overpass Mono"/>
                <a:ea typeface="Overpass Mono"/>
                <a:cs typeface="Overpass Mono"/>
                <a:sym typeface="Overpass Mono"/>
              </a:rPr>
              <a:t>    char str[BUFSIZE] , temp[BUFSIZE];</a:t>
            </a:r>
            <a:endParaRPr b="1" sz="1000">
              <a:solidFill>
                <a:schemeClr val="dk1"/>
              </a:solidFill>
              <a:latin typeface="Overpass Mono"/>
              <a:ea typeface="Overpass Mono"/>
              <a:cs typeface="Overpass Mono"/>
              <a:sym typeface="Overpass Mono"/>
            </a:endParaRPr>
          </a:p>
          <a:p>
            <a:pPr indent="0" lvl="0" marL="0" rtl="0" algn="l">
              <a:spcBef>
                <a:spcPts val="0"/>
              </a:spcBef>
              <a:spcAft>
                <a:spcPts val="0"/>
              </a:spcAft>
              <a:buNone/>
            </a:pPr>
            <a:r>
              <a:rPr b="1" lang="en" sz="1000">
                <a:solidFill>
                  <a:schemeClr val="dk1"/>
                </a:solidFill>
                <a:latin typeface="Overpass Mono"/>
                <a:ea typeface="Overpass Mono"/>
                <a:cs typeface="Overpass Mono"/>
                <a:sym typeface="Overpass Mono"/>
              </a:rPr>
              <a:t>    scanf("%s", str);</a:t>
            </a:r>
            <a:endParaRPr b="1" sz="1000">
              <a:solidFill>
                <a:schemeClr val="dk1"/>
              </a:solidFill>
              <a:latin typeface="Overpass Mono"/>
              <a:ea typeface="Overpass Mono"/>
              <a:cs typeface="Overpass Mono"/>
              <a:sym typeface="Overpass Mono"/>
            </a:endParaRPr>
          </a:p>
          <a:p>
            <a:pPr indent="0" lvl="0" marL="0" rtl="0" algn="l">
              <a:spcBef>
                <a:spcPts val="0"/>
              </a:spcBef>
              <a:spcAft>
                <a:spcPts val="0"/>
              </a:spcAft>
              <a:buNone/>
            </a:pPr>
            <a:r>
              <a:rPr b="1" lang="en" sz="1000">
                <a:solidFill>
                  <a:schemeClr val="dk1"/>
                </a:solidFill>
                <a:latin typeface="Overpass Mono"/>
                <a:ea typeface="Overpass Mono"/>
                <a:cs typeface="Overpass Mono"/>
                <a:sym typeface="Overpass Mono"/>
              </a:rPr>
              <a:t>    printf("%d ", strcmp(str,temp));</a:t>
            </a:r>
            <a:endParaRPr b="1" sz="1000">
              <a:solidFill>
                <a:schemeClr val="dk1"/>
              </a:solidFill>
              <a:latin typeface="Overpass Mono"/>
              <a:ea typeface="Overpass Mono"/>
              <a:cs typeface="Overpass Mono"/>
              <a:sym typeface="Overpass Mono"/>
            </a:endParaRPr>
          </a:p>
          <a:p>
            <a:pPr indent="0" lvl="0" marL="0" rtl="0" algn="l">
              <a:spcBef>
                <a:spcPts val="0"/>
              </a:spcBef>
              <a:spcAft>
                <a:spcPts val="0"/>
              </a:spcAft>
              <a:buNone/>
            </a:pPr>
            <a:r>
              <a:rPr b="1" lang="en" sz="1000">
                <a:solidFill>
                  <a:schemeClr val="dk1"/>
                </a:solidFill>
                <a:latin typeface="Overpass Mono"/>
                <a:ea typeface="Overpass Mono"/>
                <a:cs typeface="Overpass Mono"/>
                <a:sym typeface="Overpass Mono"/>
              </a:rPr>
              <a:t>    strcpy(temp,str);</a:t>
            </a:r>
            <a:endParaRPr b="1" sz="1000">
              <a:solidFill>
                <a:schemeClr val="dk1"/>
              </a:solidFill>
              <a:latin typeface="Overpass Mono"/>
              <a:ea typeface="Overpass Mono"/>
              <a:cs typeface="Overpass Mono"/>
              <a:sym typeface="Overpass Mono"/>
            </a:endParaRPr>
          </a:p>
          <a:p>
            <a:pPr indent="0" lvl="0" marL="0" rtl="0" algn="l">
              <a:spcBef>
                <a:spcPts val="0"/>
              </a:spcBef>
              <a:spcAft>
                <a:spcPts val="0"/>
              </a:spcAft>
              <a:buNone/>
            </a:pPr>
            <a:r>
              <a:rPr b="1" lang="en" sz="1000">
                <a:solidFill>
                  <a:schemeClr val="dk1"/>
                </a:solidFill>
                <a:latin typeface="Overpass Mono"/>
                <a:ea typeface="Overpass Mono"/>
                <a:cs typeface="Overpass Mono"/>
                <a:sym typeface="Overpass Mono"/>
              </a:rPr>
              <a:t>    printf("%d ", strcmp(str,temp));</a:t>
            </a:r>
            <a:endParaRPr b="1" sz="1000">
              <a:solidFill>
                <a:schemeClr val="dk1"/>
              </a:solidFill>
              <a:latin typeface="Overpass Mono"/>
              <a:ea typeface="Overpass Mono"/>
              <a:cs typeface="Overpass Mono"/>
              <a:sym typeface="Overpass Mono"/>
            </a:endParaRPr>
          </a:p>
          <a:p>
            <a:pPr indent="0" lvl="0" marL="0" rtl="0" algn="l">
              <a:spcBef>
                <a:spcPts val="0"/>
              </a:spcBef>
              <a:spcAft>
                <a:spcPts val="0"/>
              </a:spcAft>
              <a:buNone/>
            </a:pPr>
            <a:r>
              <a:rPr b="1" lang="en" sz="1000">
                <a:solidFill>
                  <a:schemeClr val="dk1"/>
                </a:solidFill>
                <a:latin typeface="Overpass Mono"/>
                <a:ea typeface="Overpass Mono"/>
                <a:cs typeface="Overpass Mono"/>
                <a:sym typeface="Overpass Mono"/>
              </a:rPr>
              <a:t>    strcat(temp, " World");</a:t>
            </a:r>
            <a:endParaRPr b="1" sz="1000">
              <a:solidFill>
                <a:schemeClr val="dk1"/>
              </a:solidFill>
              <a:latin typeface="Overpass Mono"/>
              <a:ea typeface="Overpass Mono"/>
              <a:cs typeface="Overpass Mono"/>
              <a:sym typeface="Overpass Mono"/>
            </a:endParaRPr>
          </a:p>
          <a:p>
            <a:pPr indent="0" lvl="0" marL="0" rtl="0" algn="l">
              <a:spcBef>
                <a:spcPts val="0"/>
              </a:spcBef>
              <a:spcAft>
                <a:spcPts val="0"/>
              </a:spcAft>
              <a:buNone/>
            </a:pPr>
            <a:r>
              <a:rPr b="1" lang="en" sz="1000">
                <a:solidFill>
                  <a:schemeClr val="dk1"/>
                </a:solidFill>
                <a:latin typeface="Overpass Mono"/>
                <a:ea typeface="Overpass Mono"/>
                <a:cs typeface="Overpass Mono"/>
                <a:sym typeface="Overpass Mono"/>
              </a:rPr>
              <a:t>    printf("%d ", strcmp(str,temp));</a:t>
            </a:r>
            <a:endParaRPr b="1" sz="1000">
              <a:solidFill>
                <a:schemeClr val="dk1"/>
              </a:solidFill>
              <a:latin typeface="Overpass Mono"/>
              <a:ea typeface="Overpass Mono"/>
              <a:cs typeface="Overpass Mono"/>
              <a:sym typeface="Overpass Mono"/>
            </a:endParaRPr>
          </a:p>
          <a:p>
            <a:pPr indent="0" lvl="0" marL="0" rtl="0" algn="l">
              <a:spcBef>
                <a:spcPts val="0"/>
              </a:spcBef>
              <a:spcAft>
                <a:spcPts val="0"/>
              </a:spcAft>
              <a:buNone/>
            </a:pPr>
            <a:r>
              <a:rPr b="1" lang="en" sz="1000">
                <a:solidFill>
                  <a:schemeClr val="dk1"/>
                </a:solidFill>
                <a:latin typeface="Overpass Mono"/>
                <a:ea typeface="Overpass Mono"/>
                <a:cs typeface="Overpass Mono"/>
                <a:sym typeface="Overpass Mono"/>
              </a:rPr>
              <a:t>}</a:t>
            </a:r>
            <a:endParaRPr b="1" sz="1000">
              <a:solidFill>
                <a:schemeClr val="dk1"/>
              </a:solidFill>
              <a:latin typeface="Overpass Mono"/>
              <a:ea typeface="Overpass Mono"/>
              <a:cs typeface="Overpass Mono"/>
              <a:sym typeface="Overpass Mono"/>
            </a:endParaRPr>
          </a:p>
          <a:p>
            <a:pPr indent="0" lvl="0" marL="0" rtl="0" algn="l">
              <a:spcBef>
                <a:spcPts val="0"/>
              </a:spcBef>
              <a:spcAft>
                <a:spcPts val="0"/>
              </a:spcAft>
              <a:buNone/>
            </a:pPr>
            <a:r>
              <a:t/>
            </a:r>
            <a:endParaRPr b="1" sz="1000">
              <a:solidFill>
                <a:schemeClr val="dk1"/>
              </a:solidFill>
              <a:latin typeface="Overpass Mono"/>
              <a:ea typeface="Overpass Mono"/>
              <a:cs typeface="Overpass Mono"/>
              <a:sym typeface="Overpass Mono"/>
            </a:endParaRPr>
          </a:p>
          <a:p>
            <a:pPr indent="0" lvl="0" marL="0" rtl="0" algn="l">
              <a:spcBef>
                <a:spcPts val="0"/>
              </a:spcBef>
              <a:spcAft>
                <a:spcPts val="0"/>
              </a:spcAft>
              <a:buNone/>
            </a:pPr>
            <a:r>
              <a:rPr b="1" lang="en" sz="1000">
                <a:solidFill>
                  <a:schemeClr val="lt2"/>
                </a:solidFill>
                <a:latin typeface="Overpass Mono"/>
                <a:ea typeface="Overpass Mono"/>
                <a:cs typeface="Overpass Mono"/>
                <a:sym typeface="Overpass Mono"/>
              </a:rPr>
              <a:t>Input: </a:t>
            </a:r>
            <a:r>
              <a:rPr b="1" lang="en" sz="1000">
                <a:solidFill>
                  <a:schemeClr val="lt2"/>
                </a:solidFill>
                <a:latin typeface="Overpass Mono"/>
                <a:ea typeface="Overpass Mono"/>
                <a:cs typeface="Overpass Mono"/>
                <a:sym typeface="Overpass Mono"/>
              </a:rPr>
              <a:t>	</a:t>
            </a:r>
            <a:endParaRPr b="1" sz="1000">
              <a:solidFill>
                <a:schemeClr val="lt2"/>
              </a:solidFill>
              <a:latin typeface="Overpass Mono"/>
              <a:ea typeface="Overpass Mono"/>
              <a:cs typeface="Overpass Mono"/>
              <a:sym typeface="Overpass Mono"/>
            </a:endParaRPr>
          </a:p>
          <a:p>
            <a:pPr indent="0" lvl="0" marL="0" rtl="0" algn="l">
              <a:spcBef>
                <a:spcPts val="0"/>
              </a:spcBef>
              <a:spcAft>
                <a:spcPts val="0"/>
              </a:spcAft>
              <a:buNone/>
            </a:pPr>
            <a:r>
              <a:rPr b="1" lang="en" sz="1000">
                <a:solidFill>
                  <a:schemeClr val="dk1"/>
                </a:solidFill>
                <a:latin typeface="Overpass Mono"/>
                <a:ea typeface="Overpass Mono"/>
                <a:cs typeface="Overpass Mono"/>
                <a:sym typeface="Overpass Mono"/>
              </a:rPr>
              <a:t>Hello	</a:t>
            </a:r>
            <a:r>
              <a:rPr b="1" lang="en" sz="1000">
                <a:solidFill>
                  <a:schemeClr val="lt2"/>
                </a:solidFill>
                <a:latin typeface="Overpass Mono"/>
                <a:ea typeface="Overpass Mono"/>
                <a:cs typeface="Overpass Mono"/>
                <a:sym typeface="Overpass Mono"/>
              </a:rPr>
              <a:t>	</a:t>
            </a:r>
            <a:endParaRPr b="1" sz="1000">
              <a:solidFill>
                <a:schemeClr val="lt2"/>
              </a:solidFill>
              <a:latin typeface="Overpass Mono"/>
              <a:ea typeface="Overpass Mono"/>
              <a:cs typeface="Overpass Mono"/>
              <a:sym typeface="Overpass Mono"/>
            </a:endParaRPr>
          </a:p>
          <a:p>
            <a:pPr indent="0" lvl="0" marL="0" rtl="0" algn="l">
              <a:spcBef>
                <a:spcPts val="0"/>
              </a:spcBef>
              <a:spcAft>
                <a:spcPts val="0"/>
              </a:spcAft>
              <a:buNone/>
            </a:pPr>
            <a:r>
              <a:rPr b="1" lang="en" sz="1000">
                <a:solidFill>
                  <a:schemeClr val="lt2"/>
                </a:solidFill>
                <a:latin typeface="Overpass Mono"/>
                <a:ea typeface="Overpass Mono"/>
                <a:cs typeface="Overpass Mono"/>
                <a:sym typeface="Overpass Mono"/>
              </a:rPr>
              <a:t>Output:    </a:t>
            </a:r>
            <a:endParaRPr b="1" sz="1000">
              <a:solidFill>
                <a:schemeClr val="lt2"/>
              </a:solidFill>
              <a:latin typeface="Overpass Mono"/>
              <a:ea typeface="Overpass Mono"/>
              <a:cs typeface="Overpass Mono"/>
              <a:sym typeface="Overpass Mono"/>
            </a:endParaRPr>
          </a:p>
          <a:p>
            <a:pPr indent="0" lvl="0" marL="0" rtl="0" algn="l">
              <a:spcBef>
                <a:spcPts val="0"/>
              </a:spcBef>
              <a:spcAft>
                <a:spcPts val="0"/>
              </a:spcAft>
              <a:buNone/>
            </a:pPr>
            <a:r>
              <a:rPr b="1" lang="en" sz="1000">
                <a:solidFill>
                  <a:schemeClr val="dk1"/>
                </a:solidFill>
                <a:latin typeface="Overpass Mono"/>
                <a:ea typeface="Overpass Mono"/>
                <a:cs typeface="Overpass Mono"/>
                <a:sym typeface="Overpass Mono"/>
              </a:rPr>
              <a:t>1 0 -1</a:t>
            </a:r>
            <a:endParaRPr b="1" sz="1000">
              <a:solidFill>
                <a:schemeClr val="dk1"/>
              </a:solidFill>
              <a:latin typeface="Overpass Mono"/>
              <a:ea typeface="Overpass Mono"/>
              <a:cs typeface="Overpass Mono"/>
              <a:sym typeface="Overpass Mono"/>
            </a:endParaRPr>
          </a:p>
          <a:p>
            <a:pPr indent="0" lvl="0" marL="0" rtl="0" algn="l">
              <a:spcBef>
                <a:spcPts val="0"/>
              </a:spcBef>
              <a:spcAft>
                <a:spcPts val="0"/>
              </a:spcAft>
              <a:buNone/>
            </a:pPr>
            <a:r>
              <a:t/>
            </a:r>
            <a:endParaRPr b="1" sz="1000">
              <a:solidFill>
                <a:schemeClr val="dk1"/>
              </a:solidFill>
              <a:latin typeface="Overpass Mono"/>
              <a:ea typeface="Overpass Mono"/>
              <a:cs typeface="Overpass Mono"/>
              <a:sym typeface="Overpass Mono"/>
            </a:endParaRPr>
          </a:p>
          <a:p>
            <a:pPr indent="0" lvl="0" marL="0" rtl="0" algn="l">
              <a:spcBef>
                <a:spcPts val="0"/>
              </a:spcBef>
              <a:spcAft>
                <a:spcPts val="0"/>
              </a:spcAft>
              <a:buNone/>
            </a:pPr>
            <a:r>
              <a:t/>
            </a:r>
            <a:endParaRPr b="1" sz="1000">
              <a:solidFill>
                <a:schemeClr val="dk1"/>
              </a:solidFill>
              <a:latin typeface="Overpass Mono"/>
              <a:ea typeface="Overpass Mono"/>
              <a:cs typeface="Overpass Mono"/>
              <a:sym typeface="Overpass Mono"/>
            </a:endParaRPr>
          </a:p>
          <a:p>
            <a:pPr indent="0" lvl="0" marL="0" rtl="0" algn="l">
              <a:spcBef>
                <a:spcPts val="0"/>
              </a:spcBef>
              <a:spcAft>
                <a:spcPts val="0"/>
              </a:spcAft>
              <a:buNone/>
            </a:pPr>
            <a:r>
              <a:t/>
            </a:r>
            <a:endParaRPr b="1" sz="1000">
              <a:solidFill>
                <a:schemeClr val="dk1"/>
              </a:solidFill>
              <a:latin typeface="Overpass Mono"/>
              <a:ea typeface="Overpass Mono"/>
              <a:cs typeface="Overpass Mono"/>
              <a:sym typeface="Overpass Mono"/>
            </a:endParaRPr>
          </a:p>
          <a:p>
            <a:pPr indent="0" lvl="0" marL="0" rtl="0" algn="l">
              <a:spcBef>
                <a:spcPts val="0"/>
              </a:spcBef>
              <a:spcAft>
                <a:spcPts val="0"/>
              </a:spcAft>
              <a:buNone/>
            </a:pPr>
            <a:r>
              <a:t/>
            </a:r>
            <a:endParaRPr b="1" sz="1000">
              <a:solidFill>
                <a:schemeClr val="dk1"/>
              </a:solidFill>
              <a:latin typeface="Overpass Mono"/>
              <a:ea typeface="Overpass Mono"/>
              <a:cs typeface="Overpass Mono"/>
              <a:sym typeface="Overpass Mono"/>
            </a:endParaRPr>
          </a:p>
        </p:txBody>
      </p:sp>
      <p:sp>
        <p:nvSpPr>
          <p:cNvPr id="631" name="Google Shape;631;p52"/>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Example</a:t>
            </a:r>
            <a:endParaRPr/>
          </a:p>
          <a:p>
            <a:pPr indent="0" lvl="0" marL="0" rtl="0" algn="ctr">
              <a:spcBef>
                <a:spcPts val="0"/>
              </a:spcBef>
              <a:spcAft>
                <a:spcPts val="0"/>
              </a:spcAft>
              <a:buNone/>
            </a:pPr>
            <a:r>
              <a:t/>
            </a:r>
            <a:endParaRPr/>
          </a:p>
        </p:txBody>
      </p:sp>
      <p:sp>
        <p:nvSpPr>
          <p:cNvPr id="632" name="Google Shape;632;p52"/>
          <p:cNvSpPr txBox="1"/>
          <p:nvPr>
            <p:ph idx="4294967295" type="title"/>
          </p:nvPr>
        </p:nvSpPr>
        <p:spPr>
          <a:xfrm>
            <a:off x="3506500" y="4308725"/>
            <a:ext cx="4581000" cy="669000"/>
          </a:xfrm>
          <a:prstGeom prst="rect">
            <a:avLst/>
          </a:prstGeom>
          <a:solidFill>
            <a:schemeClr val="lt2"/>
          </a:solidFill>
        </p:spPr>
        <p:txBody>
          <a:bodyPr anchorCtr="0" anchor="t" bIns="91425" lIns="91425" spcFirstLastPara="1" rIns="91425" wrap="square" tIns="91425">
            <a:noAutofit/>
          </a:bodyPr>
          <a:lstStyle/>
          <a:p>
            <a:pPr indent="0" lvl="0" marL="0" rtl="0" algn="l">
              <a:spcBef>
                <a:spcPts val="0"/>
              </a:spcBef>
              <a:spcAft>
                <a:spcPts val="0"/>
              </a:spcAft>
              <a:buNone/>
            </a:pPr>
            <a:r>
              <a:rPr lang="en" sz="1000"/>
              <a:t>strcmp == 0: same string</a:t>
            </a:r>
            <a:endParaRPr sz="1000"/>
          </a:p>
          <a:p>
            <a:pPr indent="0" lvl="0" marL="0" rtl="0" algn="l">
              <a:spcBef>
                <a:spcPts val="0"/>
              </a:spcBef>
              <a:spcAft>
                <a:spcPts val="0"/>
              </a:spcAft>
              <a:buNone/>
            </a:pPr>
            <a:r>
              <a:rPr lang="en" sz="1000"/>
              <a:t>strcmp == 1: if dest has more string than source</a:t>
            </a:r>
            <a:endParaRPr sz="1000"/>
          </a:p>
          <a:p>
            <a:pPr indent="0" lvl="0" marL="0" rtl="0" algn="l">
              <a:spcBef>
                <a:spcPts val="0"/>
              </a:spcBef>
              <a:spcAft>
                <a:spcPts val="0"/>
              </a:spcAft>
              <a:buNone/>
            </a:pPr>
            <a:r>
              <a:rPr lang="en" sz="1000"/>
              <a:t>strcmp == -1: if dest has lesser string than source</a:t>
            </a:r>
            <a:endParaRPr sz="1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53"/>
          <p:cNvSpPr txBox="1"/>
          <p:nvPr>
            <p:ph type="title"/>
          </p:nvPr>
        </p:nvSpPr>
        <p:spPr>
          <a:xfrm>
            <a:off x="454800" y="2943225"/>
            <a:ext cx="8425200" cy="4479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t>LAB</a:t>
            </a:r>
            <a:endParaRPr/>
          </a:p>
        </p:txBody>
      </p:sp>
      <p:sp>
        <p:nvSpPr>
          <p:cNvPr id="638" name="Google Shape;638;p53"/>
          <p:cNvSpPr txBox="1"/>
          <p:nvPr>
            <p:ph idx="2" type="title"/>
          </p:nvPr>
        </p:nvSpPr>
        <p:spPr>
          <a:xfrm>
            <a:off x="454800" y="2150850"/>
            <a:ext cx="8425200" cy="4896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642" name="Shape 642"/>
        <p:cNvGrpSpPr/>
        <p:nvPr/>
      </p:nvGrpSpPr>
      <p:grpSpPr>
        <a:xfrm>
          <a:off x="0" y="0"/>
          <a:ext cx="0" cy="0"/>
          <a:chOff x="0" y="0"/>
          <a:chExt cx="0" cy="0"/>
        </a:xfrm>
      </p:grpSpPr>
      <p:pic>
        <p:nvPicPr>
          <p:cNvPr id="643" name="Google Shape;643;p54">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pic>
        <p:nvPicPr>
          <p:cNvPr id="352" name="Google Shape;352;p29"/>
          <p:cNvPicPr preferRelativeResize="0"/>
          <p:nvPr/>
        </p:nvPicPr>
        <p:blipFill rotWithShape="1">
          <a:blip r:embed="rId3">
            <a:alphaModFix/>
          </a:blip>
          <a:srcRect b="4812" l="24495" r="9353" t="18187"/>
          <a:stretch/>
        </p:blipFill>
        <p:spPr>
          <a:xfrm>
            <a:off x="5353050" y="1809750"/>
            <a:ext cx="3324251" cy="2581274"/>
          </a:xfrm>
          <a:prstGeom prst="rect">
            <a:avLst/>
          </a:prstGeom>
          <a:noFill/>
          <a:ln>
            <a:noFill/>
          </a:ln>
        </p:spPr>
      </p:pic>
      <p:sp>
        <p:nvSpPr>
          <p:cNvPr id="353" name="Google Shape;353;p29"/>
          <p:cNvSpPr txBox="1"/>
          <p:nvPr>
            <p:ph idx="1" type="body"/>
          </p:nvPr>
        </p:nvSpPr>
        <p:spPr>
          <a:xfrm>
            <a:off x="609500" y="1973025"/>
            <a:ext cx="3721800" cy="213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Engineer != Programmer</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AutoNum type="arabicPeriod"/>
            </a:pPr>
            <a:r>
              <a:rPr lang="en"/>
              <a:t>We need to make sure whether this program will work </a:t>
            </a:r>
            <a:r>
              <a:rPr lang="en"/>
              <a:t>with</a:t>
            </a:r>
            <a:r>
              <a:rPr lang="en"/>
              <a:t> program design or not and more.</a:t>
            </a:r>
            <a:endParaRPr/>
          </a:p>
          <a:p>
            <a:pPr indent="-330200" lvl="0" marL="457200" rtl="0" algn="l">
              <a:spcBef>
                <a:spcPts val="0"/>
              </a:spcBef>
              <a:spcAft>
                <a:spcPts val="0"/>
              </a:spcAft>
              <a:buSzPts val="1600"/>
              <a:buAutoNum type="arabicPeriod"/>
            </a:pPr>
            <a:r>
              <a:rPr lang="en"/>
              <a:t>We must satisfy our customer needs.</a:t>
            </a:r>
            <a:endParaRPr/>
          </a:p>
          <a:p>
            <a:pPr indent="0" lvl="0" marL="0" rtl="0" algn="l">
              <a:spcBef>
                <a:spcPts val="0"/>
              </a:spcBef>
              <a:spcAft>
                <a:spcPts val="0"/>
              </a:spcAft>
              <a:buNone/>
            </a:pPr>
            <a:r>
              <a:t/>
            </a:r>
            <a:endParaRPr/>
          </a:p>
        </p:txBody>
      </p:sp>
      <p:sp>
        <p:nvSpPr>
          <p:cNvPr id="354" name="Google Shape;354;p29"/>
          <p:cNvSpPr txBox="1"/>
          <p:nvPr>
            <p:ph type="title"/>
          </p:nvPr>
        </p:nvSpPr>
        <p:spPr>
          <a:xfrm>
            <a:off x="560825" y="1168325"/>
            <a:ext cx="35613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INTRODUCTION</a:t>
            </a:r>
            <a:endParaRPr>
              <a:solidFill>
                <a:schemeClr val="dk2"/>
              </a:solidFill>
            </a:endParaRPr>
          </a:p>
        </p:txBody>
      </p:sp>
      <p:sp>
        <p:nvSpPr>
          <p:cNvPr id="355" name="Google Shape;355;p29"/>
          <p:cNvSpPr/>
          <p:nvPr/>
        </p:nvSpPr>
        <p:spPr>
          <a:xfrm>
            <a:off x="7524751" y="3887550"/>
            <a:ext cx="161928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0"/>
          <p:cNvSpPr txBox="1"/>
          <p:nvPr>
            <p:ph type="title"/>
          </p:nvPr>
        </p:nvSpPr>
        <p:spPr>
          <a:xfrm>
            <a:off x="2521800" y="3221225"/>
            <a:ext cx="4100400" cy="4029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361" name="Google Shape;361;p30"/>
          <p:cNvSpPr txBox="1"/>
          <p:nvPr>
            <p:ph idx="1" type="subTitle"/>
          </p:nvPr>
        </p:nvSpPr>
        <p:spPr>
          <a:xfrm flipH="1">
            <a:off x="2521800" y="2501525"/>
            <a:ext cx="4100400" cy="1122600"/>
          </a:xfrm>
          <a:prstGeom prst="rect">
            <a:avLst/>
          </a:prstGeom>
        </p:spPr>
        <p:txBody>
          <a:bodyPr anchorCtr="0" anchor="ctr" bIns="0" lIns="91425" spcFirstLastPara="1" rIns="91425" wrap="square" tIns="0">
            <a:noAutofit/>
          </a:bodyPr>
          <a:lstStyle/>
          <a:p>
            <a:pPr indent="-342900" lvl="0" marL="457200" rtl="0" algn="l">
              <a:spcBef>
                <a:spcPts val="0"/>
              </a:spcBef>
              <a:spcAft>
                <a:spcPts val="0"/>
              </a:spcAft>
              <a:buSzPts val="1800"/>
              <a:buAutoNum type="arabicPeriod"/>
            </a:pPr>
            <a:r>
              <a:rPr lang="en"/>
              <a:t>Readable</a:t>
            </a:r>
            <a:r>
              <a:rPr lang="en"/>
              <a:t> code</a:t>
            </a:r>
            <a:endParaRPr/>
          </a:p>
          <a:p>
            <a:pPr indent="-342900" lvl="0" marL="457200" rtl="0" algn="l">
              <a:spcBef>
                <a:spcPts val="0"/>
              </a:spcBef>
              <a:spcAft>
                <a:spcPts val="0"/>
              </a:spcAft>
              <a:buSzPts val="1800"/>
              <a:buAutoNum type="arabicPeriod"/>
            </a:pPr>
            <a:r>
              <a:rPr lang="en"/>
              <a:t>Appropriate variable name</a:t>
            </a:r>
            <a:endParaRPr/>
          </a:p>
          <a:p>
            <a:pPr indent="-342900" lvl="0" marL="457200" rtl="0" algn="l">
              <a:spcBef>
                <a:spcPts val="0"/>
              </a:spcBef>
              <a:spcAft>
                <a:spcPts val="0"/>
              </a:spcAft>
              <a:buSzPts val="1800"/>
              <a:buAutoNum type="arabicPeriod"/>
            </a:pPr>
            <a:r>
              <a:rPr lang="en"/>
              <a:t>Type of code</a:t>
            </a:r>
            <a:endParaRPr/>
          </a:p>
        </p:txBody>
      </p:sp>
      <p:sp>
        <p:nvSpPr>
          <p:cNvPr id="362" name="Google Shape;362;p30"/>
          <p:cNvSpPr txBox="1"/>
          <p:nvPr>
            <p:ph idx="4294967295" type="title"/>
          </p:nvPr>
        </p:nvSpPr>
        <p:spPr>
          <a:xfrm>
            <a:off x="2590356" y="1913625"/>
            <a:ext cx="3963300" cy="6690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dk2"/>
                </a:solidFill>
              </a:rPr>
              <a:t>RULES</a:t>
            </a:r>
            <a:endParaRPr sz="30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1"/>
          <p:cNvSpPr txBox="1"/>
          <p:nvPr>
            <p:ph idx="6" type="title"/>
          </p:nvPr>
        </p:nvSpPr>
        <p:spPr>
          <a:xfrm>
            <a:off x="1278000" y="3420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3 THINGS TO LOOK FOR</a:t>
            </a:r>
            <a:endParaRPr/>
          </a:p>
        </p:txBody>
      </p:sp>
      <p:sp>
        <p:nvSpPr>
          <p:cNvPr id="368" name="Google Shape;368;p31"/>
          <p:cNvSpPr txBox="1"/>
          <p:nvPr>
            <p:ph idx="1" type="subTitle"/>
          </p:nvPr>
        </p:nvSpPr>
        <p:spPr>
          <a:xfrm flipH="1">
            <a:off x="6161838" y="1928650"/>
            <a:ext cx="1883700" cy="4305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Limited memory of each device</a:t>
            </a:r>
            <a:endParaRPr/>
          </a:p>
        </p:txBody>
      </p:sp>
      <p:sp>
        <p:nvSpPr>
          <p:cNvPr id="369" name="Google Shape;369;p31"/>
          <p:cNvSpPr txBox="1"/>
          <p:nvPr>
            <p:ph idx="2" type="ctrTitle"/>
          </p:nvPr>
        </p:nvSpPr>
        <p:spPr>
          <a:xfrm flipH="1">
            <a:off x="1036250" y="1428754"/>
            <a:ext cx="2066400" cy="430500"/>
          </a:xfrm>
          <a:prstGeom prst="rect">
            <a:avLst/>
          </a:prstGeom>
        </p:spPr>
        <p:txBody>
          <a:bodyPr anchorCtr="0" anchor="b" bIns="0" lIns="91425" spcFirstLastPara="1" rIns="91425" wrap="square" tIns="91425">
            <a:noAutofit/>
          </a:bodyPr>
          <a:lstStyle/>
          <a:p>
            <a:pPr indent="0" lvl="0" marL="0" rtl="0" algn="ctr">
              <a:spcBef>
                <a:spcPts val="0"/>
              </a:spcBef>
              <a:spcAft>
                <a:spcPts val="0"/>
              </a:spcAft>
              <a:buNone/>
            </a:pPr>
            <a:r>
              <a:rPr lang="en"/>
              <a:t>Speed</a:t>
            </a:r>
            <a:endParaRPr/>
          </a:p>
        </p:txBody>
      </p:sp>
      <p:sp>
        <p:nvSpPr>
          <p:cNvPr id="370" name="Google Shape;370;p31"/>
          <p:cNvSpPr txBox="1"/>
          <p:nvPr>
            <p:ph idx="3" type="subTitle"/>
          </p:nvPr>
        </p:nvSpPr>
        <p:spPr>
          <a:xfrm flipH="1">
            <a:off x="756600" y="1928650"/>
            <a:ext cx="2538300" cy="4305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C</a:t>
            </a:r>
            <a:r>
              <a:rPr lang="en"/>
              <a:t>ompetitive</a:t>
            </a:r>
            <a:r>
              <a:rPr lang="en"/>
              <a:t> programming Server Communication</a:t>
            </a:r>
            <a:endParaRPr/>
          </a:p>
          <a:p>
            <a:pPr indent="0" lvl="0" marL="0" rtl="0" algn="ctr">
              <a:spcBef>
                <a:spcPts val="0"/>
              </a:spcBef>
              <a:spcAft>
                <a:spcPts val="0"/>
              </a:spcAft>
              <a:buNone/>
            </a:pPr>
            <a:r>
              <a:t/>
            </a:r>
            <a:endParaRPr/>
          </a:p>
        </p:txBody>
      </p:sp>
      <p:sp>
        <p:nvSpPr>
          <p:cNvPr id="371" name="Google Shape;371;p31"/>
          <p:cNvSpPr txBox="1"/>
          <p:nvPr>
            <p:ph idx="5" type="subTitle"/>
          </p:nvPr>
        </p:nvSpPr>
        <p:spPr>
          <a:xfrm flipH="1">
            <a:off x="3539465" y="1928650"/>
            <a:ext cx="2067000" cy="4305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Big project</a:t>
            </a:r>
            <a:endParaRPr/>
          </a:p>
          <a:p>
            <a:pPr indent="0" lvl="0" marL="0" rtl="0" algn="ctr">
              <a:spcBef>
                <a:spcPts val="0"/>
              </a:spcBef>
              <a:spcAft>
                <a:spcPts val="0"/>
              </a:spcAft>
              <a:buNone/>
            </a:pPr>
            <a:r>
              <a:rPr lang="en"/>
              <a:t>Working with others</a:t>
            </a:r>
            <a:endParaRPr/>
          </a:p>
        </p:txBody>
      </p:sp>
      <p:grpSp>
        <p:nvGrpSpPr>
          <p:cNvPr id="372" name="Google Shape;372;p31"/>
          <p:cNvGrpSpPr/>
          <p:nvPr/>
        </p:nvGrpSpPr>
        <p:grpSpPr>
          <a:xfrm>
            <a:off x="3851848" y="2570562"/>
            <a:ext cx="1440305" cy="2572929"/>
            <a:chOff x="3851848" y="2570562"/>
            <a:chExt cx="1440305" cy="2572929"/>
          </a:xfrm>
        </p:grpSpPr>
        <p:sp>
          <p:nvSpPr>
            <p:cNvPr id="373" name="Google Shape;373;p31"/>
            <p:cNvSpPr/>
            <p:nvPr/>
          </p:nvSpPr>
          <p:spPr>
            <a:xfrm>
              <a:off x="3851848" y="4010317"/>
              <a:ext cx="1440305" cy="719800"/>
            </a:xfrm>
            <a:custGeom>
              <a:rect b="b" l="l" r="r" t="t"/>
              <a:pathLst>
                <a:path extrusionOk="0" h="22492" w="45006">
                  <a:moveTo>
                    <a:pt x="11287" y="22492"/>
                  </a:moveTo>
                  <a:lnTo>
                    <a:pt x="0" y="1"/>
                  </a:lnTo>
                  <a:lnTo>
                    <a:pt x="45006" y="1"/>
                  </a:lnTo>
                  <a:lnTo>
                    <a:pt x="33778" y="22492"/>
                  </a:lnTo>
                  <a:close/>
                </a:path>
              </a:pathLst>
            </a:custGeom>
            <a:solidFill>
              <a:srgbClr val="FFFFFF">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1"/>
            <p:cNvSpPr/>
            <p:nvPr/>
          </p:nvSpPr>
          <p:spPr>
            <a:xfrm>
              <a:off x="4213029" y="4730018"/>
              <a:ext cx="719800" cy="413472"/>
            </a:xfrm>
            <a:custGeom>
              <a:rect b="b" l="l" r="r" t="t"/>
              <a:pathLst>
                <a:path extrusionOk="0" h="12920" w="22492">
                  <a:moveTo>
                    <a:pt x="0" y="1"/>
                  </a:moveTo>
                  <a:lnTo>
                    <a:pt x="22491" y="1"/>
                  </a:lnTo>
                  <a:lnTo>
                    <a:pt x="22491" y="12919"/>
                  </a:lnTo>
                  <a:lnTo>
                    <a:pt x="0" y="12919"/>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1"/>
            <p:cNvSpPr/>
            <p:nvPr/>
          </p:nvSpPr>
          <p:spPr>
            <a:xfrm>
              <a:off x="3851848" y="2570562"/>
              <a:ext cx="1440305" cy="1439920"/>
            </a:xfrm>
            <a:custGeom>
              <a:rect b="b" l="l" r="r" t="t"/>
              <a:pathLst>
                <a:path extrusionOk="0" h="44994" w="45006">
                  <a:moveTo>
                    <a:pt x="0" y="0"/>
                  </a:moveTo>
                  <a:lnTo>
                    <a:pt x="45006" y="0"/>
                  </a:lnTo>
                  <a:lnTo>
                    <a:pt x="45006" y="44994"/>
                  </a:lnTo>
                  <a:lnTo>
                    <a:pt x="0" y="44994"/>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6" name="Google Shape;376;p31"/>
          <p:cNvGrpSpPr/>
          <p:nvPr/>
        </p:nvGrpSpPr>
        <p:grpSpPr>
          <a:xfrm>
            <a:off x="1349436" y="2570562"/>
            <a:ext cx="1798893" cy="2572929"/>
            <a:chOff x="1349436" y="2570562"/>
            <a:chExt cx="1798893" cy="2572929"/>
          </a:xfrm>
        </p:grpSpPr>
        <p:sp>
          <p:nvSpPr>
            <p:cNvPr id="377" name="Google Shape;377;p31"/>
            <p:cNvSpPr/>
            <p:nvPr/>
          </p:nvSpPr>
          <p:spPr>
            <a:xfrm>
              <a:off x="1349436" y="4010317"/>
              <a:ext cx="1798893" cy="719800"/>
            </a:xfrm>
            <a:custGeom>
              <a:rect b="b" l="l" r="r" t="t"/>
              <a:pathLst>
                <a:path extrusionOk="0" h="22492" w="56211">
                  <a:moveTo>
                    <a:pt x="33719" y="22492"/>
                  </a:moveTo>
                  <a:lnTo>
                    <a:pt x="1" y="1"/>
                  </a:lnTo>
                  <a:lnTo>
                    <a:pt x="44947" y="1"/>
                  </a:lnTo>
                  <a:lnTo>
                    <a:pt x="56210" y="22492"/>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1"/>
            <p:cNvSpPr/>
            <p:nvPr/>
          </p:nvSpPr>
          <p:spPr>
            <a:xfrm>
              <a:off x="1349436" y="4010317"/>
              <a:ext cx="1798893" cy="719800"/>
            </a:xfrm>
            <a:custGeom>
              <a:rect b="b" l="l" r="r" t="t"/>
              <a:pathLst>
                <a:path extrusionOk="0" h="22492" w="56211">
                  <a:moveTo>
                    <a:pt x="33719" y="22492"/>
                  </a:moveTo>
                  <a:lnTo>
                    <a:pt x="1" y="1"/>
                  </a:lnTo>
                  <a:lnTo>
                    <a:pt x="44947" y="1"/>
                  </a:lnTo>
                  <a:lnTo>
                    <a:pt x="56210" y="22492"/>
                  </a:lnTo>
                  <a:close/>
                </a:path>
              </a:pathLst>
            </a:custGeom>
            <a:solidFill>
              <a:srgbClr val="1B1464">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1"/>
            <p:cNvSpPr/>
            <p:nvPr/>
          </p:nvSpPr>
          <p:spPr>
            <a:xfrm>
              <a:off x="2428436" y="4730018"/>
              <a:ext cx="719800" cy="413472"/>
            </a:xfrm>
            <a:custGeom>
              <a:rect b="b" l="l" r="r" t="t"/>
              <a:pathLst>
                <a:path extrusionOk="0" h="12920" w="22492">
                  <a:moveTo>
                    <a:pt x="0" y="1"/>
                  </a:moveTo>
                  <a:lnTo>
                    <a:pt x="0" y="12919"/>
                  </a:lnTo>
                  <a:lnTo>
                    <a:pt x="22491" y="12919"/>
                  </a:lnTo>
                  <a:lnTo>
                    <a:pt x="224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1"/>
            <p:cNvSpPr/>
            <p:nvPr/>
          </p:nvSpPr>
          <p:spPr>
            <a:xfrm>
              <a:off x="1349436" y="2570562"/>
              <a:ext cx="1439952" cy="1439920"/>
            </a:xfrm>
            <a:custGeom>
              <a:rect b="b" l="l" r="r" t="t"/>
              <a:pathLst>
                <a:path extrusionOk="0" h="44994" w="44995">
                  <a:moveTo>
                    <a:pt x="1" y="0"/>
                  </a:moveTo>
                  <a:lnTo>
                    <a:pt x="44995" y="0"/>
                  </a:lnTo>
                  <a:lnTo>
                    <a:pt x="44995" y="44994"/>
                  </a:lnTo>
                  <a:lnTo>
                    <a:pt x="1" y="44994"/>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1" name="Google Shape;381;p31"/>
          <p:cNvGrpSpPr/>
          <p:nvPr/>
        </p:nvGrpSpPr>
        <p:grpSpPr>
          <a:xfrm>
            <a:off x="5995705" y="2570562"/>
            <a:ext cx="1798893" cy="2572929"/>
            <a:chOff x="5995705" y="2570562"/>
            <a:chExt cx="1798893" cy="2572929"/>
          </a:xfrm>
        </p:grpSpPr>
        <p:sp>
          <p:nvSpPr>
            <p:cNvPr id="382" name="Google Shape;382;p31"/>
            <p:cNvSpPr/>
            <p:nvPr/>
          </p:nvSpPr>
          <p:spPr>
            <a:xfrm>
              <a:off x="5995705" y="4010317"/>
              <a:ext cx="1798893" cy="719800"/>
            </a:xfrm>
            <a:custGeom>
              <a:rect b="b" l="l" r="r" t="t"/>
              <a:pathLst>
                <a:path extrusionOk="0" h="22492" w="56211">
                  <a:moveTo>
                    <a:pt x="1" y="22492"/>
                  </a:moveTo>
                  <a:lnTo>
                    <a:pt x="11216" y="1"/>
                  </a:lnTo>
                  <a:lnTo>
                    <a:pt x="56210" y="1"/>
                  </a:lnTo>
                  <a:lnTo>
                    <a:pt x="22492" y="2249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1"/>
            <p:cNvSpPr/>
            <p:nvPr/>
          </p:nvSpPr>
          <p:spPr>
            <a:xfrm>
              <a:off x="5995705" y="4010317"/>
              <a:ext cx="1798893" cy="719800"/>
            </a:xfrm>
            <a:custGeom>
              <a:rect b="b" l="l" r="r" t="t"/>
              <a:pathLst>
                <a:path extrusionOk="0" h="22492" w="56211">
                  <a:moveTo>
                    <a:pt x="1" y="22492"/>
                  </a:moveTo>
                  <a:lnTo>
                    <a:pt x="11216" y="1"/>
                  </a:lnTo>
                  <a:lnTo>
                    <a:pt x="56210" y="1"/>
                  </a:lnTo>
                  <a:lnTo>
                    <a:pt x="22492" y="22492"/>
                  </a:lnTo>
                  <a:close/>
                </a:path>
              </a:pathLst>
            </a:custGeom>
            <a:solidFill>
              <a:srgbClr val="1B1464">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1"/>
            <p:cNvSpPr/>
            <p:nvPr/>
          </p:nvSpPr>
          <p:spPr>
            <a:xfrm>
              <a:off x="6354614" y="2570562"/>
              <a:ext cx="1439952" cy="1439920"/>
            </a:xfrm>
            <a:custGeom>
              <a:rect b="b" l="l" r="r" t="t"/>
              <a:pathLst>
                <a:path extrusionOk="0" h="44994" w="44995">
                  <a:moveTo>
                    <a:pt x="0" y="0"/>
                  </a:moveTo>
                  <a:lnTo>
                    <a:pt x="44994" y="0"/>
                  </a:lnTo>
                  <a:lnTo>
                    <a:pt x="44994" y="44994"/>
                  </a:lnTo>
                  <a:lnTo>
                    <a:pt x="0" y="4499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1"/>
            <p:cNvSpPr/>
            <p:nvPr/>
          </p:nvSpPr>
          <p:spPr>
            <a:xfrm>
              <a:off x="5995705" y="4730018"/>
              <a:ext cx="720184" cy="413472"/>
            </a:xfrm>
            <a:custGeom>
              <a:rect b="b" l="l" r="r" t="t"/>
              <a:pathLst>
                <a:path extrusionOk="0" h="12920" w="22504">
                  <a:moveTo>
                    <a:pt x="1" y="1"/>
                  </a:moveTo>
                  <a:lnTo>
                    <a:pt x="22503" y="1"/>
                  </a:lnTo>
                  <a:lnTo>
                    <a:pt x="22503" y="12919"/>
                  </a:lnTo>
                  <a:lnTo>
                    <a:pt x="1" y="1291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6" name="Google Shape;386;p31"/>
          <p:cNvSpPr txBox="1"/>
          <p:nvPr>
            <p:ph idx="7" type="ctrTitle"/>
          </p:nvPr>
        </p:nvSpPr>
        <p:spPr>
          <a:xfrm flipH="1">
            <a:off x="3539112" y="1428754"/>
            <a:ext cx="2066400" cy="430500"/>
          </a:xfrm>
          <a:prstGeom prst="rect">
            <a:avLst/>
          </a:prstGeom>
        </p:spPr>
        <p:txBody>
          <a:bodyPr anchorCtr="0" anchor="b" bIns="0" lIns="91425" spcFirstLastPara="1" rIns="91425" wrap="square" tIns="91425">
            <a:noAutofit/>
          </a:bodyPr>
          <a:lstStyle/>
          <a:p>
            <a:pPr indent="0" lvl="0" marL="0" rtl="0" algn="ctr">
              <a:spcBef>
                <a:spcPts val="0"/>
              </a:spcBef>
              <a:spcAft>
                <a:spcPts val="0"/>
              </a:spcAft>
              <a:buNone/>
            </a:pPr>
            <a:r>
              <a:rPr lang="en" sz="2100"/>
              <a:t>Maintenance</a:t>
            </a:r>
            <a:endParaRPr sz="2100"/>
          </a:p>
        </p:txBody>
      </p:sp>
      <p:sp>
        <p:nvSpPr>
          <p:cNvPr id="387" name="Google Shape;387;p31"/>
          <p:cNvSpPr txBox="1"/>
          <p:nvPr>
            <p:ph idx="8" type="ctrTitle"/>
          </p:nvPr>
        </p:nvSpPr>
        <p:spPr>
          <a:xfrm flipH="1">
            <a:off x="6041962" y="1428754"/>
            <a:ext cx="2066400" cy="430500"/>
          </a:xfrm>
          <a:prstGeom prst="rect">
            <a:avLst/>
          </a:prstGeom>
        </p:spPr>
        <p:txBody>
          <a:bodyPr anchorCtr="0" anchor="b" bIns="0" lIns="91425" spcFirstLastPara="1" rIns="91425" wrap="square" tIns="91425">
            <a:noAutofit/>
          </a:bodyPr>
          <a:lstStyle/>
          <a:p>
            <a:pPr indent="0" lvl="0" marL="0" rtl="0" algn="ctr">
              <a:spcBef>
                <a:spcPts val="0"/>
              </a:spcBef>
              <a:spcAft>
                <a:spcPts val="0"/>
              </a:spcAft>
              <a:buNone/>
            </a:pPr>
            <a:r>
              <a:rPr lang="en"/>
              <a:t>Memory</a:t>
            </a:r>
            <a:endParaRPr/>
          </a:p>
        </p:txBody>
      </p:sp>
      <p:grpSp>
        <p:nvGrpSpPr>
          <p:cNvPr id="388" name="Google Shape;388;p31"/>
          <p:cNvGrpSpPr/>
          <p:nvPr/>
        </p:nvGrpSpPr>
        <p:grpSpPr>
          <a:xfrm>
            <a:off x="4063671" y="2803351"/>
            <a:ext cx="1016681" cy="973882"/>
            <a:chOff x="866528" y="3348348"/>
            <a:chExt cx="317405" cy="366534"/>
          </a:xfrm>
        </p:grpSpPr>
        <p:sp>
          <p:nvSpPr>
            <p:cNvPr id="389" name="Google Shape;389;p31"/>
            <p:cNvSpPr/>
            <p:nvPr/>
          </p:nvSpPr>
          <p:spPr>
            <a:xfrm>
              <a:off x="869795" y="3526650"/>
              <a:ext cx="314139" cy="188232"/>
            </a:xfrm>
            <a:custGeom>
              <a:rect b="b" l="l" r="r" t="t"/>
              <a:pathLst>
                <a:path extrusionOk="0" h="7203" w="12021">
                  <a:moveTo>
                    <a:pt x="6011" y="0"/>
                  </a:moveTo>
                  <a:cubicBezTo>
                    <a:pt x="5933" y="0"/>
                    <a:pt x="5856" y="19"/>
                    <a:pt x="5789" y="58"/>
                  </a:cubicBezTo>
                  <a:lnTo>
                    <a:pt x="827" y="2924"/>
                  </a:lnTo>
                  <a:lnTo>
                    <a:pt x="308" y="3222"/>
                  </a:lnTo>
                  <a:cubicBezTo>
                    <a:pt x="0" y="3395"/>
                    <a:pt x="0" y="3837"/>
                    <a:pt x="308" y="4010"/>
                  </a:cubicBezTo>
                  <a:lnTo>
                    <a:pt x="5789" y="7145"/>
                  </a:lnTo>
                  <a:cubicBezTo>
                    <a:pt x="5856" y="7183"/>
                    <a:pt x="5933" y="7203"/>
                    <a:pt x="6010" y="7203"/>
                  </a:cubicBezTo>
                  <a:cubicBezTo>
                    <a:pt x="6087" y="7203"/>
                    <a:pt x="6164" y="7183"/>
                    <a:pt x="6231" y="7145"/>
                  </a:cubicBezTo>
                  <a:lnTo>
                    <a:pt x="11712" y="4010"/>
                  </a:lnTo>
                  <a:cubicBezTo>
                    <a:pt x="12020" y="3837"/>
                    <a:pt x="12020" y="3395"/>
                    <a:pt x="11712" y="3222"/>
                  </a:cubicBezTo>
                  <a:lnTo>
                    <a:pt x="11203" y="2924"/>
                  </a:lnTo>
                  <a:lnTo>
                    <a:pt x="6241" y="58"/>
                  </a:lnTo>
                  <a:cubicBezTo>
                    <a:pt x="6169" y="19"/>
                    <a:pt x="6089" y="0"/>
                    <a:pt x="6011" y="0"/>
                  </a:cubicBezTo>
                  <a:close/>
                </a:path>
              </a:pathLst>
            </a:custGeom>
            <a:solidFill>
              <a:srgbClr val="7B8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0" name="Google Shape;390;p31"/>
            <p:cNvSpPr/>
            <p:nvPr/>
          </p:nvSpPr>
          <p:spPr>
            <a:xfrm>
              <a:off x="891145" y="3526650"/>
              <a:ext cx="271177" cy="152300"/>
            </a:xfrm>
            <a:custGeom>
              <a:rect b="b" l="l" r="r" t="t"/>
              <a:pathLst>
                <a:path extrusionOk="0" h="5828" w="10377">
                  <a:moveTo>
                    <a:pt x="5193" y="0"/>
                  </a:moveTo>
                  <a:cubicBezTo>
                    <a:pt x="5114" y="0"/>
                    <a:pt x="5034" y="19"/>
                    <a:pt x="4962" y="58"/>
                  </a:cubicBezTo>
                  <a:lnTo>
                    <a:pt x="0" y="2924"/>
                  </a:lnTo>
                  <a:lnTo>
                    <a:pt x="4972" y="5770"/>
                  </a:lnTo>
                  <a:cubicBezTo>
                    <a:pt x="5039" y="5808"/>
                    <a:pt x="5116" y="5828"/>
                    <a:pt x="5193" y="5828"/>
                  </a:cubicBezTo>
                  <a:cubicBezTo>
                    <a:pt x="5270" y="5828"/>
                    <a:pt x="5347" y="5808"/>
                    <a:pt x="5414" y="5770"/>
                  </a:cubicBezTo>
                  <a:lnTo>
                    <a:pt x="10376" y="2924"/>
                  </a:lnTo>
                  <a:lnTo>
                    <a:pt x="5424" y="58"/>
                  </a:lnTo>
                  <a:cubicBezTo>
                    <a:pt x="5352" y="19"/>
                    <a:pt x="5272" y="0"/>
                    <a:pt x="5193" y="0"/>
                  </a:cubicBezTo>
                  <a:close/>
                </a:path>
              </a:pathLst>
            </a:custGeom>
            <a:solidFill>
              <a:srgbClr val="6E82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1" name="Google Shape;391;p31"/>
            <p:cNvSpPr/>
            <p:nvPr/>
          </p:nvSpPr>
          <p:spPr>
            <a:xfrm>
              <a:off x="869795" y="3466911"/>
              <a:ext cx="314139" cy="188180"/>
            </a:xfrm>
            <a:custGeom>
              <a:rect b="b" l="l" r="r" t="t"/>
              <a:pathLst>
                <a:path extrusionOk="0" h="7201" w="12021">
                  <a:moveTo>
                    <a:pt x="6011" y="0"/>
                  </a:moveTo>
                  <a:cubicBezTo>
                    <a:pt x="5933" y="0"/>
                    <a:pt x="5856" y="22"/>
                    <a:pt x="5789" y="65"/>
                  </a:cubicBezTo>
                  <a:lnTo>
                    <a:pt x="827" y="2931"/>
                  </a:lnTo>
                  <a:lnTo>
                    <a:pt x="308" y="3229"/>
                  </a:lnTo>
                  <a:cubicBezTo>
                    <a:pt x="0" y="3402"/>
                    <a:pt x="0" y="3834"/>
                    <a:pt x="308" y="4008"/>
                  </a:cubicBezTo>
                  <a:lnTo>
                    <a:pt x="5789" y="7142"/>
                  </a:lnTo>
                  <a:cubicBezTo>
                    <a:pt x="5856" y="7181"/>
                    <a:pt x="5933" y="7200"/>
                    <a:pt x="6010" y="7200"/>
                  </a:cubicBezTo>
                  <a:cubicBezTo>
                    <a:pt x="6087" y="7200"/>
                    <a:pt x="6164" y="7181"/>
                    <a:pt x="6231" y="7142"/>
                  </a:cubicBezTo>
                  <a:lnTo>
                    <a:pt x="11712" y="4008"/>
                  </a:lnTo>
                  <a:cubicBezTo>
                    <a:pt x="12010" y="3834"/>
                    <a:pt x="12020" y="3402"/>
                    <a:pt x="11712" y="3229"/>
                  </a:cubicBezTo>
                  <a:lnTo>
                    <a:pt x="11203" y="2931"/>
                  </a:lnTo>
                  <a:lnTo>
                    <a:pt x="6241" y="65"/>
                  </a:lnTo>
                  <a:cubicBezTo>
                    <a:pt x="6169" y="22"/>
                    <a:pt x="6089" y="0"/>
                    <a:pt x="6011" y="0"/>
                  </a:cubicBezTo>
                  <a:close/>
                </a:path>
              </a:pathLst>
            </a:custGeom>
            <a:solidFill>
              <a:srgbClr val="B8C6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2" name="Google Shape;392;p31"/>
            <p:cNvSpPr/>
            <p:nvPr/>
          </p:nvSpPr>
          <p:spPr>
            <a:xfrm>
              <a:off x="891145" y="3466833"/>
              <a:ext cx="271177" cy="152300"/>
            </a:xfrm>
            <a:custGeom>
              <a:rect b="b" l="l" r="r" t="t"/>
              <a:pathLst>
                <a:path extrusionOk="0" h="5828" w="10377">
                  <a:moveTo>
                    <a:pt x="5193" y="1"/>
                  </a:moveTo>
                  <a:cubicBezTo>
                    <a:pt x="5114" y="1"/>
                    <a:pt x="5034" y="20"/>
                    <a:pt x="4962" y="58"/>
                  </a:cubicBezTo>
                  <a:lnTo>
                    <a:pt x="0" y="2924"/>
                  </a:lnTo>
                  <a:lnTo>
                    <a:pt x="4972" y="5770"/>
                  </a:lnTo>
                  <a:cubicBezTo>
                    <a:pt x="5039" y="5809"/>
                    <a:pt x="5116" y="5828"/>
                    <a:pt x="5193" y="5828"/>
                  </a:cubicBezTo>
                  <a:cubicBezTo>
                    <a:pt x="5270" y="5828"/>
                    <a:pt x="5347" y="5809"/>
                    <a:pt x="5414" y="5770"/>
                  </a:cubicBezTo>
                  <a:lnTo>
                    <a:pt x="10376" y="2924"/>
                  </a:lnTo>
                  <a:lnTo>
                    <a:pt x="5424" y="58"/>
                  </a:lnTo>
                  <a:cubicBezTo>
                    <a:pt x="5352" y="20"/>
                    <a:pt x="5272" y="1"/>
                    <a:pt x="5193" y="1"/>
                  </a:cubicBezTo>
                  <a:close/>
                </a:path>
              </a:pathLst>
            </a:custGeom>
            <a:solidFill>
              <a:srgbClr val="8599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3" name="Google Shape;393;p31"/>
            <p:cNvSpPr/>
            <p:nvPr/>
          </p:nvSpPr>
          <p:spPr>
            <a:xfrm>
              <a:off x="869795" y="3407094"/>
              <a:ext cx="313877" cy="188180"/>
            </a:xfrm>
            <a:custGeom>
              <a:rect b="b" l="l" r="r" t="t"/>
              <a:pathLst>
                <a:path extrusionOk="0" h="7201" w="12011">
                  <a:moveTo>
                    <a:pt x="6010" y="0"/>
                  </a:moveTo>
                  <a:cubicBezTo>
                    <a:pt x="5931" y="0"/>
                    <a:pt x="5851" y="22"/>
                    <a:pt x="5779" y="65"/>
                  </a:cubicBezTo>
                  <a:lnTo>
                    <a:pt x="731" y="2979"/>
                  </a:lnTo>
                  <a:lnTo>
                    <a:pt x="308" y="3229"/>
                  </a:lnTo>
                  <a:cubicBezTo>
                    <a:pt x="0" y="3402"/>
                    <a:pt x="0" y="3835"/>
                    <a:pt x="308" y="4008"/>
                  </a:cubicBezTo>
                  <a:lnTo>
                    <a:pt x="5789" y="7143"/>
                  </a:lnTo>
                  <a:cubicBezTo>
                    <a:pt x="5856" y="7181"/>
                    <a:pt x="5933" y="7200"/>
                    <a:pt x="6010" y="7200"/>
                  </a:cubicBezTo>
                  <a:cubicBezTo>
                    <a:pt x="6087" y="7200"/>
                    <a:pt x="6164" y="7181"/>
                    <a:pt x="6231" y="7143"/>
                  </a:cubicBezTo>
                  <a:lnTo>
                    <a:pt x="11712" y="4008"/>
                  </a:lnTo>
                  <a:cubicBezTo>
                    <a:pt x="12010" y="3835"/>
                    <a:pt x="12010" y="3402"/>
                    <a:pt x="11712" y="3229"/>
                  </a:cubicBezTo>
                  <a:lnTo>
                    <a:pt x="10789" y="2690"/>
                  </a:lnTo>
                  <a:lnTo>
                    <a:pt x="6241" y="65"/>
                  </a:lnTo>
                  <a:cubicBezTo>
                    <a:pt x="6169" y="22"/>
                    <a:pt x="6089" y="0"/>
                    <a:pt x="6010" y="0"/>
                  </a:cubicBezTo>
                  <a:close/>
                </a:path>
              </a:pathLst>
            </a:custGeom>
            <a:solidFill>
              <a:srgbClr val="C5D0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4" name="Google Shape;394;p31"/>
            <p:cNvSpPr/>
            <p:nvPr/>
          </p:nvSpPr>
          <p:spPr>
            <a:xfrm>
              <a:off x="888872" y="3407094"/>
              <a:ext cx="262893" cy="156690"/>
            </a:xfrm>
            <a:custGeom>
              <a:rect b="b" l="l" r="r" t="t"/>
              <a:pathLst>
                <a:path extrusionOk="0" h="5996" w="10060">
                  <a:moveTo>
                    <a:pt x="5279" y="0"/>
                  </a:moveTo>
                  <a:cubicBezTo>
                    <a:pt x="5201" y="0"/>
                    <a:pt x="5121" y="22"/>
                    <a:pt x="5049" y="65"/>
                  </a:cubicBezTo>
                  <a:lnTo>
                    <a:pt x="1" y="2979"/>
                  </a:lnTo>
                  <a:lnTo>
                    <a:pt x="5213" y="5960"/>
                  </a:lnTo>
                  <a:cubicBezTo>
                    <a:pt x="5261" y="5984"/>
                    <a:pt x="5314" y="5996"/>
                    <a:pt x="5367" y="5996"/>
                  </a:cubicBezTo>
                  <a:cubicBezTo>
                    <a:pt x="5419" y="5996"/>
                    <a:pt x="5472" y="5984"/>
                    <a:pt x="5520" y="5960"/>
                  </a:cubicBezTo>
                  <a:lnTo>
                    <a:pt x="6347" y="5479"/>
                  </a:lnTo>
                  <a:lnTo>
                    <a:pt x="9626" y="3614"/>
                  </a:lnTo>
                  <a:cubicBezTo>
                    <a:pt x="9896" y="3460"/>
                    <a:pt x="10059" y="3171"/>
                    <a:pt x="10059" y="2873"/>
                  </a:cubicBezTo>
                  <a:lnTo>
                    <a:pt x="10059" y="2690"/>
                  </a:lnTo>
                  <a:lnTo>
                    <a:pt x="5501" y="65"/>
                  </a:lnTo>
                  <a:cubicBezTo>
                    <a:pt x="5434" y="22"/>
                    <a:pt x="5357" y="0"/>
                    <a:pt x="5279" y="0"/>
                  </a:cubicBezTo>
                  <a:close/>
                </a:path>
              </a:pathLst>
            </a:custGeom>
            <a:solidFill>
              <a:srgbClr val="B8C6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5" name="Google Shape;395;p31"/>
            <p:cNvSpPr/>
            <p:nvPr/>
          </p:nvSpPr>
          <p:spPr>
            <a:xfrm>
              <a:off x="866528" y="3348348"/>
              <a:ext cx="282963" cy="189304"/>
            </a:xfrm>
            <a:custGeom>
              <a:rect b="b" l="l" r="r" t="t"/>
              <a:pathLst>
                <a:path extrusionOk="0" h="7244" w="10828">
                  <a:moveTo>
                    <a:pt x="6135" y="1"/>
                  </a:moveTo>
                  <a:cubicBezTo>
                    <a:pt x="6082" y="1"/>
                    <a:pt x="6029" y="15"/>
                    <a:pt x="5981" y="44"/>
                  </a:cubicBezTo>
                  <a:lnTo>
                    <a:pt x="212" y="3371"/>
                  </a:lnTo>
                  <a:cubicBezTo>
                    <a:pt x="0" y="3486"/>
                    <a:pt x="0" y="3785"/>
                    <a:pt x="212" y="3910"/>
                  </a:cubicBezTo>
                  <a:lnTo>
                    <a:pt x="5981" y="7208"/>
                  </a:lnTo>
                  <a:cubicBezTo>
                    <a:pt x="6029" y="7232"/>
                    <a:pt x="6082" y="7244"/>
                    <a:pt x="6135" y="7244"/>
                  </a:cubicBezTo>
                  <a:cubicBezTo>
                    <a:pt x="6188" y="7244"/>
                    <a:pt x="6241" y="7232"/>
                    <a:pt x="6289" y="7208"/>
                  </a:cubicBezTo>
                  <a:lnTo>
                    <a:pt x="7116" y="6727"/>
                  </a:lnTo>
                  <a:lnTo>
                    <a:pt x="10828" y="4602"/>
                  </a:lnTo>
                  <a:lnTo>
                    <a:pt x="10828" y="2659"/>
                  </a:lnTo>
                  <a:lnTo>
                    <a:pt x="7039" y="477"/>
                  </a:lnTo>
                  <a:lnTo>
                    <a:pt x="6289" y="44"/>
                  </a:lnTo>
                  <a:cubicBezTo>
                    <a:pt x="6241" y="15"/>
                    <a:pt x="6188" y="1"/>
                    <a:pt x="6135" y="1"/>
                  </a:cubicBezTo>
                  <a:close/>
                </a:path>
              </a:pathLst>
            </a:custGeom>
            <a:solidFill>
              <a:srgbClr val="DFE5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6" name="Google Shape;396;p31"/>
            <p:cNvSpPr/>
            <p:nvPr/>
          </p:nvSpPr>
          <p:spPr>
            <a:xfrm>
              <a:off x="1102975" y="3417835"/>
              <a:ext cx="46516" cy="50775"/>
            </a:xfrm>
            <a:custGeom>
              <a:rect b="b" l="l" r="r" t="t"/>
              <a:pathLst>
                <a:path extrusionOk="0" h="1943" w="1780">
                  <a:moveTo>
                    <a:pt x="1780" y="0"/>
                  </a:moveTo>
                  <a:lnTo>
                    <a:pt x="164" y="789"/>
                  </a:lnTo>
                  <a:cubicBezTo>
                    <a:pt x="1" y="866"/>
                    <a:pt x="1" y="1087"/>
                    <a:pt x="164" y="1174"/>
                  </a:cubicBezTo>
                  <a:lnTo>
                    <a:pt x="1780" y="1943"/>
                  </a:lnTo>
                  <a:lnTo>
                    <a:pt x="1780" y="0"/>
                  </a:lnTo>
                  <a:close/>
                </a:path>
              </a:pathLst>
            </a:custGeom>
            <a:solidFill>
              <a:srgbClr val="ECEF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397" name="Google Shape;397;p31"/>
          <p:cNvGrpSpPr/>
          <p:nvPr/>
        </p:nvGrpSpPr>
        <p:grpSpPr>
          <a:xfrm>
            <a:off x="1502858" y="2766839"/>
            <a:ext cx="1045800" cy="1046928"/>
            <a:chOff x="6086331" y="2905337"/>
            <a:chExt cx="364441" cy="364834"/>
          </a:xfrm>
        </p:grpSpPr>
        <p:sp>
          <p:nvSpPr>
            <p:cNvPr id="398" name="Google Shape;398;p31"/>
            <p:cNvSpPr/>
            <p:nvPr/>
          </p:nvSpPr>
          <p:spPr>
            <a:xfrm>
              <a:off x="6086331" y="2905337"/>
              <a:ext cx="277407" cy="277433"/>
            </a:xfrm>
            <a:custGeom>
              <a:rect b="b" l="l" r="r" t="t"/>
              <a:pathLst>
                <a:path extrusionOk="0" h="10583" w="10582">
                  <a:moveTo>
                    <a:pt x="4952" y="1"/>
                  </a:moveTo>
                  <a:cubicBezTo>
                    <a:pt x="4735" y="1"/>
                    <a:pt x="4533" y="160"/>
                    <a:pt x="4490" y="391"/>
                  </a:cubicBezTo>
                  <a:lnTo>
                    <a:pt x="4245" y="1589"/>
                  </a:lnTo>
                  <a:cubicBezTo>
                    <a:pt x="3956" y="1675"/>
                    <a:pt x="3667" y="1791"/>
                    <a:pt x="3407" y="1935"/>
                  </a:cubicBezTo>
                  <a:lnTo>
                    <a:pt x="2382" y="1257"/>
                  </a:lnTo>
                  <a:cubicBezTo>
                    <a:pt x="2303" y="1202"/>
                    <a:pt x="2210" y="1175"/>
                    <a:pt x="2117" y="1175"/>
                  </a:cubicBezTo>
                  <a:cubicBezTo>
                    <a:pt x="1992" y="1175"/>
                    <a:pt x="1867" y="1223"/>
                    <a:pt x="1776" y="1315"/>
                  </a:cubicBezTo>
                  <a:lnTo>
                    <a:pt x="1314" y="1791"/>
                  </a:lnTo>
                  <a:cubicBezTo>
                    <a:pt x="1155" y="1950"/>
                    <a:pt x="1127" y="2195"/>
                    <a:pt x="1256" y="2397"/>
                  </a:cubicBezTo>
                  <a:lnTo>
                    <a:pt x="1935" y="3408"/>
                  </a:lnTo>
                  <a:cubicBezTo>
                    <a:pt x="1776" y="3668"/>
                    <a:pt x="1661" y="3956"/>
                    <a:pt x="1589" y="4259"/>
                  </a:cubicBezTo>
                  <a:lnTo>
                    <a:pt x="376" y="4490"/>
                  </a:lnTo>
                  <a:cubicBezTo>
                    <a:pt x="159" y="4534"/>
                    <a:pt x="1" y="4736"/>
                    <a:pt x="1" y="4967"/>
                  </a:cubicBezTo>
                  <a:lnTo>
                    <a:pt x="1" y="5616"/>
                  </a:lnTo>
                  <a:cubicBezTo>
                    <a:pt x="1" y="5847"/>
                    <a:pt x="159" y="6049"/>
                    <a:pt x="376" y="6093"/>
                  </a:cubicBezTo>
                  <a:lnTo>
                    <a:pt x="1589" y="6338"/>
                  </a:lnTo>
                  <a:cubicBezTo>
                    <a:pt x="1661" y="6627"/>
                    <a:pt x="1776" y="6915"/>
                    <a:pt x="1935" y="7175"/>
                  </a:cubicBezTo>
                  <a:lnTo>
                    <a:pt x="1256" y="8200"/>
                  </a:lnTo>
                  <a:cubicBezTo>
                    <a:pt x="1127" y="8388"/>
                    <a:pt x="1155" y="8633"/>
                    <a:pt x="1314" y="8807"/>
                  </a:cubicBezTo>
                  <a:lnTo>
                    <a:pt x="1776" y="9268"/>
                  </a:lnTo>
                  <a:cubicBezTo>
                    <a:pt x="1867" y="9360"/>
                    <a:pt x="1992" y="9408"/>
                    <a:pt x="2117" y="9408"/>
                  </a:cubicBezTo>
                  <a:cubicBezTo>
                    <a:pt x="2210" y="9408"/>
                    <a:pt x="2303" y="9381"/>
                    <a:pt x="2382" y="9326"/>
                  </a:cubicBezTo>
                  <a:lnTo>
                    <a:pt x="3407" y="8648"/>
                  </a:lnTo>
                  <a:cubicBezTo>
                    <a:pt x="3667" y="8792"/>
                    <a:pt x="3956" y="8908"/>
                    <a:pt x="4245" y="8994"/>
                  </a:cubicBezTo>
                  <a:lnTo>
                    <a:pt x="4490" y="10192"/>
                  </a:lnTo>
                  <a:cubicBezTo>
                    <a:pt x="4533" y="10423"/>
                    <a:pt x="4735" y="10582"/>
                    <a:pt x="4952" y="10582"/>
                  </a:cubicBezTo>
                  <a:lnTo>
                    <a:pt x="5616" y="10582"/>
                  </a:lnTo>
                  <a:cubicBezTo>
                    <a:pt x="5847" y="10582"/>
                    <a:pt x="6035" y="10423"/>
                    <a:pt x="6078" y="10192"/>
                  </a:cubicBezTo>
                  <a:lnTo>
                    <a:pt x="6323" y="8994"/>
                  </a:lnTo>
                  <a:cubicBezTo>
                    <a:pt x="6612" y="8908"/>
                    <a:pt x="6901" y="8792"/>
                    <a:pt x="7175" y="8648"/>
                  </a:cubicBezTo>
                  <a:lnTo>
                    <a:pt x="8186" y="9326"/>
                  </a:lnTo>
                  <a:cubicBezTo>
                    <a:pt x="8265" y="9381"/>
                    <a:pt x="8358" y="9408"/>
                    <a:pt x="8451" y="9408"/>
                  </a:cubicBezTo>
                  <a:cubicBezTo>
                    <a:pt x="8576" y="9408"/>
                    <a:pt x="8701" y="9360"/>
                    <a:pt x="8792" y="9268"/>
                  </a:cubicBezTo>
                  <a:lnTo>
                    <a:pt x="9254" y="8807"/>
                  </a:lnTo>
                  <a:cubicBezTo>
                    <a:pt x="9413" y="8633"/>
                    <a:pt x="9441" y="8388"/>
                    <a:pt x="9311" y="8200"/>
                  </a:cubicBezTo>
                  <a:lnTo>
                    <a:pt x="8633" y="7175"/>
                  </a:lnTo>
                  <a:cubicBezTo>
                    <a:pt x="8792" y="6915"/>
                    <a:pt x="8907" y="6627"/>
                    <a:pt x="8994" y="6338"/>
                  </a:cubicBezTo>
                  <a:lnTo>
                    <a:pt x="10192" y="6093"/>
                  </a:lnTo>
                  <a:cubicBezTo>
                    <a:pt x="10409" y="6049"/>
                    <a:pt x="10567" y="5847"/>
                    <a:pt x="10582" y="5616"/>
                  </a:cubicBezTo>
                  <a:lnTo>
                    <a:pt x="10582" y="4967"/>
                  </a:lnTo>
                  <a:cubicBezTo>
                    <a:pt x="10567" y="4736"/>
                    <a:pt x="10409" y="4534"/>
                    <a:pt x="10192" y="4490"/>
                  </a:cubicBezTo>
                  <a:lnTo>
                    <a:pt x="8994" y="4259"/>
                  </a:lnTo>
                  <a:cubicBezTo>
                    <a:pt x="8907" y="3956"/>
                    <a:pt x="8792" y="3682"/>
                    <a:pt x="8647" y="3408"/>
                  </a:cubicBezTo>
                  <a:lnTo>
                    <a:pt x="9311" y="2397"/>
                  </a:lnTo>
                  <a:cubicBezTo>
                    <a:pt x="9441" y="2195"/>
                    <a:pt x="9413" y="1950"/>
                    <a:pt x="9254" y="1791"/>
                  </a:cubicBezTo>
                  <a:lnTo>
                    <a:pt x="8792" y="1315"/>
                  </a:lnTo>
                  <a:cubicBezTo>
                    <a:pt x="8701" y="1223"/>
                    <a:pt x="8576" y="1175"/>
                    <a:pt x="8451" y="1175"/>
                  </a:cubicBezTo>
                  <a:cubicBezTo>
                    <a:pt x="8358" y="1175"/>
                    <a:pt x="8265" y="1202"/>
                    <a:pt x="8186" y="1257"/>
                  </a:cubicBezTo>
                  <a:lnTo>
                    <a:pt x="7175" y="1935"/>
                  </a:lnTo>
                  <a:cubicBezTo>
                    <a:pt x="6901" y="1791"/>
                    <a:pt x="6612" y="1675"/>
                    <a:pt x="6323" y="1589"/>
                  </a:cubicBezTo>
                  <a:lnTo>
                    <a:pt x="6078" y="391"/>
                  </a:lnTo>
                  <a:cubicBezTo>
                    <a:pt x="6035" y="160"/>
                    <a:pt x="5847" y="1"/>
                    <a:pt x="5616" y="1"/>
                  </a:cubicBezTo>
                  <a:close/>
                </a:path>
              </a:pathLst>
            </a:custGeom>
            <a:solidFill>
              <a:srgbClr val="C2CE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1"/>
            <p:cNvSpPr/>
            <p:nvPr/>
          </p:nvSpPr>
          <p:spPr>
            <a:xfrm>
              <a:off x="6143480" y="2983301"/>
              <a:ext cx="142321" cy="121821"/>
            </a:xfrm>
            <a:custGeom>
              <a:rect b="b" l="l" r="r" t="t"/>
              <a:pathLst>
                <a:path extrusionOk="0" h="4647" w="5429">
                  <a:moveTo>
                    <a:pt x="3104" y="1"/>
                  </a:moveTo>
                  <a:cubicBezTo>
                    <a:pt x="1040" y="1"/>
                    <a:pt x="0" y="2498"/>
                    <a:pt x="1458" y="3956"/>
                  </a:cubicBezTo>
                  <a:cubicBezTo>
                    <a:pt x="1931" y="4433"/>
                    <a:pt x="2515" y="4647"/>
                    <a:pt x="3087" y="4647"/>
                  </a:cubicBezTo>
                  <a:cubicBezTo>
                    <a:pt x="4281" y="4647"/>
                    <a:pt x="5428" y="3720"/>
                    <a:pt x="5428" y="2325"/>
                  </a:cubicBezTo>
                  <a:cubicBezTo>
                    <a:pt x="5428" y="1040"/>
                    <a:pt x="4389" y="1"/>
                    <a:pt x="3104" y="1"/>
                  </a:cubicBezTo>
                  <a:close/>
                </a:path>
              </a:pathLst>
            </a:custGeom>
            <a:solidFill>
              <a:srgbClr val="EBED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1"/>
            <p:cNvSpPr/>
            <p:nvPr/>
          </p:nvSpPr>
          <p:spPr>
            <a:xfrm>
              <a:off x="6184349" y="3013946"/>
              <a:ext cx="70781" cy="60557"/>
            </a:xfrm>
            <a:custGeom>
              <a:rect b="b" l="l" r="r" t="t"/>
              <a:pathLst>
                <a:path extrusionOk="0" h="2310" w="2700">
                  <a:moveTo>
                    <a:pt x="1545" y="1"/>
                  </a:moveTo>
                  <a:cubicBezTo>
                    <a:pt x="520" y="1"/>
                    <a:pt x="0" y="1242"/>
                    <a:pt x="722" y="1964"/>
                  </a:cubicBezTo>
                  <a:cubicBezTo>
                    <a:pt x="961" y="2203"/>
                    <a:pt x="1253" y="2310"/>
                    <a:pt x="1539" y="2310"/>
                  </a:cubicBezTo>
                  <a:cubicBezTo>
                    <a:pt x="2134" y="2310"/>
                    <a:pt x="2700" y="1848"/>
                    <a:pt x="2700" y="1156"/>
                  </a:cubicBezTo>
                  <a:cubicBezTo>
                    <a:pt x="2700" y="506"/>
                    <a:pt x="2180" y="1"/>
                    <a:pt x="1545" y="1"/>
                  </a:cubicBezTo>
                  <a:close/>
                </a:path>
              </a:pathLst>
            </a:custGeom>
            <a:solidFill>
              <a:srgbClr val="6D81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1"/>
            <p:cNvSpPr/>
            <p:nvPr/>
          </p:nvSpPr>
          <p:spPr>
            <a:xfrm>
              <a:off x="6268368" y="3087374"/>
              <a:ext cx="182404" cy="182797"/>
            </a:xfrm>
            <a:custGeom>
              <a:rect b="b" l="l" r="r" t="t"/>
              <a:pathLst>
                <a:path extrusionOk="0" h="6973" w="6958">
                  <a:moveTo>
                    <a:pt x="3262" y="0"/>
                  </a:moveTo>
                  <a:cubicBezTo>
                    <a:pt x="3118" y="0"/>
                    <a:pt x="2988" y="116"/>
                    <a:pt x="2945" y="260"/>
                  </a:cubicBezTo>
                  <a:lnTo>
                    <a:pt x="2801" y="1054"/>
                  </a:lnTo>
                  <a:cubicBezTo>
                    <a:pt x="2598" y="1097"/>
                    <a:pt x="2411" y="1184"/>
                    <a:pt x="2238" y="1285"/>
                  </a:cubicBezTo>
                  <a:lnTo>
                    <a:pt x="1574" y="838"/>
                  </a:lnTo>
                  <a:cubicBezTo>
                    <a:pt x="1518" y="800"/>
                    <a:pt x="1454" y="782"/>
                    <a:pt x="1392" y="782"/>
                  </a:cubicBezTo>
                  <a:cubicBezTo>
                    <a:pt x="1308" y="782"/>
                    <a:pt x="1227" y="815"/>
                    <a:pt x="1169" y="881"/>
                  </a:cubicBezTo>
                  <a:lnTo>
                    <a:pt x="866" y="1184"/>
                  </a:lnTo>
                  <a:cubicBezTo>
                    <a:pt x="765" y="1285"/>
                    <a:pt x="736" y="1458"/>
                    <a:pt x="823" y="1574"/>
                  </a:cubicBezTo>
                  <a:lnTo>
                    <a:pt x="1270" y="2252"/>
                  </a:lnTo>
                  <a:cubicBezTo>
                    <a:pt x="1169" y="2426"/>
                    <a:pt x="1097" y="2613"/>
                    <a:pt x="1039" y="2801"/>
                  </a:cubicBezTo>
                  <a:lnTo>
                    <a:pt x="260" y="2960"/>
                  </a:lnTo>
                  <a:cubicBezTo>
                    <a:pt x="101" y="2988"/>
                    <a:pt x="0" y="3118"/>
                    <a:pt x="0" y="3277"/>
                  </a:cubicBezTo>
                  <a:lnTo>
                    <a:pt x="0" y="3710"/>
                  </a:lnTo>
                  <a:cubicBezTo>
                    <a:pt x="0" y="3855"/>
                    <a:pt x="101" y="3985"/>
                    <a:pt x="260" y="4013"/>
                  </a:cubicBezTo>
                  <a:lnTo>
                    <a:pt x="1039" y="4172"/>
                  </a:lnTo>
                  <a:cubicBezTo>
                    <a:pt x="1097" y="4360"/>
                    <a:pt x="1169" y="4548"/>
                    <a:pt x="1270" y="4735"/>
                  </a:cubicBezTo>
                  <a:lnTo>
                    <a:pt x="823" y="5399"/>
                  </a:lnTo>
                  <a:cubicBezTo>
                    <a:pt x="751" y="5529"/>
                    <a:pt x="765" y="5688"/>
                    <a:pt x="866" y="5803"/>
                  </a:cubicBezTo>
                  <a:lnTo>
                    <a:pt x="1169" y="6107"/>
                  </a:lnTo>
                  <a:cubicBezTo>
                    <a:pt x="1234" y="6163"/>
                    <a:pt x="1312" y="6192"/>
                    <a:pt x="1390" y="6192"/>
                  </a:cubicBezTo>
                  <a:cubicBezTo>
                    <a:pt x="1453" y="6192"/>
                    <a:pt x="1516" y="6174"/>
                    <a:pt x="1574" y="6135"/>
                  </a:cubicBezTo>
                  <a:lnTo>
                    <a:pt x="2238" y="5702"/>
                  </a:lnTo>
                  <a:cubicBezTo>
                    <a:pt x="2411" y="5789"/>
                    <a:pt x="2598" y="5876"/>
                    <a:pt x="2801" y="5919"/>
                  </a:cubicBezTo>
                  <a:lnTo>
                    <a:pt x="2959" y="6713"/>
                  </a:lnTo>
                  <a:cubicBezTo>
                    <a:pt x="2988" y="6857"/>
                    <a:pt x="3118" y="6973"/>
                    <a:pt x="3262" y="6973"/>
                  </a:cubicBezTo>
                  <a:lnTo>
                    <a:pt x="3696" y="6973"/>
                  </a:lnTo>
                  <a:cubicBezTo>
                    <a:pt x="3840" y="6973"/>
                    <a:pt x="3970" y="6857"/>
                    <a:pt x="3999" y="6713"/>
                  </a:cubicBezTo>
                  <a:lnTo>
                    <a:pt x="4157" y="5919"/>
                  </a:lnTo>
                  <a:cubicBezTo>
                    <a:pt x="4360" y="5876"/>
                    <a:pt x="4547" y="5789"/>
                    <a:pt x="4720" y="5702"/>
                  </a:cubicBezTo>
                  <a:lnTo>
                    <a:pt x="5384" y="6135"/>
                  </a:lnTo>
                  <a:cubicBezTo>
                    <a:pt x="5442" y="6174"/>
                    <a:pt x="5505" y="6192"/>
                    <a:pt x="5568" y="6192"/>
                  </a:cubicBezTo>
                  <a:cubicBezTo>
                    <a:pt x="5646" y="6192"/>
                    <a:pt x="5724" y="6163"/>
                    <a:pt x="5789" y="6107"/>
                  </a:cubicBezTo>
                  <a:lnTo>
                    <a:pt x="6092" y="5803"/>
                  </a:lnTo>
                  <a:cubicBezTo>
                    <a:pt x="6193" y="5688"/>
                    <a:pt x="6207" y="5529"/>
                    <a:pt x="6135" y="5399"/>
                  </a:cubicBezTo>
                  <a:lnTo>
                    <a:pt x="5688" y="4735"/>
                  </a:lnTo>
                  <a:cubicBezTo>
                    <a:pt x="5789" y="4548"/>
                    <a:pt x="5861" y="4360"/>
                    <a:pt x="5919" y="4172"/>
                  </a:cubicBezTo>
                  <a:lnTo>
                    <a:pt x="6698" y="4013"/>
                  </a:lnTo>
                  <a:cubicBezTo>
                    <a:pt x="6857" y="3985"/>
                    <a:pt x="6958" y="3855"/>
                    <a:pt x="6958" y="3710"/>
                  </a:cubicBezTo>
                  <a:lnTo>
                    <a:pt x="6958" y="3277"/>
                  </a:lnTo>
                  <a:cubicBezTo>
                    <a:pt x="6958" y="3118"/>
                    <a:pt x="6857" y="2988"/>
                    <a:pt x="6698" y="2960"/>
                  </a:cubicBezTo>
                  <a:lnTo>
                    <a:pt x="5919" y="2801"/>
                  </a:lnTo>
                  <a:cubicBezTo>
                    <a:pt x="5861" y="2613"/>
                    <a:pt x="5774" y="2426"/>
                    <a:pt x="5688" y="2252"/>
                  </a:cubicBezTo>
                  <a:lnTo>
                    <a:pt x="6135" y="1574"/>
                  </a:lnTo>
                  <a:cubicBezTo>
                    <a:pt x="6207" y="1458"/>
                    <a:pt x="6193" y="1285"/>
                    <a:pt x="6092" y="1184"/>
                  </a:cubicBezTo>
                  <a:lnTo>
                    <a:pt x="5789" y="881"/>
                  </a:lnTo>
                  <a:cubicBezTo>
                    <a:pt x="5723" y="815"/>
                    <a:pt x="5643" y="782"/>
                    <a:pt x="5562" y="782"/>
                  </a:cubicBezTo>
                  <a:cubicBezTo>
                    <a:pt x="5501" y="782"/>
                    <a:pt x="5440" y="800"/>
                    <a:pt x="5384" y="838"/>
                  </a:cubicBezTo>
                  <a:lnTo>
                    <a:pt x="4720" y="1285"/>
                  </a:lnTo>
                  <a:cubicBezTo>
                    <a:pt x="4533" y="1184"/>
                    <a:pt x="4360" y="1097"/>
                    <a:pt x="4157" y="1054"/>
                  </a:cubicBezTo>
                  <a:lnTo>
                    <a:pt x="3999" y="260"/>
                  </a:lnTo>
                  <a:cubicBezTo>
                    <a:pt x="3970" y="116"/>
                    <a:pt x="3840" y="0"/>
                    <a:pt x="3696" y="0"/>
                  </a:cubicBezTo>
                  <a:close/>
                </a:path>
              </a:pathLst>
            </a:custGeom>
            <a:solidFill>
              <a:srgbClr val="95AB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1"/>
            <p:cNvSpPr/>
            <p:nvPr/>
          </p:nvSpPr>
          <p:spPr>
            <a:xfrm>
              <a:off x="6298620" y="3133172"/>
              <a:ext cx="106747" cy="91412"/>
            </a:xfrm>
            <a:custGeom>
              <a:rect b="b" l="l" r="r" t="t"/>
              <a:pathLst>
                <a:path extrusionOk="0" h="3487" w="4072">
                  <a:moveTo>
                    <a:pt x="2325" y="0"/>
                  </a:moveTo>
                  <a:cubicBezTo>
                    <a:pt x="780" y="0"/>
                    <a:pt x="1" y="1877"/>
                    <a:pt x="1098" y="2974"/>
                  </a:cubicBezTo>
                  <a:cubicBezTo>
                    <a:pt x="1453" y="3328"/>
                    <a:pt x="1889" y="3487"/>
                    <a:pt x="2317" y="3487"/>
                  </a:cubicBezTo>
                  <a:cubicBezTo>
                    <a:pt x="3212" y="3487"/>
                    <a:pt x="4072" y="2792"/>
                    <a:pt x="4072" y="1747"/>
                  </a:cubicBezTo>
                  <a:cubicBezTo>
                    <a:pt x="4057" y="780"/>
                    <a:pt x="3292" y="0"/>
                    <a:pt x="2325" y="0"/>
                  </a:cubicBezTo>
                  <a:close/>
                </a:path>
              </a:pathLst>
            </a:custGeom>
            <a:solidFill>
              <a:srgbClr val="E4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1"/>
            <p:cNvSpPr/>
            <p:nvPr/>
          </p:nvSpPr>
          <p:spPr>
            <a:xfrm>
              <a:off x="6322843" y="3151706"/>
              <a:ext cx="63991" cy="54527"/>
            </a:xfrm>
            <a:custGeom>
              <a:rect b="b" l="l" r="r" t="t"/>
              <a:pathLst>
                <a:path extrusionOk="0" h="2080" w="2441">
                  <a:moveTo>
                    <a:pt x="1401" y="0"/>
                  </a:moveTo>
                  <a:cubicBezTo>
                    <a:pt x="477" y="0"/>
                    <a:pt x="1" y="1112"/>
                    <a:pt x="665" y="1776"/>
                  </a:cubicBezTo>
                  <a:cubicBezTo>
                    <a:pt x="874" y="1985"/>
                    <a:pt x="1134" y="2079"/>
                    <a:pt x="1388" y="2079"/>
                  </a:cubicBezTo>
                  <a:cubicBezTo>
                    <a:pt x="1924" y="2079"/>
                    <a:pt x="2440" y="1666"/>
                    <a:pt x="2440" y="1040"/>
                  </a:cubicBezTo>
                  <a:cubicBezTo>
                    <a:pt x="2440" y="462"/>
                    <a:pt x="1978" y="0"/>
                    <a:pt x="1401" y="0"/>
                  </a:cubicBezTo>
                  <a:close/>
                </a:path>
              </a:pathLst>
            </a:custGeom>
            <a:solidFill>
              <a:srgbClr val="95AB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4" name="Google Shape;404;p31"/>
          <p:cNvGrpSpPr/>
          <p:nvPr/>
        </p:nvGrpSpPr>
        <p:grpSpPr>
          <a:xfrm>
            <a:off x="6595351" y="2812125"/>
            <a:ext cx="1016675" cy="956369"/>
            <a:chOff x="874658" y="2914408"/>
            <a:chExt cx="356891" cy="335709"/>
          </a:xfrm>
        </p:grpSpPr>
        <p:sp>
          <p:nvSpPr>
            <p:cNvPr id="405" name="Google Shape;405;p31"/>
            <p:cNvSpPr/>
            <p:nvPr/>
          </p:nvSpPr>
          <p:spPr>
            <a:xfrm>
              <a:off x="909472" y="2994285"/>
              <a:ext cx="287238" cy="177869"/>
            </a:xfrm>
            <a:custGeom>
              <a:rect b="b" l="l" r="r" t="t"/>
              <a:pathLst>
                <a:path extrusionOk="0" h="6785" w="10957">
                  <a:moveTo>
                    <a:pt x="0" y="0"/>
                  </a:moveTo>
                  <a:lnTo>
                    <a:pt x="0" y="6785"/>
                  </a:lnTo>
                  <a:lnTo>
                    <a:pt x="10957" y="6785"/>
                  </a:lnTo>
                  <a:lnTo>
                    <a:pt x="10957" y="0"/>
                  </a:lnTo>
                  <a:close/>
                </a:path>
              </a:pathLst>
            </a:custGeom>
            <a:solidFill>
              <a:srgbClr val="6D81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1"/>
            <p:cNvSpPr/>
            <p:nvPr/>
          </p:nvSpPr>
          <p:spPr>
            <a:xfrm>
              <a:off x="874658" y="2914408"/>
              <a:ext cx="356891" cy="93902"/>
            </a:xfrm>
            <a:custGeom>
              <a:rect b="b" l="l" r="r" t="t"/>
              <a:pathLst>
                <a:path extrusionOk="0" h="3582" w="13614">
                  <a:moveTo>
                    <a:pt x="265" y="0"/>
                  </a:moveTo>
                  <a:cubicBezTo>
                    <a:pt x="117" y="0"/>
                    <a:pt x="0" y="125"/>
                    <a:pt x="0" y="276"/>
                  </a:cubicBezTo>
                  <a:lnTo>
                    <a:pt x="0" y="3293"/>
                  </a:lnTo>
                  <a:cubicBezTo>
                    <a:pt x="0" y="3451"/>
                    <a:pt x="130" y="3581"/>
                    <a:pt x="289" y="3581"/>
                  </a:cubicBezTo>
                  <a:lnTo>
                    <a:pt x="13339" y="3581"/>
                  </a:lnTo>
                  <a:cubicBezTo>
                    <a:pt x="13498" y="3581"/>
                    <a:pt x="13613" y="3451"/>
                    <a:pt x="13613" y="3293"/>
                  </a:cubicBezTo>
                  <a:lnTo>
                    <a:pt x="13613" y="276"/>
                  </a:lnTo>
                  <a:cubicBezTo>
                    <a:pt x="13613" y="117"/>
                    <a:pt x="13498" y="1"/>
                    <a:pt x="13339" y="1"/>
                  </a:cubicBezTo>
                  <a:lnTo>
                    <a:pt x="289" y="1"/>
                  </a:lnTo>
                  <a:cubicBezTo>
                    <a:pt x="281" y="1"/>
                    <a:pt x="273" y="0"/>
                    <a:pt x="265" y="0"/>
                  </a:cubicBezTo>
                  <a:close/>
                </a:path>
              </a:pathLst>
            </a:custGeom>
            <a:solidFill>
              <a:srgbClr val="8B9D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1"/>
            <p:cNvSpPr/>
            <p:nvPr/>
          </p:nvSpPr>
          <p:spPr>
            <a:xfrm>
              <a:off x="1211442" y="2914434"/>
              <a:ext cx="20107" cy="93876"/>
            </a:xfrm>
            <a:custGeom>
              <a:rect b="b" l="l" r="r" t="t"/>
              <a:pathLst>
                <a:path extrusionOk="0" h="3581" w="767">
                  <a:moveTo>
                    <a:pt x="1" y="0"/>
                  </a:moveTo>
                  <a:lnTo>
                    <a:pt x="1" y="3580"/>
                  </a:lnTo>
                  <a:lnTo>
                    <a:pt x="492" y="3580"/>
                  </a:lnTo>
                  <a:cubicBezTo>
                    <a:pt x="651" y="3580"/>
                    <a:pt x="766" y="3450"/>
                    <a:pt x="766" y="3292"/>
                  </a:cubicBezTo>
                  <a:lnTo>
                    <a:pt x="766" y="275"/>
                  </a:lnTo>
                  <a:cubicBezTo>
                    <a:pt x="766" y="116"/>
                    <a:pt x="651" y="0"/>
                    <a:pt x="492" y="0"/>
                  </a:cubicBez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1"/>
            <p:cNvSpPr/>
            <p:nvPr/>
          </p:nvSpPr>
          <p:spPr>
            <a:xfrm>
              <a:off x="874658" y="2914408"/>
              <a:ext cx="20081" cy="93902"/>
            </a:xfrm>
            <a:custGeom>
              <a:rect b="b" l="l" r="r" t="t"/>
              <a:pathLst>
                <a:path extrusionOk="0" h="3582" w="766">
                  <a:moveTo>
                    <a:pt x="265" y="0"/>
                  </a:moveTo>
                  <a:cubicBezTo>
                    <a:pt x="117" y="0"/>
                    <a:pt x="0" y="125"/>
                    <a:pt x="0" y="276"/>
                  </a:cubicBezTo>
                  <a:lnTo>
                    <a:pt x="0" y="3293"/>
                  </a:lnTo>
                  <a:cubicBezTo>
                    <a:pt x="0" y="3451"/>
                    <a:pt x="130" y="3581"/>
                    <a:pt x="289" y="3581"/>
                  </a:cubicBezTo>
                  <a:lnTo>
                    <a:pt x="765" y="3581"/>
                  </a:lnTo>
                  <a:lnTo>
                    <a:pt x="765" y="1"/>
                  </a:lnTo>
                  <a:lnTo>
                    <a:pt x="289" y="1"/>
                  </a:lnTo>
                  <a:cubicBezTo>
                    <a:pt x="281" y="1"/>
                    <a:pt x="273" y="0"/>
                    <a:pt x="265" y="0"/>
                  </a:cubicBez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1"/>
            <p:cNvSpPr/>
            <p:nvPr/>
          </p:nvSpPr>
          <p:spPr>
            <a:xfrm>
              <a:off x="1171333" y="2945079"/>
              <a:ext cx="34080" cy="34079"/>
            </a:xfrm>
            <a:custGeom>
              <a:rect b="b" l="l" r="r" t="t"/>
              <a:pathLst>
                <a:path extrusionOk="0" h="1300" w="1300">
                  <a:moveTo>
                    <a:pt x="650" y="1"/>
                  </a:moveTo>
                  <a:cubicBezTo>
                    <a:pt x="290" y="1"/>
                    <a:pt x="1" y="289"/>
                    <a:pt x="1" y="650"/>
                  </a:cubicBezTo>
                  <a:cubicBezTo>
                    <a:pt x="1" y="1011"/>
                    <a:pt x="290" y="1300"/>
                    <a:pt x="650" y="1300"/>
                  </a:cubicBezTo>
                  <a:cubicBezTo>
                    <a:pt x="1011" y="1300"/>
                    <a:pt x="1300" y="1011"/>
                    <a:pt x="1300" y="650"/>
                  </a:cubicBezTo>
                  <a:cubicBezTo>
                    <a:pt x="1300" y="289"/>
                    <a:pt x="1011" y="1"/>
                    <a:pt x="650"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1"/>
            <p:cNvSpPr/>
            <p:nvPr/>
          </p:nvSpPr>
          <p:spPr>
            <a:xfrm>
              <a:off x="1113451" y="2945079"/>
              <a:ext cx="34080" cy="34079"/>
            </a:xfrm>
            <a:custGeom>
              <a:rect b="b" l="l" r="r" t="t"/>
              <a:pathLst>
                <a:path extrusionOk="0" h="1300" w="1300">
                  <a:moveTo>
                    <a:pt x="650" y="1"/>
                  </a:moveTo>
                  <a:cubicBezTo>
                    <a:pt x="289" y="1"/>
                    <a:pt x="0" y="289"/>
                    <a:pt x="0" y="650"/>
                  </a:cubicBezTo>
                  <a:cubicBezTo>
                    <a:pt x="0" y="1011"/>
                    <a:pt x="289" y="1300"/>
                    <a:pt x="650" y="1300"/>
                  </a:cubicBezTo>
                  <a:cubicBezTo>
                    <a:pt x="1011" y="1300"/>
                    <a:pt x="1299" y="1011"/>
                    <a:pt x="1299" y="650"/>
                  </a:cubicBezTo>
                  <a:cubicBezTo>
                    <a:pt x="1299" y="289"/>
                    <a:pt x="1011" y="1"/>
                    <a:pt x="650"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1"/>
            <p:cNvSpPr/>
            <p:nvPr/>
          </p:nvSpPr>
          <p:spPr>
            <a:xfrm>
              <a:off x="898488" y="2956824"/>
              <a:ext cx="197582" cy="10617"/>
            </a:xfrm>
            <a:custGeom>
              <a:rect b="b" l="l" r="r" t="t"/>
              <a:pathLst>
                <a:path extrusionOk="0" h="405" w="7537">
                  <a:moveTo>
                    <a:pt x="275" y="0"/>
                  </a:moveTo>
                  <a:cubicBezTo>
                    <a:pt x="5" y="0"/>
                    <a:pt x="1" y="405"/>
                    <a:pt x="261" y="405"/>
                  </a:cubicBezTo>
                  <a:cubicBezTo>
                    <a:pt x="266" y="405"/>
                    <a:pt x="270" y="405"/>
                    <a:pt x="275" y="404"/>
                  </a:cubicBezTo>
                  <a:lnTo>
                    <a:pt x="7262" y="404"/>
                  </a:lnTo>
                  <a:cubicBezTo>
                    <a:pt x="7536" y="404"/>
                    <a:pt x="7536" y="0"/>
                    <a:pt x="7262" y="0"/>
                  </a:cubicBezTo>
                  <a:close/>
                </a:path>
              </a:pathLst>
            </a:custGeom>
            <a:solidFill>
              <a:srgbClr val="6D81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1"/>
            <p:cNvSpPr/>
            <p:nvPr/>
          </p:nvSpPr>
          <p:spPr>
            <a:xfrm>
              <a:off x="874658" y="3035154"/>
              <a:ext cx="356891" cy="94243"/>
            </a:xfrm>
            <a:custGeom>
              <a:rect b="b" l="l" r="r" t="t"/>
              <a:pathLst>
                <a:path extrusionOk="0" h="3595" w="13614">
                  <a:moveTo>
                    <a:pt x="289" y="0"/>
                  </a:moveTo>
                  <a:cubicBezTo>
                    <a:pt x="130" y="0"/>
                    <a:pt x="0" y="130"/>
                    <a:pt x="0" y="289"/>
                  </a:cubicBezTo>
                  <a:lnTo>
                    <a:pt x="0" y="3306"/>
                  </a:lnTo>
                  <a:cubicBezTo>
                    <a:pt x="0" y="3465"/>
                    <a:pt x="130" y="3595"/>
                    <a:pt x="289" y="3595"/>
                  </a:cubicBezTo>
                  <a:lnTo>
                    <a:pt x="13339" y="3595"/>
                  </a:lnTo>
                  <a:cubicBezTo>
                    <a:pt x="13498" y="3595"/>
                    <a:pt x="13613" y="3465"/>
                    <a:pt x="13613" y="3306"/>
                  </a:cubicBezTo>
                  <a:lnTo>
                    <a:pt x="13613" y="289"/>
                  </a:lnTo>
                  <a:cubicBezTo>
                    <a:pt x="13613" y="130"/>
                    <a:pt x="13498" y="0"/>
                    <a:pt x="13339" y="0"/>
                  </a:cubicBezTo>
                  <a:close/>
                </a:path>
              </a:pathLst>
            </a:custGeom>
            <a:solidFill>
              <a:srgbClr val="8B9D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1"/>
            <p:cNvSpPr/>
            <p:nvPr/>
          </p:nvSpPr>
          <p:spPr>
            <a:xfrm>
              <a:off x="1211442" y="3035154"/>
              <a:ext cx="20107" cy="94243"/>
            </a:xfrm>
            <a:custGeom>
              <a:rect b="b" l="l" r="r" t="t"/>
              <a:pathLst>
                <a:path extrusionOk="0" h="3595" w="767">
                  <a:moveTo>
                    <a:pt x="1" y="0"/>
                  </a:moveTo>
                  <a:lnTo>
                    <a:pt x="1" y="3595"/>
                  </a:lnTo>
                  <a:lnTo>
                    <a:pt x="492" y="3595"/>
                  </a:lnTo>
                  <a:cubicBezTo>
                    <a:pt x="651" y="3595"/>
                    <a:pt x="766" y="3465"/>
                    <a:pt x="766" y="3306"/>
                  </a:cubicBezTo>
                  <a:lnTo>
                    <a:pt x="766" y="289"/>
                  </a:lnTo>
                  <a:cubicBezTo>
                    <a:pt x="766" y="130"/>
                    <a:pt x="651" y="0"/>
                    <a:pt x="492" y="0"/>
                  </a:cubicBez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1"/>
            <p:cNvSpPr/>
            <p:nvPr/>
          </p:nvSpPr>
          <p:spPr>
            <a:xfrm>
              <a:off x="874658" y="3035154"/>
              <a:ext cx="20081" cy="94243"/>
            </a:xfrm>
            <a:custGeom>
              <a:rect b="b" l="l" r="r" t="t"/>
              <a:pathLst>
                <a:path extrusionOk="0" h="3595" w="766">
                  <a:moveTo>
                    <a:pt x="289" y="0"/>
                  </a:moveTo>
                  <a:cubicBezTo>
                    <a:pt x="130" y="0"/>
                    <a:pt x="0" y="130"/>
                    <a:pt x="0" y="289"/>
                  </a:cubicBezTo>
                  <a:lnTo>
                    <a:pt x="0" y="3306"/>
                  </a:lnTo>
                  <a:cubicBezTo>
                    <a:pt x="0" y="3465"/>
                    <a:pt x="130" y="3595"/>
                    <a:pt x="289" y="3595"/>
                  </a:cubicBezTo>
                  <a:lnTo>
                    <a:pt x="765" y="3595"/>
                  </a:lnTo>
                  <a:lnTo>
                    <a:pt x="765" y="0"/>
                  </a:ln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1"/>
            <p:cNvSpPr/>
            <p:nvPr/>
          </p:nvSpPr>
          <p:spPr>
            <a:xfrm>
              <a:off x="1171333" y="3066167"/>
              <a:ext cx="34080" cy="34106"/>
            </a:xfrm>
            <a:custGeom>
              <a:rect b="b" l="l" r="r" t="t"/>
              <a:pathLst>
                <a:path extrusionOk="0" h="1301" w="1300">
                  <a:moveTo>
                    <a:pt x="650" y="1"/>
                  </a:moveTo>
                  <a:cubicBezTo>
                    <a:pt x="290" y="1"/>
                    <a:pt x="1" y="290"/>
                    <a:pt x="1" y="651"/>
                  </a:cubicBezTo>
                  <a:cubicBezTo>
                    <a:pt x="1" y="1011"/>
                    <a:pt x="290" y="1300"/>
                    <a:pt x="650" y="1300"/>
                  </a:cubicBezTo>
                  <a:cubicBezTo>
                    <a:pt x="1011" y="1300"/>
                    <a:pt x="1300" y="1011"/>
                    <a:pt x="1300" y="651"/>
                  </a:cubicBezTo>
                  <a:cubicBezTo>
                    <a:pt x="1300" y="290"/>
                    <a:pt x="1011" y="1"/>
                    <a:pt x="650"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1"/>
            <p:cNvSpPr/>
            <p:nvPr/>
          </p:nvSpPr>
          <p:spPr>
            <a:xfrm>
              <a:off x="1113451" y="3066167"/>
              <a:ext cx="34080" cy="34106"/>
            </a:xfrm>
            <a:custGeom>
              <a:rect b="b" l="l" r="r" t="t"/>
              <a:pathLst>
                <a:path extrusionOk="0" h="1301" w="1300">
                  <a:moveTo>
                    <a:pt x="650" y="1"/>
                  </a:moveTo>
                  <a:cubicBezTo>
                    <a:pt x="289" y="1"/>
                    <a:pt x="0" y="290"/>
                    <a:pt x="0" y="651"/>
                  </a:cubicBezTo>
                  <a:cubicBezTo>
                    <a:pt x="0" y="1011"/>
                    <a:pt x="289" y="1300"/>
                    <a:pt x="650" y="1300"/>
                  </a:cubicBezTo>
                  <a:cubicBezTo>
                    <a:pt x="1011" y="1300"/>
                    <a:pt x="1299" y="1011"/>
                    <a:pt x="1299" y="651"/>
                  </a:cubicBezTo>
                  <a:cubicBezTo>
                    <a:pt x="1299" y="290"/>
                    <a:pt x="1011" y="1"/>
                    <a:pt x="650"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1"/>
            <p:cNvSpPr/>
            <p:nvPr/>
          </p:nvSpPr>
          <p:spPr>
            <a:xfrm>
              <a:off x="898488" y="3077544"/>
              <a:ext cx="197582" cy="10984"/>
            </a:xfrm>
            <a:custGeom>
              <a:rect b="b" l="l" r="r" t="t"/>
              <a:pathLst>
                <a:path extrusionOk="0" h="419" w="7537">
                  <a:moveTo>
                    <a:pt x="275" y="0"/>
                  </a:moveTo>
                  <a:cubicBezTo>
                    <a:pt x="1" y="0"/>
                    <a:pt x="1" y="419"/>
                    <a:pt x="275" y="419"/>
                  </a:cubicBezTo>
                  <a:lnTo>
                    <a:pt x="7262" y="419"/>
                  </a:lnTo>
                  <a:cubicBezTo>
                    <a:pt x="7536" y="419"/>
                    <a:pt x="7536" y="0"/>
                    <a:pt x="7262" y="0"/>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1"/>
            <p:cNvSpPr/>
            <p:nvPr/>
          </p:nvSpPr>
          <p:spPr>
            <a:xfrm>
              <a:off x="874658" y="3155874"/>
              <a:ext cx="356891" cy="94243"/>
            </a:xfrm>
            <a:custGeom>
              <a:rect b="b" l="l" r="r" t="t"/>
              <a:pathLst>
                <a:path extrusionOk="0" h="3595" w="13614">
                  <a:moveTo>
                    <a:pt x="289" y="0"/>
                  </a:moveTo>
                  <a:cubicBezTo>
                    <a:pt x="130" y="0"/>
                    <a:pt x="0" y="130"/>
                    <a:pt x="0" y="289"/>
                  </a:cubicBezTo>
                  <a:lnTo>
                    <a:pt x="0" y="3306"/>
                  </a:lnTo>
                  <a:cubicBezTo>
                    <a:pt x="0" y="3465"/>
                    <a:pt x="130" y="3595"/>
                    <a:pt x="289" y="3595"/>
                  </a:cubicBezTo>
                  <a:lnTo>
                    <a:pt x="13339" y="3595"/>
                  </a:lnTo>
                  <a:cubicBezTo>
                    <a:pt x="13498" y="3595"/>
                    <a:pt x="13613" y="3465"/>
                    <a:pt x="13613" y="3306"/>
                  </a:cubicBezTo>
                  <a:lnTo>
                    <a:pt x="13613" y="289"/>
                  </a:lnTo>
                  <a:cubicBezTo>
                    <a:pt x="13613" y="130"/>
                    <a:pt x="13498" y="0"/>
                    <a:pt x="13339" y="0"/>
                  </a:cubicBezTo>
                  <a:close/>
                </a:path>
              </a:pathLst>
            </a:custGeom>
            <a:solidFill>
              <a:srgbClr val="8B9D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1"/>
            <p:cNvSpPr/>
            <p:nvPr/>
          </p:nvSpPr>
          <p:spPr>
            <a:xfrm>
              <a:off x="1211442" y="3155874"/>
              <a:ext cx="20107" cy="94243"/>
            </a:xfrm>
            <a:custGeom>
              <a:rect b="b" l="l" r="r" t="t"/>
              <a:pathLst>
                <a:path extrusionOk="0" h="3595" w="767">
                  <a:moveTo>
                    <a:pt x="1" y="0"/>
                  </a:moveTo>
                  <a:lnTo>
                    <a:pt x="1" y="3595"/>
                  </a:lnTo>
                  <a:lnTo>
                    <a:pt x="492" y="3595"/>
                  </a:lnTo>
                  <a:cubicBezTo>
                    <a:pt x="651" y="3595"/>
                    <a:pt x="766" y="3465"/>
                    <a:pt x="766" y="3306"/>
                  </a:cubicBezTo>
                  <a:lnTo>
                    <a:pt x="766" y="289"/>
                  </a:lnTo>
                  <a:cubicBezTo>
                    <a:pt x="766" y="130"/>
                    <a:pt x="651" y="0"/>
                    <a:pt x="492" y="0"/>
                  </a:cubicBez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1"/>
            <p:cNvSpPr/>
            <p:nvPr/>
          </p:nvSpPr>
          <p:spPr>
            <a:xfrm>
              <a:off x="874658" y="3155874"/>
              <a:ext cx="20081" cy="94243"/>
            </a:xfrm>
            <a:custGeom>
              <a:rect b="b" l="l" r="r" t="t"/>
              <a:pathLst>
                <a:path extrusionOk="0" h="3595" w="766">
                  <a:moveTo>
                    <a:pt x="289" y="0"/>
                  </a:moveTo>
                  <a:cubicBezTo>
                    <a:pt x="130" y="0"/>
                    <a:pt x="0" y="130"/>
                    <a:pt x="0" y="289"/>
                  </a:cubicBezTo>
                  <a:lnTo>
                    <a:pt x="0" y="3306"/>
                  </a:lnTo>
                  <a:cubicBezTo>
                    <a:pt x="0" y="3465"/>
                    <a:pt x="130" y="3595"/>
                    <a:pt x="289" y="3595"/>
                  </a:cubicBezTo>
                  <a:lnTo>
                    <a:pt x="765" y="3595"/>
                  </a:lnTo>
                  <a:lnTo>
                    <a:pt x="765" y="0"/>
                  </a:lnTo>
                  <a:close/>
                </a:path>
              </a:pathLst>
            </a:custGeom>
            <a:solidFill>
              <a:srgbClr val="D6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1"/>
            <p:cNvSpPr/>
            <p:nvPr/>
          </p:nvSpPr>
          <p:spPr>
            <a:xfrm>
              <a:off x="1171333" y="3186887"/>
              <a:ext cx="34080" cy="34106"/>
            </a:xfrm>
            <a:custGeom>
              <a:rect b="b" l="l" r="r" t="t"/>
              <a:pathLst>
                <a:path extrusionOk="0" h="1301" w="1300">
                  <a:moveTo>
                    <a:pt x="650" y="1"/>
                  </a:moveTo>
                  <a:cubicBezTo>
                    <a:pt x="290" y="1"/>
                    <a:pt x="1" y="290"/>
                    <a:pt x="1" y="650"/>
                  </a:cubicBezTo>
                  <a:cubicBezTo>
                    <a:pt x="1" y="1011"/>
                    <a:pt x="290" y="1300"/>
                    <a:pt x="650" y="1300"/>
                  </a:cubicBezTo>
                  <a:cubicBezTo>
                    <a:pt x="1011" y="1300"/>
                    <a:pt x="1300" y="1011"/>
                    <a:pt x="1300" y="650"/>
                  </a:cubicBezTo>
                  <a:cubicBezTo>
                    <a:pt x="1300" y="290"/>
                    <a:pt x="1011" y="1"/>
                    <a:pt x="650"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1"/>
            <p:cNvSpPr/>
            <p:nvPr/>
          </p:nvSpPr>
          <p:spPr>
            <a:xfrm>
              <a:off x="1113451" y="3186887"/>
              <a:ext cx="34080" cy="34106"/>
            </a:xfrm>
            <a:custGeom>
              <a:rect b="b" l="l" r="r" t="t"/>
              <a:pathLst>
                <a:path extrusionOk="0" h="1301" w="1300">
                  <a:moveTo>
                    <a:pt x="650" y="1"/>
                  </a:moveTo>
                  <a:cubicBezTo>
                    <a:pt x="289" y="1"/>
                    <a:pt x="0" y="290"/>
                    <a:pt x="0" y="650"/>
                  </a:cubicBezTo>
                  <a:cubicBezTo>
                    <a:pt x="0" y="1011"/>
                    <a:pt x="289" y="1300"/>
                    <a:pt x="650" y="1300"/>
                  </a:cubicBezTo>
                  <a:cubicBezTo>
                    <a:pt x="1011" y="1300"/>
                    <a:pt x="1299" y="1011"/>
                    <a:pt x="1299" y="650"/>
                  </a:cubicBezTo>
                  <a:cubicBezTo>
                    <a:pt x="1299" y="290"/>
                    <a:pt x="1011" y="1"/>
                    <a:pt x="650"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1"/>
            <p:cNvSpPr/>
            <p:nvPr/>
          </p:nvSpPr>
          <p:spPr>
            <a:xfrm>
              <a:off x="898488" y="3198631"/>
              <a:ext cx="197582" cy="10617"/>
            </a:xfrm>
            <a:custGeom>
              <a:rect b="b" l="l" r="r" t="t"/>
              <a:pathLst>
                <a:path extrusionOk="0" h="405" w="7537">
                  <a:moveTo>
                    <a:pt x="275" y="0"/>
                  </a:moveTo>
                  <a:cubicBezTo>
                    <a:pt x="1" y="0"/>
                    <a:pt x="1" y="405"/>
                    <a:pt x="275" y="405"/>
                  </a:cubicBezTo>
                  <a:lnTo>
                    <a:pt x="7262" y="405"/>
                  </a:lnTo>
                  <a:cubicBezTo>
                    <a:pt x="7536" y="405"/>
                    <a:pt x="7536" y="0"/>
                    <a:pt x="7262" y="0"/>
                  </a:cubicBezTo>
                  <a:close/>
                </a:path>
              </a:pathLst>
            </a:custGeom>
            <a:solidFill>
              <a:srgbClr val="6D81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1"/>
            <p:cNvSpPr/>
            <p:nvPr/>
          </p:nvSpPr>
          <p:spPr>
            <a:xfrm>
              <a:off x="898488" y="3094924"/>
              <a:ext cx="30305" cy="10643"/>
            </a:xfrm>
            <a:custGeom>
              <a:rect b="b" l="l" r="r" t="t"/>
              <a:pathLst>
                <a:path extrusionOk="0" h="406" w="1156">
                  <a:moveTo>
                    <a:pt x="261" y="1"/>
                  </a:moveTo>
                  <a:cubicBezTo>
                    <a:pt x="1" y="1"/>
                    <a:pt x="5" y="405"/>
                    <a:pt x="275" y="405"/>
                  </a:cubicBezTo>
                  <a:lnTo>
                    <a:pt x="881" y="405"/>
                  </a:lnTo>
                  <a:cubicBezTo>
                    <a:pt x="1156" y="405"/>
                    <a:pt x="1156" y="1"/>
                    <a:pt x="881" y="1"/>
                  </a:cubicBezTo>
                  <a:lnTo>
                    <a:pt x="275" y="1"/>
                  </a:lnTo>
                  <a:cubicBezTo>
                    <a:pt x="270" y="1"/>
                    <a:pt x="266" y="1"/>
                    <a:pt x="261" y="1"/>
                  </a:cubicBezTo>
                  <a:close/>
                </a:path>
              </a:pathLst>
            </a:custGeom>
            <a:solidFill>
              <a:srgbClr val="D7D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32"/>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t>ARRAY</a:t>
            </a:r>
            <a:endParaRPr/>
          </a:p>
        </p:txBody>
      </p:sp>
      <p:sp>
        <p:nvSpPr>
          <p:cNvPr id="430" name="Google Shape;430;p32"/>
          <p:cNvSpPr txBox="1"/>
          <p:nvPr>
            <p:ph idx="2" type="title"/>
          </p:nvPr>
        </p:nvSpPr>
        <p:spPr>
          <a:xfrm>
            <a:off x="454800" y="2150850"/>
            <a:ext cx="8425200" cy="4896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3"/>
          <p:cNvSpPr txBox="1"/>
          <p:nvPr>
            <p:ph idx="1" type="body"/>
          </p:nvPr>
        </p:nvSpPr>
        <p:spPr>
          <a:xfrm>
            <a:off x="4579525" y="2388200"/>
            <a:ext cx="3627600" cy="213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Array is use for storing many </a:t>
            </a:r>
            <a:r>
              <a:rPr lang="en"/>
              <a:t>values with</a:t>
            </a:r>
            <a:r>
              <a:rPr lang="en"/>
              <a:t> the same type in one variable name.</a:t>
            </a:r>
            <a:br>
              <a:rPr lang="en"/>
            </a:br>
            <a:endParaRPr/>
          </a:p>
          <a:p>
            <a:pPr indent="0" lvl="0" marL="0" rtl="0" algn="l">
              <a:spcBef>
                <a:spcPts val="0"/>
              </a:spcBef>
              <a:spcAft>
                <a:spcPts val="0"/>
              </a:spcAft>
              <a:buNone/>
            </a:pPr>
            <a:r>
              <a:t/>
            </a:r>
            <a:endParaRPr/>
          </a:p>
        </p:txBody>
      </p:sp>
      <p:sp>
        <p:nvSpPr>
          <p:cNvPr id="436" name="Google Shape;436;p33"/>
          <p:cNvSpPr txBox="1"/>
          <p:nvPr>
            <p:ph type="title"/>
          </p:nvPr>
        </p:nvSpPr>
        <p:spPr>
          <a:xfrm>
            <a:off x="4579531" y="1714800"/>
            <a:ext cx="39633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can it do?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34"/>
          <p:cNvSpPr txBox="1"/>
          <p:nvPr>
            <p:ph type="title"/>
          </p:nvPr>
        </p:nvSpPr>
        <p:spPr>
          <a:xfrm>
            <a:off x="3743250" y="3170525"/>
            <a:ext cx="1657500" cy="9861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sz="1600" u="sng"/>
              <a:t>E</a:t>
            </a:r>
            <a:r>
              <a:rPr lang="en" sz="1600" u="sng"/>
              <a:t>xample</a:t>
            </a:r>
            <a:r>
              <a:rPr lang="en" sz="1600"/>
              <a:t>:</a:t>
            </a:r>
            <a:endParaRPr sz="1600"/>
          </a:p>
          <a:p>
            <a:pPr indent="0" lvl="0" marL="0" rtl="0" algn="l">
              <a:spcBef>
                <a:spcPts val="0"/>
              </a:spcBef>
              <a:spcAft>
                <a:spcPts val="0"/>
              </a:spcAft>
              <a:buNone/>
            </a:pPr>
            <a:r>
              <a:rPr lang="en" sz="1600"/>
              <a:t>int array[5];</a:t>
            </a:r>
            <a:endParaRPr sz="1600"/>
          </a:p>
          <a:p>
            <a:pPr indent="0" lvl="0" marL="0" rtl="0" algn="l">
              <a:spcBef>
                <a:spcPts val="0"/>
              </a:spcBef>
              <a:spcAft>
                <a:spcPts val="0"/>
              </a:spcAft>
              <a:buNone/>
            </a:pPr>
            <a:r>
              <a:rPr lang="en" sz="1600"/>
              <a:t>double array [10];</a:t>
            </a:r>
            <a:endParaRPr sz="1600"/>
          </a:p>
          <a:p>
            <a:pPr indent="0" lvl="0" marL="0" rtl="0" algn="l">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442" name="Google Shape;442;p34"/>
          <p:cNvSpPr txBox="1"/>
          <p:nvPr>
            <p:ph idx="1" type="subTitle"/>
          </p:nvPr>
        </p:nvSpPr>
        <p:spPr>
          <a:xfrm flipH="1">
            <a:off x="2521800" y="2501525"/>
            <a:ext cx="4100400" cy="6690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t>(data type) (arr name)[(size)]</a:t>
            </a:r>
            <a:endParaRPr/>
          </a:p>
        </p:txBody>
      </p:sp>
      <p:sp>
        <p:nvSpPr>
          <p:cNvPr id="443" name="Google Shape;443;p34"/>
          <p:cNvSpPr txBox="1"/>
          <p:nvPr>
            <p:ph idx="4294967295" type="title"/>
          </p:nvPr>
        </p:nvSpPr>
        <p:spPr>
          <a:xfrm>
            <a:off x="2590356" y="1913625"/>
            <a:ext cx="3963300" cy="6690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dk2"/>
                </a:solidFill>
              </a:rPr>
              <a:t>SYNTAX</a:t>
            </a:r>
            <a:endParaRPr sz="30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35"/>
          <p:cNvSpPr txBox="1"/>
          <p:nvPr>
            <p:ph idx="1" type="subTitle"/>
          </p:nvPr>
        </p:nvSpPr>
        <p:spPr>
          <a:xfrm flipH="1">
            <a:off x="2734050" y="2582625"/>
            <a:ext cx="3675900" cy="669000"/>
          </a:xfrm>
          <a:prstGeom prst="rect">
            <a:avLst/>
          </a:prstGeom>
        </p:spPr>
        <p:txBody>
          <a:bodyPr anchorCtr="0" anchor="ctr" bIns="0" lIns="91425" spcFirstLastPara="1" rIns="91425" wrap="square" tIns="0">
            <a:noAutofit/>
          </a:bodyPr>
          <a:lstStyle/>
          <a:p>
            <a:pPr indent="0" lvl="0" marL="0" rtl="0" algn="l">
              <a:spcBef>
                <a:spcPts val="0"/>
              </a:spcBef>
              <a:spcAft>
                <a:spcPts val="0"/>
              </a:spcAft>
              <a:buNone/>
            </a:pPr>
            <a:r>
              <a:rPr lang="en"/>
              <a:t>scanf(“%d”, &amp;arr[(index)]);</a:t>
            </a:r>
            <a:endParaRPr/>
          </a:p>
          <a:p>
            <a:pPr indent="0" lvl="0" marL="0" rtl="0" algn="l">
              <a:spcBef>
                <a:spcPts val="0"/>
              </a:spcBef>
              <a:spcAft>
                <a:spcPts val="0"/>
              </a:spcAft>
              <a:buNone/>
            </a:pPr>
            <a:r>
              <a:rPr lang="en"/>
              <a:t>scanf(“%lf”,&amp;arr[(index)]);</a:t>
            </a:r>
            <a:endParaRPr/>
          </a:p>
        </p:txBody>
      </p:sp>
      <p:sp>
        <p:nvSpPr>
          <p:cNvPr id="449" name="Google Shape;449;p35"/>
          <p:cNvSpPr txBox="1"/>
          <p:nvPr>
            <p:ph idx="4294967295" type="title"/>
          </p:nvPr>
        </p:nvSpPr>
        <p:spPr>
          <a:xfrm>
            <a:off x="2590356" y="1913625"/>
            <a:ext cx="3963300" cy="6690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dk2"/>
                </a:solidFill>
              </a:rPr>
              <a:t>Input Array</a:t>
            </a:r>
            <a:endParaRPr sz="30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