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ak pc" initials="rp" lastIdx="1" clrIdx="0">
    <p:extLst>
      <p:ext uri="{19B8F6BF-5375-455C-9EA6-DF929625EA0E}">
        <p15:presenceInfo xmlns:p15="http://schemas.microsoft.com/office/powerpoint/2012/main" userId="raak 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84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3T13:11:37.035" idx="1">
    <p:pos x="2411" y="22293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9618" y="45326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363200" y="271462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0" y="55626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52600" y="1709736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STUDENT NAME:S.DULASIRAMAN</a:t>
            </a:r>
          </a:p>
          <a:p>
            <a:r>
              <a:rPr lang="en-US" sz="2800" dirty="0"/>
              <a:t>REGISTER NO : 24132141802521005</a:t>
            </a:r>
          </a:p>
          <a:p>
            <a:r>
              <a:rPr lang="en-US" sz="2800" dirty="0">
                <a:cs typeface="Calibri"/>
              </a:rPr>
              <a:t>NMID: 967D55052CEACC2A96E4C2B70D344FFB</a:t>
            </a:r>
          </a:p>
          <a:p>
            <a:r>
              <a:rPr lang="en-US" sz="2800" dirty="0"/>
              <a:t>DEPARTMENT: B.SC COMPUTER SCIENCE</a:t>
            </a:r>
          </a:p>
          <a:p>
            <a:r>
              <a:rPr lang="en-US" sz="2800" dirty="0"/>
              <a:t>COLLEGE: RAAK ARTS AND SCIENCE COLLEGE, PERMBAI UNIVERSITY:ANNAMALAI UNIVERSITY                                               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3F7B48D6-9E8C-46FB-8F23-69C772974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47337"/>
            <a:ext cx="874149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results/news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about artificial intelligence (e.g., breakthroughs, applications,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 papers)?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Screenshots/diagrams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visually explain AI concepts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machine learning, neural networks, chatbots, etc.)?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 and reports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(graphs, charts, market trends) related to AI?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52386" y="914672"/>
            <a:ext cx="5800851" cy="518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1C1F57-86E3-4293-8D44-E97110F3EF9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990600" y="1695450"/>
            <a:ext cx="9372600" cy="13849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is a powerful tool, not a replacement for humans.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Its impact depends on how we design, regulate, and use it.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future of AI should balance innovation with responsibility,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ensuring it benefits society as a whole.</a:t>
            </a:r>
            <a:endParaRPr lang="en-US" dirty="0"/>
          </a:p>
          <a:p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59FC4-AABE-4E2D-8DD7-721865CF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3966" y="256401"/>
            <a:ext cx="2064067" cy="610234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33858-204B-46F4-8E84-23FA4169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2133600"/>
            <a:ext cx="10591800" cy="2057400"/>
          </a:xfrm>
        </p:spPr>
        <p:txBody>
          <a:bodyPr/>
          <a:lstStyle/>
          <a:p>
            <a:r>
              <a:rPr lang="en-IN" sz="4000" dirty="0"/>
              <a:t>https://github.com/dulasisivaji2007-stack/S.Dulasiramanbsc-cs-.git</a:t>
            </a:r>
          </a:p>
        </p:txBody>
      </p:sp>
    </p:spTree>
    <p:extLst>
      <p:ext uri="{BB962C8B-B14F-4D97-AF65-F5344CB8AC3E}">
        <p14:creationId xmlns:p14="http://schemas.microsoft.com/office/powerpoint/2010/main" val="96235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39775" y="1695450"/>
            <a:ext cx="8857933" cy="46767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r>
              <a:rPr lang="en-US" sz="4400" dirty="0"/>
              <a:t>  Artificial Intelligence (AI) is the simulation of human intelligence by machines, enabling them to learn, reason, and perform tasks that typically require human thought.”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62800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dirty="0"/>
              <a:t>OVERVIEW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609600" y="609600"/>
            <a:ext cx="5800851" cy="518160"/>
          </a:xfrm>
        </p:spPr>
        <p:txBody>
          <a:bodyPr vert="horz" wrap="square" lIns="0" tIns="16510" rIns="0" bIns="0" rtlCol="0">
            <a:spAutoFit/>
          </a:bodyPr>
          <a:lstStyle/>
          <a:p>
            <a:r>
              <a:rPr lang="en-IN" dirty="0"/>
              <a:t>PROBLEM	STATEMENT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B8157F14-7255-475E-8F41-4B73357F203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179688" y="1371600"/>
            <a:ext cx="6592712" cy="4705350"/>
          </a:xfrm>
        </p:spPr>
        <p:txBody>
          <a:bodyPr/>
          <a:lstStyle/>
          <a:p>
            <a:r>
              <a:rPr lang="en-US" sz="2400" dirty="0"/>
              <a:t>Artificial Intelligence (AI) is rapidly growing, but many Real-world problems still lack efficient, intelligent, and automated solutions. Traditional methods often:</a:t>
            </a:r>
          </a:p>
          <a:p>
            <a:r>
              <a:rPr lang="en-US" sz="2400" dirty="0"/>
              <a:t>    Take more time and resources</a:t>
            </a:r>
          </a:p>
          <a:p>
            <a:r>
              <a:rPr lang="en-US" sz="2400" dirty="0"/>
              <a:t>    Provide less accurate or inconsistent results</a:t>
            </a:r>
          </a:p>
          <a:p>
            <a:r>
              <a:rPr lang="en-US" sz="2400" dirty="0"/>
              <a:t>    Struggle to adapt </a:t>
            </a:r>
            <a:r>
              <a:rPr lang="en-US" sz="2400" dirty="0" err="1"/>
              <a:t>tpo</a:t>
            </a:r>
            <a:r>
              <a:rPr lang="en-US" sz="2400" dirty="0"/>
              <a:t> changing data.</a:t>
            </a:r>
          </a:p>
          <a:p>
            <a:endParaRPr lang="en-IN" sz="24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fld id="{81D60167-4931-47E6-BA6A-407CBD079E47}" type="slidenum">
              <a:rPr lang="en-IN" dirty="0"/>
              <a:pPr/>
              <a:t>4</a:t>
            </a:fld>
            <a:endParaRPr lang="en-IN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6822B04-2715-42CF-9D44-5459949298ED}"/>
              </a:ext>
            </a:extLst>
          </p:cNvPr>
          <p:cNvSpPr/>
          <p:nvPr/>
        </p:nvSpPr>
        <p:spPr>
          <a:xfrm>
            <a:off x="1066800" y="2377873"/>
            <a:ext cx="0" cy="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19200" y="669203"/>
            <a:ext cx="615797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</a:t>
            </a:r>
            <a:r>
              <a:rPr lang="en-US" sz="4250" spc="5" dirty="0"/>
              <a:t> </a:t>
            </a:r>
            <a:r>
              <a:rPr sz="4250" spc="-20" dirty="0"/>
              <a:t>OVERVIEW</a:t>
            </a:r>
            <a:r>
              <a:rPr lang="en-US" sz="4250" spc="-20" dirty="0"/>
              <a:t> – AI project</a:t>
            </a:r>
            <a:br>
              <a:rPr lang="en-US" sz="4250" spc="-20" dirty="0"/>
            </a:br>
            <a:endParaRPr sz="425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5DF78CE-BEF2-4F63-AA42-7B9CEC4C568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47750" y="2495551"/>
            <a:ext cx="8534400" cy="2492990"/>
          </a:xfrm>
        </p:spPr>
        <p:txBody>
          <a:bodyPr/>
          <a:lstStyle/>
          <a:p>
            <a:r>
              <a:rPr lang="en-US" dirty="0"/>
              <a:t>Our project “Overview – AI Project” focuses on developing an intelligent system that uses Artificial Intelligence to solve real-world challenges. The project aims to:</a:t>
            </a:r>
          </a:p>
          <a:p>
            <a:r>
              <a:rPr lang="en-US" dirty="0"/>
              <a:t>Understand the problem domain and identify gaps in existing solutions.</a:t>
            </a:r>
          </a:p>
          <a:p>
            <a:r>
              <a:rPr lang="en-US" dirty="0"/>
              <a:t>Design and develop AI models that can learn from data and make accurate predictions/decisions.</a:t>
            </a:r>
          </a:p>
          <a:p>
            <a:r>
              <a:rPr lang="en-US" dirty="0"/>
              <a:t>Implement modern AI techniques such as Machine Learning and Deep Learning for improved efficiency.</a:t>
            </a:r>
          </a:p>
          <a:p>
            <a:r>
              <a:rPr lang="en-US" dirty="0"/>
              <a:t>Evaluate performance and compare it with traditional approaches.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864180" y="6096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-20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F44B9F44-9B44-43CF-83EE-6BCE8D0DF19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864180" y="1371600"/>
            <a:ext cx="8670345" cy="3323987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Individuals / General Public People who directly use AI applications (chatbots, virtual assistants, recommendation systems, etc.).</a:t>
            </a:r>
          </a:p>
          <a:p>
            <a:pPr marL="342900" indent="-342900">
              <a:buAutoNum type="arabicPeriod"/>
            </a:pPr>
            <a:r>
              <a:rPr lang="en-US" dirty="0"/>
              <a:t> Businesses &amp; Organizations Companies that want to automate processes, reduce costs, and improve decision-making with AI.</a:t>
            </a:r>
          </a:p>
          <a:p>
            <a:pPr marL="342900" indent="-342900">
              <a:buAutoNum type="arabicPeriod"/>
            </a:pPr>
            <a:r>
              <a:rPr lang="en-US" dirty="0"/>
              <a:t>Healthcare Professionals Doctors, nurses, and hospitals using AI for diagnosis, treatment planning, and patient monitoring.</a:t>
            </a:r>
          </a:p>
          <a:p>
            <a:pPr marL="342900" indent="-342900">
              <a:buAutoNum type="arabicPeriod"/>
            </a:pPr>
            <a:r>
              <a:rPr lang="en-US" dirty="0"/>
              <a:t>Educational Institutions &amp; Students Schools, colleges, and learners using AI-based tutoring systems, e-learning, and research tools.</a:t>
            </a:r>
          </a:p>
          <a:p>
            <a:pPr marL="342900" indent="-342900">
              <a:buAutoNum type="arabicPeriod"/>
            </a:pPr>
            <a:r>
              <a:rPr lang="en-US" dirty="0"/>
              <a:t>Government &amp; Policy Makers Using AI for data-driven decisions, smart cities, traffic management, and public services.</a:t>
            </a:r>
          </a:p>
          <a:p>
            <a:r>
              <a:rPr lang="en-US" dirty="0"/>
              <a:t>6.   Researchers &amp; Developers Professionals improving AI systems and applying them in new domains.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6096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D149A5-978E-42AE-BFA4-D79B77EF5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1" y="914400"/>
            <a:ext cx="6400799" cy="3505200"/>
          </a:xfrm>
        </p:spPr>
        <p:txBody>
          <a:bodyPr/>
          <a:lstStyle/>
          <a:p>
            <a:r>
              <a:rPr lang="en-IN" dirty="0"/>
              <a:t>🛠 Tools (Software &amp; Platforms)</a:t>
            </a:r>
          </a:p>
          <a:p>
            <a:r>
              <a:rPr lang="en-IN" dirty="0"/>
              <a:t>Programming Languages: Python (most widely used for AI/ML).</a:t>
            </a:r>
          </a:p>
          <a:p>
            <a:r>
              <a:rPr lang="en-IN" dirty="0"/>
              <a:t>Libraries &amp; Frameworks : TensorFlow → Deep learning models.</a:t>
            </a:r>
          </a:p>
          <a:p>
            <a:r>
              <a:rPr lang="en-IN" dirty="0" err="1"/>
              <a:t>PyTorch</a:t>
            </a:r>
            <a:r>
              <a:rPr lang="en-IN" dirty="0"/>
              <a:t>→ </a:t>
            </a:r>
          </a:p>
          <a:p>
            <a:r>
              <a:rPr lang="en-IN" dirty="0"/>
              <a:t>Neural networks &amp; research. Scikit-learn → Machine learning algorithms.</a:t>
            </a:r>
          </a:p>
          <a:p>
            <a:r>
              <a:rPr lang="en-IN" dirty="0" err="1"/>
              <a:t>Keras</a:t>
            </a:r>
            <a:r>
              <a:rPr lang="en-IN" dirty="0"/>
              <a:t> →</a:t>
            </a:r>
          </a:p>
          <a:p>
            <a:r>
              <a:rPr lang="en-IN" dirty="0"/>
              <a:t> Easy-to-use deep learning inter face.</a:t>
            </a:r>
          </a:p>
          <a:p>
            <a:r>
              <a:rPr lang="en-IN" dirty="0"/>
              <a:t>Data Handling Tools:</a:t>
            </a:r>
          </a:p>
          <a:p>
            <a:r>
              <a:rPr lang="en-IN" dirty="0"/>
              <a:t> Pandas, NumPy. Visualization Tools: Matplotlib, Seaborn, Power BI.</a:t>
            </a:r>
          </a:p>
          <a:p>
            <a:r>
              <a:rPr lang="en-IN" dirty="0"/>
              <a:t>Development Environment: </a:t>
            </a:r>
            <a:r>
              <a:rPr lang="en-IN" dirty="0" err="1"/>
              <a:t>Jupyter</a:t>
            </a:r>
            <a:r>
              <a:rPr lang="en-IN" dirty="0"/>
              <a:t> Notebook, Google </a:t>
            </a:r>
            <a:r>
              <a:rPr lang="en-IN" dirty="0" err="1"/>
              <a:t>Colab</a:t>
            </a:r>
            <a:r>
              <a:rPr lang="en-IN" dirty="0"/>
              <a:t>, VS Code.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E2D8B-30F3-42C3-9A96-7AD15843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6858000"/>
            <a:ext cx="7296150" cy="73866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08E25F-30A0-4498-9B5A-9442CEA1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1215"/>
            <a:ext cx="8848725" cy="3366918"/>
          </a:xfrm>
        </p:spPr>
        <p:txBody>
          <a:bodyPr/>
          <a:lstStyle/>
          <a:p>
            <a:r>
              <a:rPr lang="en-IN" dirty="0"/>
              <a:t>. Homepage (Intro Section)Title: "Exploring the Future with AI"  Content:- Short bio/introduction- Focus area in AI (e.g., machine learning, NLP, computer vision)- </a:t>
            </a:r>
          </a:p>
          <a:p>
            <a:r>
              <a:rPr lang="en-IN" dirty="0"/>
              <a:t>Profile photo or AI-themed </a:t>
            </a:r>
            <a:r>
              <a:rPr lang="en-IN" dirty="0" err="1"/>
              <a:t>imageDesign</a:t>
            </a:r>
            <a:r>
              <a:rPr lang="en-IN" dirty="0"/>
              <a:t> Tip: Use modern fonts, dark or tech-themed </a:t>
            </a:r>
            <a:r>
              <a:rPr lang="en-IN" dirty="0" err="1"/>
              <a:t>color</a:t>
            </a:r>
            <a:r>
              <a:rPr lang="en-IN" dirty="0"/>
              <a:t> palette (e.g., black, blue, white), and minimal layout.---</a:t>
            </a:r>
          </a:p>
          <a:p>
            <a:r>
              <a:rPr lang="en-IN" dirty="0"/>
              <a:t>🔹 2. About Me- Background in tech or AI- Skills (Python, TensorFlow, </a:t>
            </a:r>
            <a:r>
              <a:rPr lang="en-IN" dirty="0" err="1"/>
              <a:t>PyTorch</a:t>
            </a:r>
            <a:r>
              <a:rPr lang="en-IN" dirty="0"/>
              <a:t>, etc.)- Certifications (AI/ML courses)- Resume download link---</a:t>
            </a:r>
          </a:p>
          <a:p>
            <a:r>
              <a:rPr lang="en-IN" dirty="0"/>
              <a:t>🔹 3. </a:t>
            </a:r>
            <a:r>
              <a:rPr lang="en-IN" dirty="0" err="1"/>
              <a:t>ProjectsEach</a:t>
            </a:r>
            <a:r>
              <a:rPr lang="en-IN" dirty="0"/>
              <a:t> project card should include:- Title- Tech stack used- Short description- Link to GitHub/demo  Example projects:- Chatbot using NLP  - Image classifier with CNN  - AI-powered resume scanner---</a:t>
            </a:r>
          </a:p>
          <a:p>
            <a:r>
              <a:rPr lang="en-IN" dirty="0"/>
              <a:t>🔹 4. Research / Blogs- Write about AI topics you’ve studied:  - “How AI is Changing Education”  - “Beginner's Guide to Machine Learning”- Embed blog links (e.g., Medium)---</a:t>
            </a:r>
          </a:p>
          <a:p>
            <a:r>
              <a:rPr lang="en-IN" dirty="0"/>
              <a:t>🔹 5. Contact- Contact form- Email &amp; LinkedIn- Optional: chatbot powered by your own AI code---Would you like a visual </a:t>
            </a:r>
            <a:r>
              <a:rPr lang="en-IN" dirty="0" err="1"/>
              <a:t>mockup</a:t>
            </a:r>
            <a:r>
              <a:rPr lang="en-IN" dirty="0"/>
              <a:t> of this layout?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04801"/>
            <a:ext cx="6786626" cy="1948434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7D061-BF7E-4655-B3F6-BCB9119E6EF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48789" y="1302967"/>
            <a:ext cx="8534400" cy="2769989"/>
          </a:xfrm>
        </p:spPr>
        <p:txBody>
          <a:bodyPr/>
          <a:lstStyle/>
          <a:p>
            <a:r>
              <a:rPr lang="en-IN" dirty="0"/>
              <a:t>Types of AI</a:t>
            </a:r>
          </a:p>
          <a:p>
            <a:r>
              <a:rPr lang="en-IN" dirty="0"/>
              <a:t>1. Narrow AI: AI designed for specific tasks (e.g., Siri, Google Assistant).</a:t>
            </a:r>
          </a:p>
          <a:p>
            <a:r>
              <a:rPr lang="en-IN" dirty="0"/>
              <a:t>2. General AI: AI with human-like intelligence (still theoretical)</a:t>
            </a:r>
          </a:p>
          <a:p>
            <a:r>
              <a:rPr lang="en-IN" dirty="0"/>
              <a:t>3. Super AI: Future concept where AI surpasses human intelligence.---🔹 </a:t>
            </a:r>
          </a:p>
          <a:p>
            <a:r>
              <a:rPr lang="en-IN" dirty="0"/>
              <a:t>Fields in AI:- Machine Learning (ML) – Learning from data.- Natural Language Processing (NLP) – Understanding human language.- Computer Vision – Interpreting images and videos.- Robotics – AI in physical machines.- Expert Systems – AI decision-making systems.---🔹 </a:t>
            </a:r>
          </a:p>
          <a:p>
            <a:r>
              <a:rPr lang="en-IN" dirty="0"/>
              <a:t>Applications of AI:- Virtual assistants (Alexa, Siri)- Self-driving cars- Healthcare diagnostics- Face recognition- Chatbots-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905</Words>
  <Application>Microsoft Office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OVERVIEW</vt:lpstr>
      <vt:lpstr>AGENDA</vt:lpstr>
      <vt:lpstr>PROBLEM STATEMENT</vt:lpstr>
      <vt:lpstr>PROJECT OVERVIEW – AI project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raak pc</cp:lastModifiedBy>
  <cp:revision>34</cp:revision>
  <dcterms:created xsi:type="dcterms:W3CDTF">2024-03-29T15:07:22Z</dcterms:created>
  <dcterms:modified xsi:type="dcterms:W3CDTF">2025-09-13T08:20:29Z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