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C4989-BBF9-8344-A504-201D4A9F89CD}" v="4" dt="2024-08-07T00:47:30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/>
    <p:restoredTop sz="94684"/>
  </p:normalViewPr>
  <p:slideViewPr>
    <p:cSldViewPr snapToGrid="0">
      <p:cViewPr>
        <p:scale>
          <a:sx n="120" d="100"/>
          <a:sy n="120" d="100"/>
        </p:scale>
        <p:origin x="4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618D6-75C4-854A-917A-6204C3862869}" type="doc">
      <dgm:prSet loTypeId="urn:microsoft.com/office/officeart/2005/8/layout/StepDownProces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AF34B6-0682-1F43-B408-9E2B788B23B6}">
      <dgm:prSet phldrT="[Text]"/>
      <dgm:spPr/>
      <dgm:t>
        <a:bodyPr/>
        <a:lstStyle/>
        <a:p>
          <a:r>
            <a:rPr lang="en-US" dirty="0"/>
            <a:t>pull data</a:t>
          </a:r>
        </a:p>
      </dgm:t>
    </dgm:pt>
    <dgm:pt modelId="{624B9A1F-3B68-EB48-A81C-09E7ABE3C1E7}" type="parTrans" cxnId="{3C3F2E46-4715-EC4E-9DED-9489B006A15D}">
      <dgm:prSet/>
      <dgm:spPr/>
      <dgm:t>
        <a:bodyPr/>
        <a:lstStyle/>
        <a:p>
          <a:endParaRPr lang="en-US"/>
        </a:p>
      </dgm:t>
    </dgm:pt>
    <dgm:pt modelId="{BF4435F6-1344-1F4B-8270-751133FF2DCF}" type="sibTrans" cxnId="{3C3F2E46-4715-EC4E-9DED-9489B006A15D}">
      <dgm:prSet/>
      <dgm:spPr/>
      <dgm:t>
        <a:bodyPr/>
        <a:lstStyle/>
        <a:p>
          <a:endParaRPr lang="en-US"/>
        </a:p>
      </dgm:t>
    </dgm:pt>
    <dgm:pt modelId="{9801857B-97A7-1147-B558-9D2949C09709}">
      <dgm:prSet phldrT="[Text]" custT="1"/>
      <dgm:spPr/>
      <dgm:t>
        <a:bodyPr/>
        <a:lstStyle/>
        <a:p>
          <a:r>
            <a:rPr lang="en-US" sz="1200" dirty="0"/>
            <a:t>in form of csv or graph</a:t>
          </a:r>
        </a:p>
      </dgm:t>
    </dgm:pt>
    <dgm:pt modelId="{F8EE905D-E4EA-AB42-904C-48CA56677B32}" type="parTrans" cxnId="{B90A2877-2BBB-0342-8B1C-1D7C5C98DAE3}">
      <dgm:prSet/>
      <dgm:spPr/>
      <dgm:t>
        <a:bodyPr/>
        <a:lstStyle/>
        <a:p>
          <a:endParaRPr lang="en-US"/>
        </a:p>
      </dgm:t>
    </dgm:pt>
    <dgm:pt modelId="{27A9AD99-1E25-C747-921F-9AEEA590BEE5}" type="sibTrans" cxnId="{B90A2877-2BBB-0342-8B1C-1D7C5C98DAE3}">
      <dgm:prSet/>
      <dgm:spPr/>
      <dgm:t>
        <a:bodyPr/>
        <a:lstStyle/>
        <a:p>
          <a:endParaRPr lang="en-US"/>
        </a:p>
      </dgm:t>
    </dgm:pt>
    <dgm:pt modelId="{576179EA-4973-B947-B80F-F3604CB78D54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70CA7E91-91E2-8D45-B222-A255FDCA9B3A}" type="parTrans" cxnId="{172B2F69-E0E4-B441-BF09-5F17D601564D}">
      <dgm:prSet/>
      <dgm:spPr/>
      <dgm:t>
        <a:bodyPr/>
        <a:lstStyle/>
        <a:p>
          <a:endParaRPr lang="en-US"/>
        </a:p>
      </dgm:t>
    </dgm:pt>
    <dgm:pt modelId="{6512F94C-5B7C-3641-8AEC-55B686F06E13}" type="sibTrans" cxnId="{172B2F69-E0E4-B441-BF09-5F17D601564D}">
      <dgm:prSet/>
      <dgm:spPr/>
      <dgm:t>
        <a:bodyPr/>
        <a:lstStyle/>
        <a:p>
          <a:endParaRPr lang="en-US"/>
        </a:p>
      </dgm:t>
    </dgm:pt>
    <dgm:pt modelId="{568ACFD1-591A-924A-80A3-5A9D30C629B7}">
      <dgm:prSet phldrT="[Text]"/>
      <dgm:spPr/>
      <dgm:t>
        <a:bodyPr/>
        <a:lstStyle/>
        <a:p>
          <a:r>
            <a:rPr lang="en-US" dirty="0"/>
            <a:t>correlation between n, t, and I, V</a:t>
          </a:r>
        </a:p>
      </dgm:t>
    </dgm:pt>
    <dgm:pt modelId="{491A11ED-BFEA-EF4F-8168-92CBC5DB82EC}" type="parTrans" cxnId="{D8596A2F-A3D6-BC4E-81E2-FDEFA8977F4F}">
      <dgm:prSet/>
      <dgm:spPr/>
      <dgm:t>
        <a:bodyPr/>
        <a:lstStyle/>
        <a:p>
          <a:endParaRPr lang="en-US"/>
        </a:p>
      </dgm:t>
    </dgm:pt>
    <dgm:pt modelId="{C37E2A9C-FB25-1841-A9C3-386A5C741844}" type="sibTrans" cxnId="{D8596A2F-A3D6-BC4E-81E2-FDEFA8977F4F}">
      <dgm:prSet/>
      <dgm:spPr/>
      <dgm:t>
        <a:bodyPr/>
        <a:lstStyle/>
        <a:p>
          <a:endParaRPr lang="en-US"/>
        </a:p>
      </dgm:t>
    </dgm:pt>
    <dgm:pt modelId="{C2C4D321-9E4E-0641-8DD1-6FE7FEA86368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FCC9E945-D421-BF4E-9D6C-FA39889ABF6C}" type="parTrans" cxnId="{B68639A4-EFFE-F149-B9AC-44022A2B9431}">
      <dgm:prSet/>
      <dgm:spPr/>
      <dgm:t>
        <a:bodyPr/>
        <a:lstStyle/>
        <a:p>
          <a:endParaRPr lang="en-US"/>
        </a:p>
      </dgm:t>
    </dgm:pt>
    <dgm:pt modelId="{0F47D3C1-9ED6-A145-8BB8-F3075B461EB8}" type="sibTrans" cxnId="{B68639A4-EFFE-F149-B9AC-44022A2B9431}">
      <dgm:prSet/>
      <dgm:spPr/>
      <dgm:t>
        <a:bodyPr/>
        <a:lstStyle/>
        <a:p>
          <a:endParaRPr lang="en-US"/>
        </a:p>
      </dgm:t>
    </dgm:pt>
    <dgm:pt modelId="{3AA607A5-181D-3F49-8057-2BE065295F90}">
      <dgm:prSet phldrT="[Text]"/>
      <dgm:spPr/>
      <dgm:t>
        <a:bodyPr/>
        <a:lstStyle/>
        <a:p>
          <a:r>
            <a:rPr lang="en-US" dirty="0"/>
            <a:t>n and t based on given I and V</a:t>
          </a:r>
        </a:p>
      </dgm:t>
    </dgm:pt>
    <dgm:pt modelId="{4B03666F-77F7-9B46-BB09-A425D1F7B29D}" type="parTrans" cxnId="{0DF0AF29-C083-1748-859E-F5FFD62FCCBF}">
      <dgm:prSet/>
      <dgm:spPr/>
      <dgm:t>
        <a:bodyPr/>
        <a:lstStyle/>
        <a:p>
          <a:endParaRPr lang="en-US"/>
        </a:p>
      </dgm:t>
    </dgm:pt>
    <dgm:pt modelId="{388584E7-59AF-C745-AAE0-4AEDAD65D47D}" type="sibTrans" cxnId="{0DF0AF29-C083-1748-859E-F5FFD62FCCBF}">
      <dgm:prSet/>
      <dgm:spPr/>
      <dgm:t>
        <a:bodyPr/>
        <a:lstStyle/>
        <a:p>
          <a:endParaRPr lang="en-US"/>
        </a:p>
      </dgm:t>
    </dgm:pt>
    <dgm:pt modelId="{B9D2EC09-A99A-7944-96E7-D5DF2230B120}">
      <dgm:prSet phldrT="[Text]" custT="1"/>
      <dgm:spPr/>
      <dgm:t>
        <a:bodyPr/>
        <a:lstStyle/>
        <a:p>
          <a:r>
            <a:rPr lang="en-US" sz="1200" dirty="0"/>
            <a:t>n and t are constants - I and V depend on them </a:t>
          </a:r>
        </a:p>
      </dgm:t>
    </dgm:pt>
    <dgm:pt modelId="{8F775B54-D6AE-8B49-B9F7-5E30D8FC8CA4}" type="parTrans" cxnId="{912810B9-EFB6-1646-BDE4-66F0BAB45EA7}">
      <dgm:prSet/>
      <dgm:spPr/>
      <dgm:t>
        <a:bodyPr/>
        <a:lstStyle/>
        <a:p>
          <a:endParaRPr lang="en-US"/>
        </a:p>
      </dgm:t>
    </dgm:pt>
    <dgm:pt modelId="{890D5FFD-C0FA-7C42-94DA-BD2687F60B4E}" type="sibTrans" cxnId="{912810B9-EFB6-1646-BDE4-66F0BAB45EA7}">
      <dgm:prSet/>
      <dgm:spPr/>
      <dgm:t>
        <a:bodyPr/>
        <a:lstStyle/>
        <a:p>
          <a:endParaRPr lang="en-US"/>
        </a:p>
      </dgm:t>
    </dgm:pt>
    <dgm:pt modelId="{7FEAB39E-C986-7D40-A91B-6510CA503CB0}">
      <dgm:prSet phldrT="[Text]" custT="1"/>
      <dgm:spPr/>
      <dgm:t>
        <a:bodyPr/>
        <a:lstStyle/>
        <a:p>
          <a:r>
            <a:rPr lang="en-US" sz="1200" dirty="0"/>
            <a:t>different sets for different values of n and t</a:t>
          </a:r>
        </a:p>
      </dgm:t>
    </dgm:pt>
    <dgm:pt modelId="{F8D18A0B-050C-1243-83E5-9711D7BC0B9F}" type="parTrans" cxnId="{B4F697FF-A784-334B-B51B-10A8289355CA}">
      <dgm:prSet/>
      <dgm:spPr/>
      <dgm:t>
        <a:bodyPr/>
        <a:lstStyle/>
        <a:p>
          <a:endParaRPr lang="en-US"/>
        </a:p>
      </dgm:t>
    </dgm:pt>
    <dgm:pt modelId="{7ECE8B18-3621-1E4F-833C-1BE3DED53193}" type="sibTrans" cxnId="{B4F697FF-A784-334B-B51B-10A8289355CA}">
      <dgm:prSet/>
      <dgm:spPr/>
      <dgm:t>
        <a:bodyPr/>
        <a:lstStyle/>
        <a:p>
          <a:endParaRPr lang="en-US"/>
        </a:p>
      </dgm:t>
    </dgm:pt>
    <dgm:pt modelId="{DB7629BB-22A5-634E-BCAE-998DECE13CA8}">
      <dgm:prSet phldrT="[Text]"/>
      <dgm:spPr/>
      <dgm:t>
        <a:bodyPr/>
        <a:lstStyle/>
        <a:p>
          <a:r>
            <a:rPr lang="en-US" dirty="0"/>
            <a:t>predict both n and t at the same time</a:t>
          </a:r>
        </a:p>
      </dgm:t>
    </dgm:pt>
    <dgm:pt modelId="{3CD689E1-CEE6-294E-8F91-AD47881BA621}" type="parTrans" cxnId="{B262B9F9-EF5E-0144-8B00-ACA1167814C0}">
      <dgm:prSet/>
      <dgm:spPr/>
      <dgm:t>
        <a:bodyPr/>
        <a:lstStyle/>
        <a:p>
          <a:endParaRPr lang="en-US"/>
        </a:p>
      </dgm:t>
    </dgm:pt>
    <dgm:pt modelId="{AC9493F1-6BE3-2B47-BF35-1AFEAA1CD404}" type="sibTrans" cxnId="{B262B9F9-EF5E-0144-8B00-ACA1167814C0}">
      <dgm:prSet/>
      <dgm:spPr/>
      <dgm:t>
        <a:bodyPr/>
        <a:lstStyle/>
        <a:p>
          <a:endParaRPr lang="en-US"/>
        </a:p>
      </dgm:t>
    </dgm:pt>
    <dgm:pt modelId="{A45DF605-81C2-5A48-ACBD-A0B621DA1925}" type="pres">
      <dgm:prSet presAssocID="{918618D6-75C4-854A-917A-6204C3862869}" presName="rootnode" presStyleCnt="0">
        <dgm:presLayoutVars>
          <dgm:chMax/>
          <dgm:chPref/>
          <dgm:dir/>
          <dgm:animLvl val="lvl"/>
        </dgm:presLayoutVars>
      </dgm:prSet>
      <dgm:spPr/>
    </dgm:pt>
    <dgm:pt modelId="{A3ECDDDF-0201-EC4E-BA2A-4A6A4C031DC6}" type="pres">
      <dgm:prSet presAssocID="{ACAF34B6-0682-1F43-B408-9E2B788B23B6}" presName="composite" presStyleCnt="0"/>
      <dgm:spPr/>
    </dgm:pt>
    <dgm:pt modelId="{5F3C2D3E-555F-294D-8CBA-FC5BD849921D}" type="pres">
      <dgm:prSet presAssocID="{ACAF34B6-0682-1F43-B408-9E2B788B23B6}" presName="bentUpArrow1" presStyleLbl="alignImgPlace1" presStyleIdx="0" presStyleCnt="2"/>
      <dgm:spPr/>
    </dgm:pt>
    <dgm:pt modelId="{E05D1A7F-DD6C-7C45-836D-0F4F03BD4A8B}" type="pres">
      <dgm:prSet presAssocID="{ACAF34B6-0682-1F43-B408-9E2B788B23B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1CD5A54-1DC3-0B4E-A2E0-A68B6A98BFF5}" type="pres">
      <dgm:prSet presAssocID="{ACAF34B6-0682-1F43-B408-9E2B788B23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7803A2F-5798-8741-A9B7-8B15188E47DF}" type="pres">
      <dgm:prSet presAssocID="{BF4435F6-1344-1F4B-8270-751133FF2DCF}" presName="sibTrans" presStyleCnt="0"/>
      <dgm:spPr/>
    </dgm:pt>
    <dgm:pt modelId="{3AC5EFE7-273F-484D-88B4-D9A4C511D77C}" type="pres">
      <dgm:prSet presAssocID="{576179EA-4973-B947-B80F-F3604CB78D54}" presName="composite" presStyleCnt="0"/>
      <dgm:spPr/>
    </dgm:pt>
    <dgm:pt modelId="{02EBFFDA-1E9A-DD4F-8CEF-B8A0DE5700C5}" type="pres">
      <dgm:prSet presAssocID="{576179EA-4973-B947-B80F-F3604CB78D54}" presName="bentUpArrow1" presStyleLbl="alignImgPlace1" presStyleIdx="1" presStyleCnt="2"/>
      <dgm:spPr/>
    </dgm:pt>
    <dgm:pt modelId="{A742DCE7-A45E-4942-B7C3-EE77D61A049A}" type="pres">
      <dgm:prSet presAssocID="{576179EA-4973-B947-B80F-F3604CB78D5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423AB58-D5AD-4446-90BA-ED3BB92F7E34}" type="pres">
      <dgm:prSet presAssocID="{576179EA-4973-B947-B80F-F3604CB78D5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280B7D-F209-7F47-952B-418D456A0DE4}" type="pres">
      <dgm:prSet presAssocID="{6512F94C-5B7C-3641-8AEC-55B686F06E13}" presName="sibTrans" presStyleCnt="0"/>
      <dgm:spPr/>
    </dgm:pt>
    <dgm:pt modelId="{A67A4E60-3AD1-784E-A1C5-83E80B01EEA2}" type="pres">
      <dgm:prSet presAssocID="{C2C4D321-9E4E-0641-8DD1-6FE7FEA86368}" presName="composite" presStyleCnt="0"/>
      <dgm:spPr/>
    </dgm:pt>
    <dgm:pt modelId="{05850FFA-6864-5C47-B707-4DC42F376FAE}" type="pres">
      <dgm:prSet presAssocID="{C2C4D321-9E4E-0641-8DD1-6FE7FEA8636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96922C4-79E6-284B-B2F2-433A77074C85}" type="pres">
      <dgm:prSet presAssocID="{C2C4D321-9E4E-0641-8DD1-6FE7FEA8636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D178C07-3A40-5342-BC5E-DB3FC5426633}" type="presOf" srcId="{B9D2EC09-A99A-7944-96E7-D5DF2230B120}" destId="{31CD5A54-1DC3-0B4E-A2E0-A68B6A98BFF5}" srcOrd="0" destOrd="1" presId="urn:microsoft.com/office/officeart/2005/8/layout/StepDownProcess"/>
    <dgm:cxn modelId="{78C7B21F-0C87-7644-9771-14AFB6590E00}" type="presOf" srcId="{3AA607A5-181D-3F49-8057-2BE065295F90}" destId="{196922C4-79E6-284B-B2F2-433A77074C85}" srcOrd="0" destOrd="0" presId="urn:microsoft.com/office/officeart/2005/8/layout/StepDownProcess"/>
    <dgm:cxn modelId="{0DF0AF29-C083-1748-859E-F5FFD62FCCBF}" srcId="{C2C4D321-9E4E-0641-8DD1-6FE7FEA86368}" destId="{3AA607A5-181D-3F49-8057-2BE065295F90}" srcOrd="0" destOrd="0" parTransId="{4B03666F-77F7-9B46-BB09-A425D1F7B29D}" sibTransId="{388584E7-59AF-C745-AAE0-4AEDAD65D47D}"/>
    <dgm:cxn modelId="{D8596A2F-A3D6-BC4E-81E2-FDEFA8977F4F}" srcId="{576179EA-4973-B947-B80F-F3604CB78D54}" destId="{568ACFD1-591A-924A-80A3-5A9D30C629B7}" srcOrd="0" destOrd="0" parTransId="{491A11ED-BFEA-EF4F-8168-92CBC5DB82EC}" sibTransId="{C37E2A9C-FB25-1841-A9C3-386A5C741844}"/>
    <dgm:cxn modelId="{421EAC40-0CC1-B142-898A-ABF73EF9D7D2}" type="presOf" srcId="{ACAF34B6-0682-1F43-B408-9E2B788B23B6}" destId="{E05D1A7F-DD6C-7C45-836D-0F4F03BD4A8B}" srcOrd="0" destOrd="0" presId="urn:microsoft.com/office/officeart/2005/8/layout/StepDownProcess"/>
    <dgm:cxn modelId="{7626B244-84AB-3D4E-9682-7AA65C271328}" type="presOf" srcId="{DB7629BB-22A5-634E-BCAE-998DECE13CA8}" destId="{196922C4-79E6-284B-B2F2-433A77074C85}" srcOrd="0" destOrd="1" presId="urn:microsoft.com/office/officeart/2005/8/layout/StepDownProcess"/>
    <dgm:cxn modelId="{3C3F2E46-4715-EC4E-9DED-9489B006A15D}" srcId="{918618D6-75C4-854A-917A-6204C3862869}" destId="{ACAF34B6-0682-1F43-B408-9E2B788B23B6}" srcOrd="0" destOrd="0" parTransId="{624B9A1F-3B68-EB48-A81C-09E7ABE3C1E7}" sibTransId="{BF4435F6-1344-1F4B-8270-751133FF2DCF}"/>
    <dgm:cxn modelId="{172B2F69-E0E4-B441-BF09-5F17D601564D}" srcId="{918618D6-75C4-854A-917A-6204C3862869}" destId="{576179EA-4973-B947-B80F-F3604CB78D54}" srcOrd="1" destOrd="0" parTransId="{70CA7E91-91E2-8D45-B222-A255FDCA9B3A}" sibTransId="{6512F94C-5B7C-3641-8AEC-55B686F06E13}"/>
    <dgm:cxn modelId="{B90A2877-2BBB-0342-8B1C-1D7C5C98DAE3}" srcId="{ACAF34B6-0682-1F43-B408-9E2B788B23B6}" destId="{9801857B-97A7-1147-B558-9D2949C09709}" srcOrd="0" destOrd="0" parTransId="{F8EE905D-E4EA-AB42-904C-48CA56677B32}" sibTransId="{27A9AD99-1E25-C747-921F-9AEEA590BEE5}"/>
    <dgm:cxn modelId="{BC16B28F-54A8-3C46-BCE9-EC906A04CE08}" type="presOf" srcId="{7FEAB39E-C986-7D40-A91B-6510CA503CB0}" destId="{31CD5A54-1DC3-0B4E-A2E0-A68B6A98BFF5}" srcOrd="0" destOrd="2" presId="urn:microsoft.com/office/officeart/2005/8/layout/StepDownProcess"/>
    <dgm:cxn modelId="{9975A59D-43D7-3C48-85C4-5AA77C10825C}" type="presOf" srcId="{576179EA-4973-B947-B80F-F3604CB78D54}" destId="{A742DCE7-A45E-4942-B7C3-EE77D61A049A}" srcOrd="0" destOrd="0" presId="urn:microsoft.com/office/officeart/2005/8/layout/StepDownProcess"/>
    <dgm:cxn modelId="{B68639A4-EFFE-F149-B9AC-44022A2B9431}" srcId="{918618D6-75C4-854A-917A-6204C3862869}" destId="{C2C4D321-9E4E-0641-8DD1-6FE7FEA86368}" srcOrd="2" destOrd="0" parTransId="{FCC9E945-D421-BF4E-9D6C-FA39889ABF6C}" sibTransId="{0F47D3C1-9ED6-A145-8BB8-F3075B461EB8}"/>
    <dgm:cxn modelId="{912810B9-EFB6-1646-BDE4-66F0BAB45EA7}" srcId="{ACAF34B6-0682-1F43-B408-9E2B788B23B6}" destId="{B9D2EC09-A99A-7944-96E7-D5DF2230B120}" srcOrd="1" destOrd="0" parTransId="{8F775B54-D6AE-8B49-B9F7-5E30D8FC8CA4}" sibTransId="{890D5FFD-C0FA-7C42-94DA-BD2687F60B4E}"/>
    <dgm:cxn modelId="{8EB857E7-0904-4244-A10C-389D445B3F18}" type="presOf" srcId="{918618D6-75C4-854A-917A-6204C3862869}" destId="{A45DF605-81C2-5A48-ACBD-A0B621DA1925}" srcOrd="0" destOrd="0" presId="urn:microsoft.com/office/officeart/2005/8/layout/StepDownProcess"/>
    <dgm:cxn modelId="{990B88E7-86F0-BD45-A2D4-8E5D3A27FC12}" type="presOf" srcId="{C2C4D321-9E4E-0641-8DD1-6FE7FEA86368}" destId="{05850FFA-6864-5C47-B707-4DC42F376FAE}" srcOrd="0" destOrd="0" presId="urn:microsoft.com/office/officeart/2005/8/layout/StepDownProcess"/>
    <dgm:cxn modelId="{3382ACF0-D1E9-574A-9D77-2EDAD0A8485B}" type="presOf" srcId="{568ACFD1-591A-924A-80A3-5A9D30C629B7}" destId="{3423AB58-D5AD-4446-90BA-ED3BB92F7E34}" srcOrd="0" destOrd="0" presId="urn:microsoft.com/office/officeart/2005/8/layout/StepDownProcess"/>
    <dgm:cxn modelId="{B262B9F9-EF5E-0144-8B00-ACA1167814C0}" srcId="{C2C4D321-9E4E-0641-8DD1-6FE7FEA86368}" destId="{DB7629BB-22A5-634E-BCAE-998DECE13CA8}" srcOrd="1" destOrd="0" parTransId="{3CD689E1-CEE6-294E-8F91-AD47881BA621}" sibTransId="{AC9493F1-6BE3-2B47-BF35-1AFEAA1CD404}"/>
    <dgm:cxn modelId="{481511FB-A586-A043-9C44-0C8110534594}" type="presOf" srcId="{9801857B-97A7-1147-B558-9D2949C09709}" destId="{31CD5A54-1DC3-0B4E-A2E0-A68B6A98BFF5}" srcOrd="0" destOrd="0" presId="urn:microsoft.com/office/officeart/2005/8/layout/StepDownProcess"/>
    <dgm:cxn modelId="{B4F697FF-A784-334B-B51B-10A8289355CA}" srcId="{ACAF34B6-0682-1F43-B408-9E2B788B23B6}" destId="{7FEAB39E-C986-7D40-A91B-6510CA503CB0}" srcOrd="2" destOrd="0" parTransId="{F8D18A0B-050C-1243-83E5-9711D7BC0B9F}" sibTransId="{7ECE8B18-3621-1E4F-833C-1BE3DED53193}"/>
    <dgm:cxn modelId="{7D830AA4-8CE8-964A-9D87-B7A6EC0C7B9D}" type="presParOf" srcId="{A45DF605-81C2-5A48-ACBD-A0B621DA1925}" destId="{A3ECDDDF-0201-EC4E-BA2A-4A6A4C031DC6}" srcOrd="0" destOrd="0" presId="urn:microsoft.com/office/officeart/2005/8/layout/StepDownProcess"/>
    <dgm:cxn modelId="{A72D5485-9A31-6749-B519-01D95C4B6C34}" type="presParOf" srcId="{A3ECDDDF-0201-EC4E-BA2A-4A6A4C031DC6}" destId="{5F3C2D3E-555F-294D-8CBA-FC5BD849921D}" srcOrd="0" destOrd="0" presId="urn:microsoft.com/office/officeart/2005/8/layout/StepDownProcess"/>
    <dgm:cxn modelId="{3C0CF5C6-D516-E84D-AAB4-D27440B45593}" type="presParOf" srcId="{A3ECDDDF-0201-EC4E-BA2A-4A6A4C031DC6}" destId="{E05D1A7F-DD6C-7C45-836D-0F4F03BD4A8B}" srcOrd="1" destOrd="0" presId="urn:microsoft.com/office/officeart/2005/8/layout/StepDownProcess"/>
    <dgm:cxn modelId="{05F150B6-EFF3-2C49-9CF4-AE2A87EE6C50}" type="presParOf" srcId="{A3ECDDDF-0201-EC4E-BA2A-4A6A4C031DC6}" destId="{31CD5A54-1DC3-0B4E-A2E0-A68B6A98BFF5}" srcOrd="2" destOrd="0" presId="urn:microsoft.com/office/officeart/2005/8/layout/StepDownProcess"/>
    <dgm:cxn modelId="{142CC9C7-F9A8-6B4B-A8DA-4C203699D61E}" type="presParOf" srcId="{A45DF605-81C2-5A48-ACBD-A0B621DA1925}" destId="{17803A2F-5798-8741-A9B7-8B15188E47DF}" srcOrd="1" destOrd="0" presId="urn:microsoft.com/office/officeart/2005/8/layout/StepDownProcess"/>
    <dgm:cxn modelId="{586E2485-F192-3845-9D10-F7D68D7E1FC3}" type="presParOf" srcId="{A45DF605-81C2-5A48-ACBD-A0B621DA1925}" destId="{3AC5EFE7-273F-484D-88B4-D9A4C511D77C}" srcOrd="2" destOrd="0" presId="urn:microsoft.com/office/officeart/2005/8/layout/StepDownProcess"/>
    <dgm:cxn modelId="{A6273842-53E7-1F4E-969C-A461E1699699}" type="presParOf" srcId="{3AC5EFE7-273F-484D-88B4-D9A4C511D77C}" destId="{02EBFFDA-1E9A-DD4F-8CEF-B8A0DE5700C5}" srcOrd="0" destOrd="0" presId="urn:microsoft.com/office/officeart/2005/8/layout/StepDownProcess"/>
    <dgm:cxn modelId="{F223992F-D53C-F740-9518-C0278BA910D6}" type="presParOf" srcId="{3AC5EFE7-273F-484D-88B4-D9A4C511D77C}" destId="{A742DCE7-A45E-4942-B7C3-EE77D61A049A}" srcOrd="1" destOrd="0" presId="urn:microsoft.com/office/officeart/2005/8/layout/StepDownProcess"/>
    <dgm:cxn modelId="{EE1B07CF-D5D0-CA40-8188-D2E106C84A95}" type="presParOf" srcId="{3AC5EFE7-273F-484D-88B4-D9A4C511D77C}" destId="{3423AB58-D5AD-4446-90BA-ED3BB92F7E34}" srcOrd="2" destOrd="0" presId="urn:microsoft.com/office/officeart/2005/8/layout/StepDownProcess"/>
    <dgm:cxn modelId="{F01E124C-F044-C648-B731-8F97E5FFEFF2}" type="presParOf" srcId="{A45DF605-81C2-5A48-ACBD-A0B621DA1925}" destId="{1C280B7D-F209-7F47-952B-418D456A0DE4}" srcOrd="3" destOrd="0" presId="urn:microsoft.com/office/officeart/2005/8/layout/StepDownProcess"/>
    <dgm:cxn modelId="{CF6E809E-DCF7-4247-A754-44B22E5472C1}" type="presParOf" srcId="{A45DF605-81C2-5A48-ACBD-A0B621DA1925}" destId="{A67A4E60-3AD1-784E-A1C5-83E80B01EEA2}" srcOrd="4" destOrd="0" presId="urn:microsoft.com/office/officeart/2005/8/layout/StepDownProcess"/>
    <dgm:cxn modelId="{ABCF7B16-D6E5-4044-BE16-62604F7CDB60}" type="presParOf" srcId="{A67A4E60-3AD1-784E-A1C5-83E80B01EEA2}" destId="{05850FFA-6864-5C47-B707-4DC42F376FAE}" srcOrd="0" destOrd="0" presId="urn:microsoft.com/office/officeart/2005/8/layout/StepDownProcess"/>
    <dgm:cxn modelId="{E9FACEBC-F056-9B4E-911A-F295C4325BFF}" type="presParOf" srcId="{A67A4E60-3AD1-784E-A1C5-83E80B01EEA2}" destId="{196922C4-79E6-284B-B2F2-433A77074C8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779C8-48C9-CF49-A1D8-57AF2DE4B4E2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0CE305-E7E1-1D4D-929A-A4FDE60C898D}">
      <dgm:prSet phldrT="[Text]"/>
      <dgm:spPr/>
      <dgm:t>
        <a:bodyPr/>
        <a:lstStyle/>
        <a:p>
          <a:r>
            <a:rPr lang="en-US" dirty="0"/>
            <a:t>with open '</a:t>
          </a:r>
          <a:r>
            <a:rPr lang="en-US" dirty="0" err="1"/>
            <a:t>data.csv</a:t>
          </a:r>
          <a:r>
            <a:rPr lang="en-US" dirty="0"/>
            <a:t>’ as data: </a:t>
          </a:r>
        </a:p>
      </dgm:t>
    </dgm:pt>
    <dgm:pt modelId="{9689E4E6-0C32-414E-BE3B-947391FB7C19}" type="parTrans" cxnId="{28C311AA-B7C4-B848-9722-F6155A5E4783}">
      <dgm:prSet/>
      <dgm:spPr/>
      <dgm:t>
        <a:bodyPr/>
        <a:lstStyle/>
        <a:p>
          <a:endParaRPr lang="en-US"/>
        </a:p>
      </dgm:t>
    </dgm:pt>
    <dgm:pt modelId="{4639ECB6-A4E8-6E45-8D7F-E9588FC479C8}" type="sibTrans" cxnId="{28C311AA-B7C4-B848-9722-F6155A5E4783}">
      <dgm:prSet/>
      <dgm:spPr/>
      <dgm:t>
        <a:bodyPr/>
        <a:lstStyle/>
        <a:p>
          <a:endParaRPr lang="en-US"/>
        </a:p>
      </dgm:t>
    </dgm:pt>
    <dgm:pt modelId="{6AFAAF4E-53B5-C747-9571-B6C4F939A7C4}">
      <dgm:prSet phldrT="[Text]"/>
      <dgm:spPr/>
      <dgm:t>
        <a:bodyPr/>
        <a:lstStyle/>
        <a:p>
          <a:r>
            <a:rPr lang="en-US" dirty="0" err="1"/>
            <a:t>ML_model</a:t>
          </a:r>
          <a:r>
            <a:rPr lang="en-US" dirty="0"/>
            <a:t> = </a:t>
          </a:r>
          <a:r>
            <a:rPr lang="en-US" dirty="0" err="1"/>
            <a:t>sklearn.gaussianprocessregressor</a:t>
          </a:r>
          <a:r>
            <a:rPr lang="en-US" dirty="0"/>
            <a:t>()</a:t>
          </a:r>
        </a:p>
      </dgm:t>
    </dgm:pt>
    <dgm:pt modelId="{8B1904E2-3AE6-5942-9458-B6A3EF7E9246}" type="parTrans" cxnId="{7BC58FBD-7F9B-554E-AA5C-A9FE7EECB2CD}">
      <dgm:prSet/>
      <dgm:spPr/>
      <dgm:t>
        <a:bodyPr/>
        <a:lstStyle/>
        <a:p>
          <a:endParaRPr lang="en-US"/>
        </a:p>
      </dgm:t>
    </dgm:pt>
    <dgm:pt modelId="{F229BDE6-CB8D-0049-9D3B-52A69FAF915C}" type="sibTrans" cxnId="{7BC58FBD-7F9B-554E-AA5C-A9FE7EECB2CD}">
      <dgm:prSet/>
      <dgm:spPr/>
      <dgm:t>
        <a:bodyPr/>
        <a:lstStyle/>
        <a:p>
          <a:endParaRPr lang="en-US"/>
        </a:p>
      </dgm:t>
    </dgm:pt>
    <dgm:pt modelId="{A87250AB-2787-AD40-BAB1-20F99E3CCFB6}">
      <dgm:prSet phldrT="[Text]"/>
      <dgm:spPr/>
      <dgm:t>
        <a:bodyPr/>
        <a:lstStyle/>
        <a:p>
          <a:r>
            <a:rPr lang="en-US" dirty="0" err="1"/>
            <a:t>ML_model.fit</a:t>
          </a:r>
          <a:r>
            <a:rPr lang="en-US" dirty="0"/>
            <a:t>(</a:t>
          </a:r>
          <a:r>
            <a:rPr lang="en-US" dirty="0" err="1"/>
            <a:t>trainingdata</a:t>
          </a:r>
          <a:r>
            <a:rPr lang="en-US" dirty="0"/>
            <a:t>)</a:t>
          </a:r>
        </a:p>
      </dgm:t>
    </dgm:pt>
    <dgm:pt modelId="{E4F4A702-F896-E145-8314-F96DDA7FF04C}" type="parTrans" cxnId="{D26BAB17-F051-7640-94A2-A1F314862BD8}">
      <dgm:prSet/>
      <dgm:spPr/>
      <dgm:t>
        <a:bodyPr/>
        <a:lstStyle/>
        <a:p>
          <a:endParaRPr lang="en-US"/>
        </a:p>
      </dgm:t>
    </dgm:pt>
    <dgm:pt modelId="{E16BD43F-00EA-FF41-8FCF-98B43C3E6CED}" type="sibTrans" cxnId="{D26BAB17-F051-7640-94A2-A1F314862BD8}">
      <dgm:prSet/>
      <dgm:spPr/>
      <dgm:t>
        <a:bodyPr/>
        <a:lstStyle/>
        <a:p>
          <a:endParaRPr lang="en-US"/>
        </a:p>
      </dgm:t>
    </dgm:pt>
    <dgm:pt modelId="{7EF456B7-51A6-F54D-AAE9-70AA880B8524}">
      <dgm:prSet phldrT="[Text]"/>
      <dgm:spPr/>
      <dgm:t>
        <a:bodyPr/>
        <a:lstStyle/>
        <a:p>
          <a:r>
            <a:rPr lang="en-US" dirty="0"/>
            <a:t>I = I in data , V = V in data, </a:t>
          </a:r>
          <a:r>
            <a:rPr lang="en-US" dirty="0" err="1"/>
            <a:t>etc</a:t>
          </a:r>
          <a:r>
            <a:rPr lang="en-US" dirty="0"/>
            <a:t>… </a:t>
          </a:r>
        </a:p>
      </dgm:t>
    </dgm:pt>
    <dgm:pt modelId="{CE7F0AF4-C7BD-A14B-AEB9-0E84636049A9}" type="parTrans" cxnId="{4BD60E7A-442A-3F44-AF68-41E47ACCEB5B}">
      <dgm:prSet/>
      <dgm:spPr/>
      <dgm:t>
        <a:bodyPr/>
        <a:lstStyle/>
        <a:p>
          <a:endParaRPr lang="en-US"/>
        </a:p>
      </dgm:t>
    </dgm:pt>
    <dgm:pt modelId="{FBD2F19D-321B-FC49-9CB8-4EE62B41D3B3}" type="sibTrans" cxnId="{4BD60E7A-442A-3F44-AF68-41E47ACCEB5B}">
      <dgm:prSet/>
      <dgm:spPr/>
      <dgm:t>
        <a:bodyPr/>
        <a:lstStyle/>
        <a:p>
          <a:endParaRPr lang="en-US"/>
        </a:p>
      </dgm:t>
    </dgm:pt>
    <dgm:pt modelId="{F5523B27-549C-F541-8576-4D124E144D4E}">
      <dgm:prSet phldrT="[Text]"/>
      <dgm:spPr/>
      <dgm:t>
        <a:bodyPr/>
        <a:lstStyle/>
        <a:p>
          <a:r>
            <a:rPr lang="en-US" dirty="0" err="1"/>
            <a:t>trainingdata</a:t>
          </a:r>
          <a:r>
            <a:rPr lang="en-US" dirty="0"/>
            <a:t> = </a:t>
          </a:r>
          <a:r>
            <a:rPr lang="en-US" dirty="0" err="1"/>
            <a:t>np.zeros</a:t>
          </a:r>
          <a:r>
            <a:rPr lang="en-US" dirty="0"/>
            <a:t>(</a:t>
          </a:r>
          <a:r>
            <a:rPr lang="en-US" dirty="0" err="1"/>
            <a:t>len</a:t>
          </a:r>
          <a:r>
            <a:rPr lang="en-US" dirty="0"/>
            <a:t>(data), 3)  </a:t>
          </a:r>
        </a:p>
      </dgm:t>
    </dgm:pt>
    <dgm:pt modelId="{2245C2AD-ACD4-7643-8C13-370857ADEEB8}" type="parTrans" cxnId="{44C51AB0-881D-B243-B567-C513223557EF}">
      <dgm:prSet/>
      <dgm:spPr/>
      <dgm:t>
        <a:bodyPr/>
        <a:lstStyle/>
        <a:p>
          <a:endParaRPr lang="en-US"/>
        </a:p>
      </dgm:t>
    </dgm:pt>
    <dgm:pt modelId="{8449D4CE-BDDC-2E4D-848B-A8072AC0F5A6}" type="sibTrans" cxnId="{44C51AB0-881D-B243-B567-C513223557EF}">
      <dgm:prSet/>
      <dgm:spPr/>
      <dgm:t>
        <a:bodyPr/>
        <a:lstStyle/>
        <a:p>
          <a:endParaRPr lang="en-US"/>
        </a:p>
      </dgm:t>
    </dgm:pt>
    <dgm:pt modelId="{F919388F-B9CE-4647-AB29-36D77312AAE7}">
      <dgm:prSet phldrT="[Text]"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i</a:t>
          </a:r>
          <a:r>
            <a:rPr lang="en-US" dirty="0"/>
            <a:t> in </a:t>
          </a:r>
          <a:r>
            <a:rPr lang="en-US" dirty="0" err="1"/>
            <a:t>trainingdata</a:t>
          </a:r>
          <a:r>
            <a:rPr lang="en-US" dirty="0"/>
            <a:t>: </a:t>
          </a:r>
          <a:r>
            <a:rPr lang="en-US" dirty="0" err="1"/>
            <a:t>trainingdata</a:t>
          </a:r>
          <a:r>
            <a:rPr lang="en-US" dirty="0"/>
            <a:t>[</a:t>
          </a:r>
          <a:r>
            <a:rPr lang="en-US" dirty="0" err="1"/>
            <a:t>i</a:t>
          </a:r>
          <a:r>
            <a:rPr lang="en-US" dirty="0"/>
            <a:t>][0] = I[</a:t>
          </a:r>
          <a:r>
            <a:rPr lang="en-US" dirty="0" err="1"/>
            <a:t>i</a:t>
          </a:r>
          <a:r>
            <a:rPr lang="en-US" dirty="0"/>
            <a:t>], </a:t>
          </a:r>
          <a:r>
            <a:rPr lang="en-US" dirty="0" err="1"/>
            <a:t>trainingdata</a:t>
          </a:r>
          <a:r>
            <a:rPr lang="en-US" dirty="0"/>
            <a:t>[</a:t>
          </a:r>
          <a:r>
            <a:rPr lang="en-US" dirty="0" err="1"/>
            <a:t>i</a:t>
          </a:r>
          <a:r>
            <a:rPr lang="en-US" dirty="0"/>
            <a:t>][1] = V[</a:t>
          </a:r>
          <a:r>
            <a:rPr lang="en-US" dirty="0" err="1"/>
            <a:t>i</a:t>
          </a:r>
          <a:r>
            <a:rPr lang="en-US" dirty="0"/>
            <a:t>], etc... </a:t>
          </a:r>
        </a:p>
      </dgm:t>
    </dgm:pt>
    <dgm:pt modelId="{553F76FE-6A1C-6A4A-9DA0-384AEDDA653F}" type="parTrans" cxnId="{C5931C4D-699C-9F4B-BF89-0A066C572F75}">
      <dgm:prSet/>
      <dgm:spPr/>
      <dgm:t>
        <a:bodyPr/>
        <a:lstStyle/>
        <a:p>
          <a:endParaRPr lang="en-US"/>
        </a:p>
      </dgm:t>
    </dgm:pt>
    <dgm:pt modelId="{28582074-CECA-8F40-B08A-CFD96E852A87}" type="sibTrans" cxnId="{C5931C4D-699C-9F4B-BF89-0A066C572F75}">
      <dgm:prSet/>
      <dgm:spPr/>
      <dgm:t>
        <a:bodyPr/>
        <a:lstStyle/>
        <a:p>
          <a:endParaRPr lang="en-US"/>
        </a:p>
      </dgm:t>
    </dgm:pt>
    <dgm:pt modelId="{7A2E280A-2707-B947-B4FD-73551A9C8FE5}">
      <dgm:prSet phldrT="[Text]"/>
      <dgm:spPr/>
      <dgm:t>
        <a:bodyPr/>
        <a:lstStyle/>
        <a:p>
          <a:r>
            <a:rPr lang="en-US" dirty="0"/>
            <a:t>Save model for future use. Initially I used pickle but now know that's not very secure, so a different method (JSON) should be used. </a:t>
          </a:r>
        </a:p>
      </dgm:t>
    </dgm:pt>
    <dgm:pt modelId="{477A1616-7DB2-6D45-AC34-713EF64A1963}" type="parTrans" cxnId="{2A32FC1F-564F-7546-BE08-8ACF555ED335}">
      <dgm:prSet/>
      <dgm:spPr/>
      <dgm:t>
        <a:bodyPr/>
        <a:lstStyle/>
        <a:p>
          <a:endParaRPr lang="en-US"/>
        </a:p>
      </dgm:t>
    </dgm:pt>
    <dgm:pt modelId="{41C55A4C-76CD-FD4A-9C1F-8214FF74CDF5}" type="sibTrans" cxnId="{2A32FC1F-564F-7546-BE08-8ACF555ED335}">
      <dgm:prSet/>
      <dgm:spPr/>
      <dgm:t>
        <a:bodyPr/>
        <a:lstStyle/>
        <a:p>
          <a:endParaRPr lang="en-US"/>
        </a:p>
      </dgm:t>
    </dgm:pt>
    <dgm:pt modelId="{521CB87A-7E52-744E-8781-C49201389B2D}" type="pres">
      <dgm:prSet presAssocID="{B86779C8-48C9-CF49-A1D8-57AF2DE4B4E2}" presName="linear" presStyleCnt="0">
        <dgm:presLayoutVars>
          <dgm:dir/>
          <dgm:animLvl val="lvl"/>
          <dgm:resizeHandles val="exact"/>
        </dgm:presLayoutVars>
      </dgm:prSet>
      <dgm:spPr/>
    </dgm:pt>
    <dgm:pt modelId="{4F81B2EE-3DA2-A24F-B12F-E37D28EEA4A4}" type="pres">
      <dgm:prSet presAssocID="{0D0CE305-E7E1-1D4D-929A-A4FDE60C898D}" presName="parentLin" presStyleCnt="0"/>
      <dgm:spPr/>
    </dgm:pt>
    <dgm:pt modelId="{17007613-5719-604F-8816-4D4FE10C1977}" type="pres">
      <dgm:prSet presAssocID="{0D0CE305-E7E1-1D4D-929A-A4FDE60C898D}" presName="parentLeftMargin" presStyleLbl="node1" presStyleIdx="0" presStyleCnt="7"/>
      <dgm:spPr/>
    </dgm:pt>
    <dgm:pt modelId="{C8B48D71-B3BF-7743-9463-86DB14917FEA}" type="pres">
      <dgm:prSet presAssocID="{0D0CE305-E7E1-1D4D-929A-A4FDE60C898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2D28899-02DF-7B4B-9D3C-FC5960269E72}" type="pres">
      <dgm:prSet presAssocID="{0D0CE305-E7E1-1D4D-929A-A4FDE60C898D}" presName="negativeSpace" presStyleCnt="0"/>
      <dgm:spPr/>
    </dgm:pt>
    <dgm:pt modelId="{7745EE53-35EF-494C-A105-AE6F92721AC5}" type="pres">
      <dgm:prSet presAssocID="{0D0CE305-E7E1-1D4D-929A-A4FDE60C898D}" presName="childText" presStyleLbl="conFgAcc1" presStyleIdx="0" presStyleCnt="7">
        <dgm:presLayoutVars>
          <dgm:bulletEnabled val="1"/>
        </dgm:presLayoutVars>
      </dgm:prSet>
      <dgm:spPr/>
    </dgm:pt>
    <dgm:pt modelId="{29712547-8837-B34F-98A0-1A4BFDB4E819}" type="pres">
      <dgm:prSet presAssocID="{4639ECB6-A4E8-6E45-8D7F-E9588FC479C8}" presName="spaceBetweenRectangles" presStyleCnt="0"/>
      <dgm:spPr/>
    </dgm:pt>
    <dgm:pt modelId="{0EB28699-AA8F-2348-8BC8-3ABC6D5B3BAD}" type="pres">
      <dgm:prSet presAssocID="{7EF456B7-51A6-F54D-AAE9-70AA880B8524}" presName="parentLin" presStyleCnt="0"/>
      <dgm:spPr/>
    </dgm:pt>
    <dgm:pt modelId="{847A782B-99F4-4D41-AE10-9959535D2184}" type="pres">
      <dgm:prSet presAssocID="{7EF456B7-51A6-F54D-AAE9-70AA880B8524}" presName="parentLeftMargin" presStyleLbl="node1" presStyleIdx="0" presStyleCnt="7"/>
      <dgm:spPr/>
    </dgm:pt>
    <dgm:pt modelId="{BE6769BA-8FAB-F443-BDD0-EAD3CC30B012}" type="pres">
      <dgm:prSet presAssocID="{7EF456B7-51A6-F54D-AAE9-70AA880B852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D351E06-6CBA-E346-BCD8-FD049986385C}" type="pres">
      <dgm:prSet presAssocID="{7EF456B7-51A6-F54D-AAE9-70AA880B8524}" presName="negativeSpace" presStyleCnt="0"/>
      <dgm:spPr/>
    </dgm:pt>
    <dgm:pt modelId="{2B7804D4-C00B-CC4A-85D9-13C8CD6CBFE2}" type="pres">
      <dgm:prSet presAssocID="{7EF456B7-51A6-F54D-AAE9-70AA880B8524}" presName="childText" presStyleLbl="conFgAcc1" presStyleIdx="1" presStyleCnt="7">
        <dgm:presLayoutVars>
          <dgm:bulletEnabled val="1"/>
        </dgm:presLayoutVars>
      </dgm:prSet>
      <dgm:spPr/>
    </dgm:pt>
    <dgm:pt modelId="{2D75062D-9626-A641-ACDD-02C2F76ADC38}" type="pres">
      <dgm:prSet presAssocID="{FBD2F19D-321B-FC49-9CB8-4EE62B41D3B3}" presName="spaceBetweenRectangles" presStyleCnt="0"/>
      <dgm:spPr/>
    </dgm:pt>
    <dgm:pt modelId="{5129F1F5-39D3-F34F-9BF5-1030B59210ED}" type="pres">
      <dgm:prSet presAssocID="{F5523B27-549C-F541-8576-4D124E144D4E}" presName="parentLin" presStyleCnt="0"/>
      <dgm:spPr/>
    </dgm:pt>
    <dgm:pt modelId="{B02DC9AC-53B2-D142-B06C-AE9DFD8D7FE7}" type="pres">
      <dgm:prSet presAssocID="{F5523B27-549C-F541-8576-4D124E144D4E}" presName="parentLeftMargin" presStyleLbl="node1" presStyleIdx="1" presStyleCnt="7"/>
      <dgm:spPr/>
    </dgm:pt>
    <dgm:pt modelId="{DF0CAD26-FFC8-004C-8940-8934B86E2B9E}" type="pres">
      <dgm:prSet presAssocID="{F5523B27-549C-F541-8576-4D124E144D4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EFC5AA5-5DF1-B849-B420-8E88B7AEEC2E}" type="pres">
      <dgm:prSet presAssocID="{F5523B27-549C-F541-8576-4D124E144D4E}" presName="negativeSpace" presStyleCnt="0"/>
      <dgm:spPr/>
    </dgm:pt>
    <dgm:pt modelId="{F2A08B67-91A1-7043-A6F6-38CF311F2E3E}" type="pres">
      <dgm:prSet presAssocID="{F5523B27-549C-F541-8576-4D124E144D4E}" presName="childText" presStyleLbl="conFgAcc1" presStyleIdx="2" presStyleCnt="7">
        <dgm:presLayoutVars>
          <dgm:bulletEnabled val="1"/>
        </dgm:presLayoutVars>
      </dgm:prSet>
      <dgm:spPr/>
    </dgm:pt>
    <dgm:pt modelId="{13B98594-861C-9446-A1FD-C55D8B9CFDB1}" type="pres">
      <dgm:prSet presAssocID="{8449D4CE-BDDC-2E4D-848B-A8072AC0F5A6}" presName="spaceBetweenRectangles" presStyleCnt="0"/>
      <dgm:spPr/>
    </dgm:pt>
    <dgm:pt modelId="{A8159218-A8F0-5043-B1BB-1A51FE8D8773}" type="pres">
      <dgm:prSet presAssocID="{F919388F-B9CE-4647-AB29-36D77312AAE7}" presName="parentLin" presStyleCnt="0"/>
      <dgm:spPr/>
    </dgm:pt>
    <dgm:pt modelId="{D7CBBF7C-0BC5-1E47-8F1C-911E5D0B93A5}" type="pres">
      <dgm:prSet presAssocID="{F919388F-B9CE-4647-AB29-36D77312AAE7}" presName="parentLeftMargin" presStyleLbl="node1" presStyleIdx="2" presStyleCnt="7"/>
      <dgm:spPr/>
    </dgm:pt>
    <dgm:pt modelId="{0D8BAFCC-81B7-1F42-9731-EC6BE14DD7E2}" type="pres">
      <dgm:prSet presAssocID="{F919388F-B9CE-4647-AB29-36D77312AAE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286502-4774-5D4D-A2E6-FD427C9ECBC2}" type="pres">
      <dgm:prSet presAssocID="{F919388F-B9CE-4647-AB29-36D77312AAE7}" presName="negativeSpace" presStyleCnt="0"/>
      <dgm:spPr/>
    </dgm:pt>
    <dgm:pt modelId="{96F0EA97-867C-9F45-AA2D-33D5FBC46FBC}" type="pres">
      <dgm:prSet presAssocID="{F919388F-B9CE-4647-AB29-36D77312AAE7}" presName="childText" presStyleLbl="conFgAcc1" presStyleIdx="3" presStyleCnt="7">
        <dgm:presLayoutVars>
          <dgm:bulletEnabled val="1"/>
        </dgm:presLayoutVars>
      </dgm:prSet>
      <dgm:spPr/>
    </dgm:pt>
    <dgm:pt modelId="{5EB14111-90E1-D043-8101-EAA64A5A91D0}" type="pres">
      <dgm:prSet presAssocID="{28582074-CECA-8F40-B08A-CFD96E852A87}" presName="spaceBetweenRectangles" presStyleCnt="0"/>
      <dgm:spPr/>
    </dgm:pt>
    <dgm:pt modelId="{949FD3F7-C27E-AF48-9D11-2EA078F0C923}" type="pres">
      <dgm:prSet presAssocID="{6AFAAF4E-53B5-C747-9571-B6C4F939A7C4}" presName="parentLin" presStyleCnt="0"/>
      <dgm:spPr/>
    </dgm:pt>
    <dgm:pt modelId="{6428FE01-5C46-5D4A-BF85-7E97886251E2}" type="pres">
      <dgm:prSet presAssocID="{6AFAAF4E-53B5-C747-9571-B6C4F939A7C4}" presName="parentLeftMargin" presStyleLbl="node1" presStyleIdx="3" presStyleCnt="7"/>
      <dgm:spPr/>
    </dgm:pt>
    <dgm:pt modelId="{B238FA88-B40F-F642-8336-BF3DAB2D6E16}" type="pres">
      <dgm:prSet presAssocID="{6AFAAF4E-53B5-C747-9571-B6C4F939A7C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6A690B6-C81F-524A-8479-A6C68386615A}" type="pres">
      <dgm:prSet presAssocID="{6AFAAF4E-53B5-C747-9571-B6C4F939A7C4}" presName="negativeSpace" presStyleCnt="0"/>
      <dgm:spPr/>
    </dgm:pt>
    <dgm:pt modelId="{56B4B4AB-0BBC-0649-8CBF-769EEF836DB8}" type="pres">
      <dgm:prSet presAssocID="{6AFAAF4E-53B5-C747-9571-B6C4F939A7C4}" presName="childText" presStyleLbl="conFgAcc1" presStyleIdx="4" presStyleCnt="7">
        <dgm:presLayoutVars>
          <dgm:bulletEnabled val="1"/>
        </dgm:presLayoutVars>
      </dgm:prSet>
      <dgm:spPr/>
    </dgm:pt>
    <dgm:pt modelId="{F43B7801-A5CF-8F4E-8FC3-8762E75CF7E4}" type="pres">
      <dgm:prSet presAssocID="{F229BDE6-CB8D-0049-9D3B-52A69FAF915C}" presName="spaceBetweenRectangles" presStyleCnt="0"/>
      <dgm:spPr/>
    </dgm:pt>
    <dgm:pt modelId="{2EF84733-951C-9F42-BFE7-2B0DEA07E9DD}" type="pres">
      <dgm:prSet presAssocID="{A87250AB-2787-AD40-BAB1-20F99E3CCFB6}" presName="parentLin" presStyleCnt="0"/>
      <dgm:spPr/>
    </dgm:pt>
    <dgm:pt modelId="{87759E90-E3C1-EC44-B143-A966D138C38A}" type="pres">
      <dgm:prSet presAssocID="{A87250AB-2787-AD40-BAB1-20F99E3CCFB6}" presName="parentLeftMargin" presStyleLbl="node1" presStyleIdx="4" presStyleCnt="7"/>
      <dgm:spPr/>
    </dgm:pt>
    <dgm:pt modelId="{66EAA80D-6D05-CC4E-9706-C18E212CE538}" type="pres">
      <dgm:prSet presAssocID="{A87250AB-2787-AD40-BAB1-20F99E3CCFB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7608D0-717B-A640-A98F-4BEBD316C05C}" type="pres">
      <dgm:prSet presAssocID="{A87250AB-2787-AD40-BAB1-20F99E3CCFB6}" presName="negativeSpace" presStyleCnt="0"/>
      <dgm:spPr/>
    </dgm:pt>
    <dgm:pt modelId="{C7C43B57-E05A-C24A-80B5-EE2BC2D32567}" type="pres">
      <dgm:prSet presAssocID="{A87250AB-2787-AD40-BAB1-20F99E3CCFB6}" presName="childText" presStyleLbl="conFgAcc1" presStyleIdx="5" presStyleCnt="7">
        <dgm:presLayoutVars>
          <dgm:bulletEnabled val="1"/>
        </dgm:presLayoutVars>
      </dgm:prSet>
      <dgm:spPr/>
    </dgm:pt>
    <dgm:pt modelId="{FC2FB80F-868C-1B47-841F-3951B3AEC155}" type="pres">
      <dgm:prSet presAssocID="{E16BD43F-00EA-FF41-8FCF-98B43C3E6CED}" presName="spaceBetweenRectangles" presStyleCnt="0"/>
      <dgm:spPr/>
    </dgm:pt>
    <dgm:pt modelId="{DC036E07-B926-334D-BB36-94904912771A}" type="pres">
      <dgm:prSet presAssocID="{7A2E280A-2707-B947-B4FD-73551A9C8FE5}" presName="parentLin" presStyleCnt="0"/>
      <dgm:spPr/>
    </dgm:pt>
    <dgm:pt modelId="{E3DD54DF-1ED8-5F4A-8085-5BB31F242714}" type="pres">
      <dgm:prSet presAssocID="{7A2E280A-2707-B947-B4FD-73551A9C8FE5}" presName="parentLeftMargin" presStyleLbl="node1" presStyleIdx="5" presStyleCnt="7"/>
      <dgm:spPr/>
    </dgm:pt>
    <dgm:pt modelId="{05AE2FFF-4BC8-FA45-9734-16D33AEEFF08}" type="pres">
      <dgm:prSet presAssocID="{7A2E280A-2707-B947-B4FD-73551A9C8FE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FB43F3C-6D14-9249-8CDC-663082FF6D0D}" type="pres">
      <dgm:prSet presAssocID="{7A2E280A-2707-B947-B4FD-73551A9C8FE5}" presName="negativeSpace" presStyleCnt="0"/>
      <dgm:spPr/>
    </dgm:pt>
    <dgm:pt modelId="{5A35CE24-3286-5949-928B-EA99AEF4B2C2}" type="pres">
      <dgm:prSet presAssocID="{7A2E280A-2707-B947-B4FD-73551A9C8FE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CE5950D-A150-824E-BFAF-857397C7D38F}" type="presOf" srcId="{B86779C8-48C9-CF49-A1D8-57AF2DE4B4E2}" destId="{521CB87A-7E52-744E-8781-C49201389B2D}" srcOrd="0" destOrd="0" presId="urn:microsoft.com/office/officeart/2005/8/layout/list1"/>
    <dgm:cxn modelId="{C74BCD14-9D5E-7B4B-972C-7338DAA97931}" type="presOf" srcId="{F919388F-B9CE-4647-AB29-36D77312AAE7}" destId="{0D8BAFCC-81B7-1F42-9731-EC6BE14DD7E2}" srcOrd="1" destOrd="0" presId="urn:microsoft.com/office/officeart/2005/8/layout/list1"/>
    <dgm:cxn modelId="{D26BAB17-F051-7640-94A2-A1F314862BD8}" srcId="{B86779C8-48C9-CF49-A1D8-57AF2DE4B4E2}" destId="{A87250AB-2787-AD40-BAB1-20F99E3CCFB6}" srcOrd="5" destOrd="0" parTransId="{E4F4A702-F896-E145-8314-F96DDA7FF04C}" sibTransId="{E16BD43F-00EA-FF41-8FCF-98B43C3E6CED}"/>
    <dgm:cxn modelId="{2A32FC1F-564F-7546-BE08-8ACF555ED335}" srcId="{B86779C8-48C9-CF49-A1D8-57AF2DE4B4E2}" destId="{7A2E280A-2707-B947-B4FD-73551A9C8FE5}" srcOrd="6" destOrd="0" parTransId="{477A1616-7DB2-6D45-AC34-713EF64A1963}" sibTransId="{41C55A4C-76CD-FD4A-9C1F-8214FF74CDF5}"/>
    <dgm:cxn modelId="{44DCBD32-F54B-5D4A-ABC8-0E0A1E43AAF3}" type="presOf" srcId="{F5523B27-549C-F541-8576-4D124E144D4E}" destId="{DF0CAD26-FFC8-004C-8940-8934B86E2B9E}" srcOrd="1" destOrd="0" presId="urn:microsoft.com/office/officeart/2005/8/layout/list1"/>
    <dgm:cxn modelId="{DAA61434-9A8E-9944-B024-69A196F8A7B9}" type="presOf" srcId="{A87250AB-2787-AD40-BAB1-20F99E3CCFB6}" destId="{87759E90-E3C1-EC44-B143-A966D138C38A}" srcOrd="0" destOrd="0" presId="urn:microsoft.com/office/officeart/2005/8/layout/list1"/>
    <dgm:cxn modelId="{034DCD45-71F9-DC43-A3CC-43D7BEDA68E0}" type="presOf" srcId="{A87250AB-2787-AD40-BAB1-20F99E3CCFB6}" destId="{66EAA80D-6D05-CC4E-9706-C18E212CE538}" srcOrd="1" destOrd="0" presId="urn:microsoft.com/office/officeart/2005/8/layout/list1"/>
    <dgm:cxn modelId="{C5931C4D-699C-9F4B-BF89-0A066C572F75}" srcId="{B86779C8-48C9-CF49-A1D8-57AF2DE4B4E2}" destId="{F919388F-B9CE-4647-AB29-36D77312AAE7}" srcOrd="3" destOrd="0" parTransId="{553F76FE-6A1C-6A4A-9DA0-384AEDDA653F}" sibTransId="{28582074-CECA-8F40-B08A-CFD96E852A87}"/>
    <dgm:cxn modelId="{E583EB57-C997-B94D-86FE-0FF047298E59}" type="presOf" srcId="{7EF456B7-51A6-F54D-AAE9-70AA880B8524}" destId="{BE6769BA-8FAB-F443-BDD0-EAD3CC30B012}" srcOrd="1" destOrd="0" presId="urn:microsoft.com/office/officeart/2005/8/layout/list1"/>
    <dgm:cxn modelId="{9054BF6D-C287-204E-9FC5-E361D55201BE}" type="presOf" srcId="{6AFAAF4E-53B5-C747-9571-B6C4F939A7C4}" destId="{6428FE01-5C46-5D4A-BF85-7E97886251E2}" srcOrd="0" destOrd="0" presId="urn:microsoft.com/office/officeart/2005/8/layout/list1"/>
    <dgm:cxn modelId="{24C23D78-80D9-8B49-B154-4690C07B266C}" type="presOf" srcId="{6AFAAF4E-53B5-C747-9571-B6C4F939A7C4}" destId="{B238FA88-B40F-F642-8336-BF3DAB2D6E16}" srcOrd="1" destOrd="0" presId="urn:microsoft.com/office/officeart/2005/8/layout/list1"/>
    <dgm:cxn modelId="{4BD60E7A-442A-3F44-AF68-41E47ACCEB5B}" srcId="{B86779C8-48C9-CF49-A1D8-57AF2DE4B4E2}" destId="{7EF456B7-51A6-F54D-AAE9-70AA880B8524}" srcOrd="1" destOrd="0" parTransId="{CE7F0AF4-C7BD-A14B-AEB9-0E84636049A9}" sibTransId="{FBD2F19D-321B-FC49-9CB8-4EE62B41D3B3}"/>
    <dgm:cxn modelId="{D26C767D-7D24-D749-BD2C-D1F1F3B8D718}" type="presOf" srcId="{0D0CE305-E7E1-1D4D-929A-A4FDE60C898D}" destId="{17007613-5719-604F-8816-4D4FE10C1977}" srcOrd="0" destOrd="0" presId="urn:microsoft.com/office/officeart/2005/8/layout/list1"/>
    <dgm:cxn modelId="{54426587-727A-F040-B689-F9EA9C22151E}" type="presOf" srcId="{7EF456B7-51A6-F54D-AAE9-70AA880B8524}" destId="{847A782B-99F4-4D41-AE10-9959535D2184}" srcOrd="0" destOrd="0" presId="urn:microsoft.com/office/officeart/2005/8/layout/list1"/>
    <dgm:cxn modelId="{F66D4F90-5DC9-F64E-B025-BC6C4EC79144}" type="presOf" srcId="{7A2E280A-2707-B947-B4FD-73551A9C8FE5}" destId="{E3DD54DF-1ED8-5F4A-8085-5BB31F242714}" srcOrd="0" destOrd="0" presId="urn:microsoft.com/office/officeart/2005/8/layout/list1"/>
    <dgm:cxn modelId="{28C311AA-B7C4-B848-9722-F6155A5E4783}" srcId="{B86779C8-48C9-CF49-A1D8-57AF2DE4B4E2}" destId="{0D0CE305-E7E1-1D4D-929A-A4FDE60C898D}" srcOrd="0" destOrd="0" parTransId="{9689E4E6-0C32-414E-BE3B-947391FB7C19}" sibTransId="{4639ECB6-A4E8-6E45-8D7F-E9588FC479C8}"/>
    <dgm:cxn modelId="{44C51AB0-881D-B243-B567-C513223557EF}" srcId="{B86779C8-48C9-CF49-A1D8-57AF2DE4B4E2}" destId="{F5523B27-549C-F541-8576-4D124E144D4E}" srcOrd="2" destOrd="0" parTransId="{2245C2AD-ACD4-7643-8C13-370857ADEEB8}" sibTransId="{8449D4CE-BDDC-2E4D-848B-A8072AC0F5A6}"/>
    <dgm:cxn modelId="{60C63FB6-23D6-A843-9F15-9D3A295C4959}" type="presOf" srcId="{0D0CE305-E7E1-1D4D-929A-A4FDE60C898D}" destId="{C8B48D71-B3BF-7743-9463-86DB14917FEA}" srcOrd="1" destOrd="0" presId="urn:microsoft.com/office/officeart/2005/8/layout/list1"/>
    <dgm:cxn modelId="{7BC58FBD-7F9B-554E-AA5C-A9FE7EECB2CD}" srcId="{B86779C8-48C9-CF49-A1D8-57AF2DE4B4E2}" destId="{6AFAAF4E-53B5-C747-9571-B6C4F939A7C4}" srcOrd="4" destOrd="0" parTransId="{8B1904E2-3AE6-5942-9458-B6A3EF7E9246}" sibTransId="{F229BDE6-CB8D-0049-9D3B-52A69FAF915C}"/>
    <dgm:cxn modelId="{A4E12BD0-FCA7-AD42-8351-B3D461DB4613}" type="presOf" srcId="{F5523B27-549C-F541-8576-4D124E144D4E}" destId="{B02DC9AC-53B2-D142-B06C-AE9DFD8D7FE7}" srcOrd="0" destOrd="0" presId="urn:microsoft.com/office/officeart/2005/8/layout/list1"/>
    <dgm:cxn modelId="{3AFD75D2-7EF3-0747-B665-90244538F30F}" type="presOf" srcId="{7A2E280A-2707-B947-B4FD-73551A9C8FE5}" destId="{05AE2FFF-4BC8-FA45-9734-16D33AEEFF08}" srcOrd="1" destOrd="0" presId="urn:microsoft.com/office/officeart/2005/8/layout/list1"/>
    <dgm:cxn modelId="{2DF41ED8-B18A-7447-A65F-8F2212FD6631}" type="presOf" srcId="{F919388F-B9CE-4647-AB29-36D77312AAE7}" destId="{D7CBBF7C-0BC5-1E47-8F1C-911E5D0B93A5}" srcOrd="0" destOrd="0" presId="urn:microsoft.com/office/officeart/2005/8/layout/list1"/>
    <dgm:cxn modelId="{E85D5302-05B8-FA47-8D21-A6AB16B61909}" type="presParOf" srcId="{521CB87A-7E52-744E-8781-C49201389B2D}" destId="{4F81B2EE-3DA2-A24F-B12F-E37D28EEA4A4}" srcOrd="0" destOrd="0" presId="urn:microsoft.com/office/officeart/2005/8/layout/list1"/>
    <dgm:cxn modelId="{99BC7009-B531-C64C-85C9-5357C648CFC3}" type="presParOf" srcId="{4F81B2EE-3DA2-A24F-B12F-E37D28EEA4A4}" destId="{17007613-5719-604F-8816-4D4FE10C1977}" srcOrd="0" destOrd="0" presId="urn:microsoft.com/office/officeart/2005/8/layout/list1"/>
    <dgm:cxn modelId="{83A763A7-2150-804C-8C04-D064B2647644}" type="presParOf" srcId="{4F81B2EE-3DA2-A24F-B12F-E37D28EEA4A4}" destId="{C8B48D71-B3BF-7743-9463-86DB14917FEA}" srcOrd="1" destOrd="0" presId="urn:microsoft.com/office/officeart/2005/8/layout/list1"/>
    <dgm:cxn modelId="{AFB209DB-70D0-1349-A778-2E8A0414E9A4}" type="presParOf" srcId="{521CB87A-7E52-744E-8781-C49201389B2D}" destId="{B2D28899-02DF-7B4B-9D3C-FC5960269E72}" srcOrd="1" destOrd="0" presId="urn:microsoft.com/office/officeart/2005/8/layout/list1"/>
    <dgm:cxn modelId="{D3A34556-4AFF-8441-BACE-704A8C610829}" type="presParOf" srcId="{521CB87A-7E52-744E-8781-C49201389B2D}" destId="{7745EE53-35EF-494C-A105-AE6F92721AC5}" srcOrd="2" destOrd="0" presId="urn:microsoft.com/office/officeart/2005/8/layout/list1"/>
    <dgm:cxn modelId="{61F35750-0FC9-D44E-BC16-1D4879AC7C61}" type="presParOf" srcId="{521CB87A-7E52-744E-8781-C49201389B2D}" destId="{29712547-8837-B34F-98A0-1A4BFDB4E819}" srcOrd="3" destOrd="0" presId="urn:microsoft.com/office/officeart/2005/8/layout/list1"/>
    <dgm:cxn modelId="{FA447A00-93EF-9A45-9085-C98525203B71}" type="presParOf" srcId="{521CB87A-7E52-744E-8781-C49201389B2D}" destId="{0EB28699-AA8F-2348-8BC8-3ABC6D5B3BAD}" srcOrd="4" destOrd="0" presId="urn:microsoft.com/office/officeart/2005/8/layout/list1"/>
    <dgm:cxn modelId="{DBAA7F53-2546-8040-BB2D-F4F77E356209}" type="presParOf" srcId="{0EB28699-AA8F-2348-8BC8-3ABC6D5B3BAD}" destId="{847A782B-99F4-4D41-AE10-9959535D2184}" srcOrd="0" destOrd="0" presId="urn:microsoft.com/office/officeart/2005/8/layout/list1"/>
    <dgm:cxn modelId="{3B988F3A-D226-7D46-83F6-BDE4F00A6383}" type="presParOf" srcId="{0EB28699-AA8F-2348-8BC8-3ABC6D5B3BAD}" destId="{BE6769BA-8FAB-F443-BDD0-EAD3CC30B012}" srcOrd="1" destOrd="0" presId="urn:microsoft.com/office/officeart/2005/8/layout/list1"/>
    <dgm:cxn modelId="{28051D16-4F14-ED4B-9E07-18501EB2FE71}" type="presParOf" srcId="{521CB87A-7E52-744E-8781-C49201389B2D}" destId="{5D351E06-6CBA-E346-BCD8-FD049986385C}" srcOrd="5" destOrd="0" presId="urn:microsoft.com/office/officeart/2005/8/layout/list1"/>
    <dgm:cxn modelId="{27A0643B-F43E-1F47-AC6A-0412DFAB9AF9}" type="presParOf" srcId="{521CB87A-7E52-744E-8781-C49201389B2D}" destId="{2B7804D4-C00B-CC4A-85D9-13C8CD6CBFE2}" srcOrd="6" destOrd="0" presId="urn:microsoft.com/office/officeart/2005/8/layout/list1"/>
    <dgm:cxn modelId="{0A6DF189-9499-3749-8CB0-FACA77642DCB}" type="presParOf" srcId="{521CB87A-7E52-744E-8781-C49201389B2D}" destId="{2D75062D-9626-A641-ACDD-02C2F76ADC38}" srcOrd="7" destOrd="0" presId="urn:microsoft.com/office/officeart/2005/8/layout/list1"/>
    <dgm:cxn modelId="{C108F857-1DC1-DF43-A20A-B5A95BE47AFA}" type="presParOf" srcId="{521CB87A-7E52-744E-8781-C49201389B2D}" destId="{5129F1F5-39D3-F34F-9BF5-1030B59210ED}" srcOrd="8" destOrd="0" presId="urn:microsoft.com/office/officeart/2005/8/layout/list1"/>
    <dgm:cxn modelId="{734C415D-CF36-D741-B3FE-C4DE6863D20E}" type="presParOf" srcId="{5129F1F5-39D3-F34F-9BF5-1030B59210ED}" destId="{B02DC9AC-53B2-D142-B06C-AE9DFD8D7FE7}" srcOrd="0" destOrd="0" presId="urn:microsoft.com/office/officeart/2005/8/layout/list1"/>
    <dgm:cxn modelId="{AD49B07C-B862-8142-A887-4DEAF29E9FFF}" type="presParOf" srcId="{5129F1F5-39D3-F34F-9BF5-1030B59210ED}" destId="{DF0CAD26-FFC8-004C-8940-8934B86E2B9E}" srcOrd="1" destOrd="0" presId="urn:microsoft.com/office/officeart/2005/8/layout/list1"/>
    <dgm:cxn modelId="{EB30B7D7-01D5-0047-AB33-2071BD910A57}" type="presParOf" srcId="{521CB87A-7E52-744E-8781-C49201389B2D}" destId="{5EFC5AA5-5DF1-B849-B420-8E88B7AEEC2E}" srcOrd="9" destOrd="0" presId="urn:microsoft.com/office/officeart/2005/8/layout/list1"/>
    <dgm:cxn modelId="{3749CEFD-ABCB-0744-824A-BBACECE8CBEA}" type="presParOf" srcId="{521CB87A-7E52-744E-8781-C49201389B2D}" destId="{F2A08B67-91A1-7043-A6F6-38CF311F2E3E}" srcOrd="10" destOrd="0" presId="urn:microsoft.com/office/officeart/2005/8/layout/list1"/>
    <dgm:cxn modelId="{A5DCA477-F6B6-0E4F-B307-5B6221DE5AD2}" type="presParOf" srcId="{521CB87A-7E52-744E-8781-C49201389B2D}" destId="{13B98594-861C-9446-A1FD-C55D8B9CFDB1}" srcOrd="11" destOrd="0" presId="urn:microsoft.com/office/officeart/2005/8/layout/list1"/>
    <dgm:cxn modelId="{7FD0B7B1-B507-CA43-A02C-E842007CADF9}" type="presParOf" srcId="{521CB87A-7E52-744E-8781-C49201389B2D}" destId="{A8159218-A8F0-5043-B1BB-1A51FE8D8773}" srcOrd="12" destOrd="0" presId="urn:microsoft.com/office/officeart/2005/8/layout/list1"/>
    <dgm:cxn modelId="{429256D3-6EAE-1B4F-919D-B3CDE4CE8708}" type="presParOf" srcId="{A8159218-A8F0-5043-B1BB-1A51FE8D8773}" destId="{D7CBBF7C-0BC5-1E47-8F1C-911E5D0B93A5}" srcOrd="0" destOrd="0" presId="urn:microsoft.com/office/officeart/2005/8/layout/list1"/>
    <dgm:cxn modelId="{BA6A105A-7763-1B4F-95D9-DF0813CAA84D}" type="presParOf" srcId="{A8159218-A8F0-5043-B1BB-1A51FE8D8773}" destId="{0D8BAFCC-81B7-1F42-9731-EC6BE14DD7E2}" srcOrd="1" destOrd="0" presId="urn:microsoft.com/office/officeart/2005/8/layout/list1"/>
    <dgm:cxn modelId="{5D2174D3-66B7-A74A-89DA-ECD8E79A23A9}" type="presParOf" srcId="{521CB87A-7E52-744E-8781-C49201389B2D}" destId="{33286502-4774-5D4D-A2E6-FD427C9ECBC2}" srcOrd="13" destOrd="0" presId="urn:microsoft.com/office/officeart/2005/8/layout/list1"/>
    <dgm:cxn modelId="{641F7C2D-3836-4C49-9688-317F2B248FAF}" type="presParOf" srcId="{521CB87A-7E52-744E-8781-C49201389B2D}" destId="{96F0EA97-867C-9F45-AA2D-33D5FBC46FBC}" srcOrd="14" destOrd="0" presId="urn:microsoft.com/office/officeart/2005/8/layout/list1"/>
    <dgm:cxn modelId="{2A3C2812-B141-3942-AA98-D28BBB81881A}" type="presParOf" srcId="{521CB87A-7E52-744E-8781-C49201389B2D}" destId="{5EB14111-90E1-D043-8101-EAA64A5A91D0}" srcOrd="15" destOrd="0" presId="urn:microsoft.com/office/officeart/2005/8/layout/list1"/>
    <dgm:cxn modelId="{9DA5F0BC-6F70-4C47-B331-A6643FBCE374}" type="presParOf" srcId="{521CB87A-7E52-744E-8781-C49201389B2D}" destId="{949FD3F7-C27E-AF48-9D11-2EA078F0C923}" srcOrd="16" destOrd="0" presId="urn:microsoft.com/office/officeart/2005/8/layout/list1"/>
    <dgm:cxn modelId="{6FAEFF87-7B11-F948-B1D6-BA09766483BD}" type="presParOf" srcId="{949FD3F7-C27E-AF48-9D11-2EA078F0C923}" destId="{6428FE01-5C46-5D4A-BF85-7E97886251E2}" srcOrd="0" destOrd="0" presId="urn:microsoft.com/office/officeart/2005/8/layout/list1"/>
    <dgm:cxn modelId="{EBEED799-E468-8145-83A7-ED0D5273CA9B}" type="presParOf" srcId="{949FD3F7-C27E-AF48-9D11-2EA078F0C923}" destId="{B238FA88-B40F-F642-8336-BF3DAB2D6E16}" srcOrd="1" destOrd="0" presId="urn:microsoft.com/office/officeart/2005/8/layout/list1"/>
    <dgm:cxn modelId="{DB9327D2-6588-4D4D-90B6-90FE490CBFE2}" type="presParOf" srcId="{521CB87A-7E52-744E-8781-C49201389B2D}" destId="{96A690B6-C81F-524A-8479-A6C68386615A}" srcOrd="17" destOrd="0" presId="urn:microsoft.com/office/officeart/2005/8/layout/list1"/>
    <dgm:cxn modelId="{C3224988-6EBE-DB46-B8F7-1A6E513326E6}" type="presParOf" srcId="{521CB87A-7E52-744E-8781-C49201389B2D}" destId="{56B4B4AB-0BBC-0649-8CBF-769EEF836DB8}" srcOrd="18" destOrd="0" presId="urn:microsoft.com/office/officeart/2005/8/layout/list1"/>
    <dgm:cxn modelId="{C00F829C-C5AC-4440-B7F0-191ECDBEEFBB}" type="presParOf" srcId="{521CB87A-7E52-744E-8781-C49201389B2D}" destId="{F43B7801-A5CF-8F4E-8FC3-8762E75CF7E4}" srcOrd="19" destOrd="0" presId="urn:microsoft.com/office/officeart/2005/8/layout/list1"/>
    <dgm:cxn modelId="{C6031266-3C39-9447-BC7D-BBE52ABD49B0}" type="presParOf" srcId="{521CB87A-7E52-744E-8781-C49201389B2D}" destId="{2EF84733-951C-9F42-BFE7-2B0DEA07E9DD}" srcOrd="20" destOrd="0" presId="urn:microsoft.com/office/officeart/2005/8/layout/list1"/>
    <dgm:cxn modelId="{DD4CA6C9-52A3-D54B-A25C-CFC14331B42D}" type="presParOf" srcId="{2EF84733-951C-9F42-BFE7-2B0DEA07E9DD}" destId="{87759E90-E3C1-EC44-B143-A966D138C38A}" srcOrd="0" destOrd="0" presId="urn:microsoft.com/office/officeart/2005/8/layout/list1"/>
    <dgm:cxn modelId="{90471563-7076-F146-99C3-90AA8332AF5C}" type="presParOf" srcId="{2EF84733-951C-9F42-BFE7-2B0DEA07E9DD}" destId="{66EAA80D-6D05-CC4E-9706-C18E212CE538}" srcOrd="1" destOrd="0" presId="urn:microsoft.com/office/officeart/2005/8/layout/list1"/>
    <dgm:cxn modelId="{22E72491-EE56-C94D-887B-C595D3EDBAD6}" type="presParOf" srcId="{521CB87A-7E52-744E-8781-C49201389B2D}" destId="{787608D0-717B-A640-A98F-4BEBD316C05C}" srcOrd="21" destOrd="0" presId="urn:microsoft.com/office/officeart/2005/8/layout/list1"/>
    <dgm:cxn modelId="{C8D8A05A-DBBC-E549-ADB0-D87C6EA304DF}" type="presParOf" srcId="{521CB87A-7E52-744E-8781-C49201389B2D}" destId="{C7C43B57-E05A-C24A-80B5-EE2BC2D32567}" srcOrd="22" destOrd="0" presId="urn:microsoft.com/office/officeart/2005/8/layout/list1"/>
    <dgm:cxn modelId="{22E4CC5B-C1CD-6C44-A9E2-BA0F0482D63E}" type="presParOf" srcId="{521CB87A-7E52-744E-8781-C49201389B2D}" destId="{FC2FB80F-868C-1B47-841F-3951B3AEC155}" srcOrd="23" destOrd="0" presId="urn:microsoft.com/office/officeart/2005/8/layout/list1"/>
    <dgm:cxn modelId="{D5365BBD-EF15-DC48-B36E-B785EEAD4EC7}" type="presParOf" srcId="{521CB87A-7E52-744E-8781-C49201389B2D}" destId="{DC036E07-B926-334D-BB36-94904912771A}" srcOrd="24" destOrd="0" presId="urn:microsoft.com/office/officeart/2005/8/layout/list1"/>
    <dgm:cxn modelId="{50F87B98-4C4F-5F45-AFFF-1E960AD7EDC3}" type="presParOf" srcId="{DC036E07-B926-334D-BB36-94904912771A}" destId="{E3DD54DF-1ED8-5F4A-8085-5BB31F242714}" srcOrd="0" destOrd="0" presId="urn:microsoft.com/office/officeart/2005/8/layout/list1"/>
    <dgm:cxn modelId="{6B9A2CA9-A0BA-EE49-AC11-FE5FFACB2237}" type="presParOf" srcId="{DC036E07-B926-334D-BB36-94904912771A}" destId="{05AE2FFF-4BC8-FA45-9734-16D33AEEFF08}" srcOrd="1" destOrd="0" presId="urn:microsoft.com/office/officeart/2005/8/layout/list1"/>
    <dgm:cxn modelId="{2D3E53C0-4B8D-6649-AF69-49DD2F8971DE}" type="presParOf" srcId="{521CB87A-7E52-744E-8781-C49201389B2D}" destId="{7FB43F3C-6D14-9249-8CDC-663082FF6D0D}" srcOrd="25" destOrd="0" presId="urn:microsoft.com/office/officeart/2005/8/layout/list1"/>
    <dgm:cxn modelId="{6284029D-1E9C-6641-896D-764C940423DB}" type="presParOf" srcId="{521CB87A-7E52-744E-8781-C49201389B2D}" destId="{5A35CE24-3286-5949-928B-EA99AEF4B2C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F2334-3F96-374D-B8B8-E08CE7110D09}" type="doc">
      <dgm:prSet loTypeId="urn:microsoft.com/office/officeart/2005/8/layout/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CBCE29-D7EC-A848-AC96-F50A3F70C7BD}">
      <dgm:prSet phldrT="[Text]"/>
      <dgm:spPr/>
      <dgm:t>
        <a:bodyPr/>
        <a:lstStyle/>
        <a:p>
          <a:r>
            <a:rPr lang="en-US" dirty="0"/>
            <a:t>with open '</a:t>
          </a:r>
          <a:r>
            <a:rPr lang="en-US" dirty="0" err="1"/>
            <a:t>predict_data.csv</a:t>
          </a:r>
          <a:r>
            <a:rPr lang="en-US" dirty="0"/>
            <a:t>' as predicts:</a:t>
          </a:r>
        </a:p>
      </dgm:t>
    </dgm:pt>
    <dgm:pt modelId="{9C405E03-9728-EF43-9E55-A1A4840226B6}" type="parTrans" cxnId="{261ACCFC-0562-434A-BFFD-0E7803570E44}">
      <dgm:prSet/>
      <dgm:spPr/>
      <dgm:t>
        <a:bodyPr/>
        <a:lstStyle/>
        <a:p>
          <a:endParaRPr lang="en-US"/>
        </a:p>
      </dgm:t>
    </dgm:pt>
    <dgm:pt modelId="{779C3B04-9793-FA4A-8379-26AE9775536C}" type="sibTrans" cxnId="{261ACCFC-0562-434A-BFFD-0E7803570E44}">
      <dgm:prSet/>
      <dgm:spPr/>
      <dgm:t>
        <a:bodyPr/>
        <a:lstStyle/>
        <a:p>
          <a:endParaRPr lang="en-US"/>
        </a:p>
      </dgm:t>
    </dgm:pt>
    <dgm:pt modelId="{D761567F-59FC-5A4F-9B62-12F332F75006}">
      <dgm:prSet phldrT="[Text]"/>
      <dgm:spPr/>
      <dgm:t>
        <a:bodyPr/>
        <a:lstStyle/>
        <a:p>
          <a:r>
            <a:rPr lang="en-US" dirty="0"/>
            <a:t>n, t = </a:t>
          </a:r>
          <a:r>
            <a:rPr lang="en-US" dirty="0" err="1"/>
            <a:t>ML_model.predict</a:t>
          </a:r>
          <a:r>
            <a:rPr lang="en-US" dirty="0"/>
            <a:t>(predict)</a:t>
          </a:r>
        </a:p>
      </dgm:t>
    </dgm:pt>
    <dgm:pt modelId="{AA588AE9-9D2C-1746-8770-F50E6DBD113D}" type="parTrans" cxnId="{35DC8B5B-803A-1F41-96F1-7B02B637294E}">
      <dgm:prSet/>
      <dgm:spPr/>
      <dgm:t>
        <a:bodyPr/>
        <a:lstStyle/>
        <a:p>
          <a:endParaRPr lang="en-US"/>
        </a:p>
      </dgm:t>
    </dgm:pt>
    <dgm:pt modelId="{863B11AC-310B-D04B-8F1E-13E469F6EABF}" type="sibTrans" cxnId="{35DC8B5B-803A-1F41-96F1-7B02B637294E}">
      <dgm:prSet/>
      <dgm:spPr/>
      <dgm:t>
        <a:bodyPr/>
        <a:lstStyle/>
        <a:p>
          <a:endParaRPr lang="en-US"/>
        </a:p>
      </dgm:t>
    </dgm:pt>
    <dgm:pt modelId="{90405A1B-E93D-B945-B512-63565A33FC8F}">
      <dgm:prSet phldrT="[Text]"/>
      <dgm:spPr/>
      <dgm:t>
        <a:bodyPr/>
        <a:lstStyle/>
        <a:p>
          <a:r>
            <a:rPr lang="en-US" dirty="0" err="1"/>
            <a:t>I_pr</a:t>
          </a:r>
          <a:r>
            <a:rPr lang="en-US" dirty="0"/>
            <a:t> = I in predicts, </a:t>
          </a:r>
          <a:r>
            <a:rPr lang="en-US" dirty="0" err="1"/>
            <a:t>V_pr</a:t>
          </a:r>
          <a:r>
            <a:rPr lang="en-US" dirty="0"/>
            <a:t> = V in predicts</a:t>
          </a:r>
        </a:p>
      </dgm:t>
    </dgm:pt>
    <dgm:pt modelId="{3405EC84-5288-434B-82E7-595C8A450BCE}" type="parTrans" cxnId="{67557EB5-538F-2B4B-A272-16C1E60E6C4B}">
      <dgm:prSet/>
      <dgm:spPr/>
      <dgm:t>
        <a:bodyPr/>
        <a:lstStyle/>
        <a:p>
          <a:endParaRPr lang="en-US"/>
        </a:p>
      </dgm:t>
    </dgm:pt>
    <dgm:pt modelId="{EFDA5371-D26F-3D42-849D-570977FE9F0A}" type="sibTrans" cxnId="{67557EB5-538F-2B4B-A272-16C1E60E6C4B}">
      <dgm:prSet/>
      <dgm:spPr/>
      <dgm:t>
        <a:bodyPr/>
        <a:lstStyle/>
        <a:p>
          <a:endParaRPr lang="en-US"/>
        </a:p>
      </dgm:t>
    </dgm:pt>
    <dgm:pt modelId="{C39E8A04-29F0-B24F-89D3-E0C473BF6591}">
      <dgm:prSet phldrT="[Text]"/>
      <dgm:spPr/>
      <dgm:t>
        <a:bodyPr/>
        <a:lstStyle/>
        <a:p>
          <a:r>
            <a:rPr lang="en-US" dirty="0"/>
            <a:t>predict = </a:t>
          </a:r>
          <a:r>
            <a:rPr lang="en-US" dirty="0" err="1"/>
            <a:t>np.zeros</a:t>
          </a:r>
          <a:r>
            <a:rPr lang="en-US" dirty="0"/>
            <a:t>(</a:t>
          </a:r>
          <a:r>
            <a:rPr lang="en-US" dirty="0" err="1"/>
            <a:t>len</a:t>
          </a:r>
          <a:r>
            <a:rPr lang="en-US" dirty="0"/>
            <a:t>(</a:t>
          </a:r>
          <a:r>
            <a:rPr lang="en-US" dirty="0" err="1"/>
            <a:t>I_pr</a:t>
          </a:r>
          <a:r>
            <a:rPr lang="en-US" dirty="0"/>
            <a:t>),1)</a:t>
          </a:r>
        </a:p>
      </dgm:t>
    </dgm:pt>
    <dgm:pt modelId="{3EBE029E-3801-A84F-B2BA-EE895294CAFA}" type="parTrans" cxnId="{E8F28D9B-ACB0-A149-88C4-DDF2D16235E6}">
      <dgm:prSet/>
      <dgm:spPr/>
      <dgm:t>
        <a:bodyPr/>
        <a:lstStyle/>
        <a:p>
          <a:endParaRPr lang="en-US"/>
        </a:p>
      </dgm:t>
    </dgm:pt>
    <dgm:pt modelId="{3532E2CB-C93D-914F-A721-C10E1D4C3839}" type="sibTrans" cxnId="{E8F28D9B-ACB0-A149-88C4-DDF2D16235E6}">
      <dgm:prSet/>
      <dgm:spPr/>
      <dgm:t>
        <a:bodyPr/>
        <a:lstStyle/>
        <a:p>
          <a:endParaRPr lang="en-US"/>
        </a:p>
      </dgm:t>
    </dgm:pt>
    <dgm:pt modelId="{24DF030C-E4D1-4348-84D6-65106C01F951}">
      <dgm:prSet phldrT="[Text]"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i</a:t>
          </a:r>
          <a:r>
            <a:rPr lang="en-US" dirty="0"/>
            <a:t> in predict: predict[</a:t>
          </a:r>
          <a:r>
            <a:rPr lang="en-US" dirty="0" err="1"/>
            <a:t>i</a:t>
          </a:r>
          <a:r>
            <a:rPr lang="en-US" dirty="0"/>
            <a:t>][0] = </a:t>
          </a:r>
          <a:r>
            <a:rPr lang="en-US" dirty="0" err="1"/>
            <a:t>I_pr</a:t>
          </a:r>
          <a:r>
            <a:rPr lang="en-US" dirty="0"/>
            <a:t>[</a:t>
          </a:r>
          <a:r>
            <a:rPr lang="en-US" dirty="0" err="1"/>
            <a:t>i</a:t>
          </a:r>
          <a:r>
            <a:rPr lang="en-US" dirty="0"/>
            <a:t>], predict[</a:t>
          </a:r>
          <a:r>
            <a:rPr lang="en-US" dirty="0" err="1"/>
            <a:t>i</a:t>
          </a:r>
          <a:r>
            <a:rPr lang="en-US" dirty="0"/>
            <a:t>][1] = </a:t>
          </a:r>
          <a:r>
            <a:rPr lang="en-US" dirty="0" err="1"/>
            <a:t>V_pr</a:t>
          </a:r>
          <a:r>
            <a:rPr lang="en-US" dirty="0"/>
            <a:t>[</a:t>
          </a:r>
          <a:r>
            <a:rPr lang="en-US" dirty="0" err="1"/>
            <a:t>i</a:t>
          </a:r>
          <a:r>
            <a:rPr lang="en-US" dirty="0"/>
            <a:t>]</a:t>
          </a:r>
        </a:p>
      </dgm:t>
    </dgm:pt>
    <dgm:pt modelId="{C81203F0-1147-E049-BF6C-9830363F4CDF}" type="parTrans" cxnId="{B17DA0DB-D1BF-2D4E-B3F8-7F8434D494CA}">
      <dgm:prSet/>
      <dgm:spPr/>
      <dgm:t>
        <a:bodyPr/>
        <a:lstStyle/>
        <a:p>
          <a:endParaRPr lang="en-US"/>
        </a:p>
      </dgm:t>
    </dgm:pt>
    <dgm:pt modelId="{AFE9B875-133E-CA47-8C54-64122BA5C1E7}" type="sibTrans" cxnId="{B17DA0DB-D1BF-2D4E-B3F8-7F8434D494CA}">
      <dgm:prSet/>
      <dgm:spPr/>
      <dgm:t>
        <a:bodyPr/>
        <a:lstStyle/>
        <a:p>
          <a:endParaRPr lang="en-US"/>
        </a:p>
      </dgm:t>
    </dgm:pt>
    <dgm:pt modelId="{98440D9F-E476-A946-8288-98AF45C4046A}">
      <dgm:prSet phldrT="[Text]"/>
      <dgm:spPr/>
      <dgm:t>
        <a:bodyPr/>
        <a:lstStyle/>
        <a:p>
          <a:r>
            <a:rPr lang="en-US" dirty="0"/>
            <a:t>print(</a:t>
          </a:r>
          <a:r>
            <a:rPr lang="en-US" dirty="0" err="1"/>
            <a:t>n,t</a:t>
          </a:r>
          <a:r>
            <a:rPr lang="en-US" dirty="0"/>
            <a:t>)</a:t>
          </a:r>
        </a:p>
      </dgm:t>
    </dgm:pt>
    <dgm:pt modelId="{75F5C63D-8894-AA47-807D-D956848B8FB9}" type="parTrans" cxnId="{EE7BB78A-7612-D640-9498-20BC4DB74BFF}">
      <dgm:prSet/>
      <dgm:spPr/>
      <dgm:t>
        <a:bodyPr/>
        <a:lstStyle/>
        <a:p>
          <a:endParaRPr lang="en-US"/>
        </a:p>
      </dgm:t>
    </dgm:pt>
    <dgm:pt modelId="{5964A97F-E527-A84C-94D9-D8D5DC697E8E}" type="sibTrans" cxnId="{EE7BB78A-7612-D640-9498-20BC4DB74BFF}">
      <dgm:prSet/>
      <dgm:spPr/>
      <dgm:t>
        <a:bodyPr/>
        <a:lstStyle/>
        <a:p>
          <a:endParaRPr lang="en-US"/>
        </a:p>
      </dgm:t>
    </dgm:pt>
    <dgm:pt modelId="{8F56755C-AC56-5746-ABB4-6F5BF61520F7}" type="pres">
      <dgm:prSet presAssocID="{85BF2334-3F96-374D-B8B8-E08CE7110D09}" presName="linear" presStyleCnt="0">
        <dgm:presLayoutVars>
          <dgm:dir/>
          <dgm:animLvl val="lvl"/>
          <dgm:resizeHandles val="exact"/>
        </dgm:presLayoutVars>
      </dgm:prSet>
      <dgm:spPr/>
    </dgm:pt>
    <dgm:pt modelId="{BA604ECC-B68B-6648-BB6D-F3EF549EE8C0}" type="pres">
      <dgm:prSet presAssocID="{35CBCE29-D7EC-A848-AC96-F50A3F70C7BD}" presName="parentLin" presStyleCnt="0"/>
      <dgm:spPr/>
    </dgm:pt>
    <dgm:pt modelId="{CC6F6AFF-35E6-6B45-947A-03D035419666}" type="pres">
      <dgm:prSet presAssocID="{35CBCE29-D7EC-A848-AC96-F50A3F70C7BD}" presName="parentLeftMargin" presStyleLbl="node1" presStyleIdx="0" presStyleCnt="6"/>
      <dgm:spPr/>
    </dgm:pt>
    <dgm:pt modelId="{9596B977-56B0-514B-82DE-E4F2667CCC21}" type="pres">
      <dgm:prSet presAssocID="{35CBCE29-D7EC-A848-AC96-F50A3F70C7B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A16F56-1729-3D4F-9CC9-FF4EB82E4D23}" type="pres">
      <dgm:prSet presAssocID="{35CBCE29-D7EC-A848-AC96-F50A3F70C7BD}" presName="negativeSpace" presStyleCnt="0"/>
      <dgm:spPr/>
    </dgm:pt>
    <dgm:pt modelId="{FC0B30A5-CEA0-F34C-BB44-F2C286D8D6C4}" type="pres">
      <dgm:prSet presAssocID="{35CBCE29-D7EC-A848-AC96-F50A3F70C7BD}" presName="childText" presStyleLbl="conFgAcc1" presStyleIdx="0" presStyleCnt="6">
        <dgm:presLayoutVars>
          <dgm:bulletEnabled val="1"/>
        </dgm:presLayoutVars>
      </dgm:prSet>
      <dgm:spPr/>
    </dgm:pt>
    <dgm:pt modelId="{9F60852F-2D04-FA44-9D05-8B7D717EE0A0}" type="pres">
      <dgm:prSet presAssocID="{779C3B04-9793-FA4A-8379-26AE9775536C}" presName="spaceBetweenRectangles" presStyleCnt="0"/>
      <dgm:spPr/>
    </dgm:pt>
    <dgm:pt modelId="{134CD10D-E9D0-8041-9377-371639427E0F}" type="pres">
      <dgm:prSet presAssocID="{90405A1B-E93D-B945-B512-63565A33FC8F}" presName="parentLin" presStyleCnt="0"/>
      <dgm:spPr/>
    </dgm:pt>
    <dgm:pt modelId="{1D4F65CB-4E97-AA46-9FBA-82B1D42B3526}" type="pres">
      <dgm:prSet presAssocID="{90405A1B-E93D-B945-B512-63565A33FC8F}" presName="parentLeftMargin" presStyleLbl="node1" presStyleIdx="0" presStyleCnt="6"/>
      <dgm:spPr/>
    </dgm:pt>
    <dgm:pt modelId="{145BA84D-9DB3-7C47-BB39-F3F4E2A41760}" type="pres">
      <dgm:prSet presAssocID="{90405A1B-E93D-B945-B512-63565A33FC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2C0E189-3278-4A45-A78A-3BE33C97FE72}" type="pres">
      <dgm:prSet presAssocID="{90405A1B-E93D-B945-B512-63565A33FC8F}" presName="negativeSpace" presStyleCnt="0"/>
      <dgm:spPr/>
    </dgm:pt>
    <dgm:pt modelId="{6393772E-C090-D447-9F4A-94500C892D51}" type="pres">
      <dgm:prSet presAssocID="{90405A1B-E93D-B945-B512-63565A33FC8F}" presName="childText" presStyleLbl="conFgAcc1" presStyleIdx="1" presStyleCnt="6">
        <dgm:presLayoutVars>
          <dgm:bulletEnabled val="1"/>
        </dgm:presLayoutVars>
      </dgm:prSet>
      <dgm:spPr/>
    </dgm:pt>
    <dgm:pt modelId="{2C45852A-D8D5-0E4D-83FC-85C8DC660612}" type="pres">
      <dgm:prSet presAssocID="{EFDA5371-D26F-3D42-849D-570977FE9F0A}" presName="spaceBetweenRectangles" presStyleCnt="0"/>
      <dgm:spPr/>
    </dgm:pt>
    <dgm:pt modelId="{57936518-7E8D-774C-981F-E4BE883ABBA0}" type="pres">
      <dgm:prSet presAssocID="{C39E8A04-29F0-B24F-89D3-E0C473BF6591}" presName="parentLin" presStyleCnt="0"/>
      <dgm:spPr/>
    </dgm:pt>
    <dgm:pt modelId="{782FDA58-2783-7747-9E33-424B6AC23735}" type="pres">
      <dgm:prSet presAssocID="{C39E8A04-29F0-B24F-89D3-E0C473BF6591}" presName="parentLeftMargin" presStyleLbl="node1" presStyleIdx="1" presStyleCnt="6"/>
      <dgm:spPr/>
    </dgm:pt>
    <dgm:pt modelId="{CC1CA236-5797-194F-92F7-71CAFC898D51}" type="pres">
      <dgm:prSet presAssocID="{C39E8A04-29F0-B24F-89D3-E0C473BF65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6B7DB3-EACC-844D-BAED-0083FC6FF0A8}" type="pres">
      <dgm:prSet presAssocID="{C39E8A04-29F0-B24F-89D3-E0C473BF6591}" presName="negativeSpace" presStyleCnt="0"/>
      <dgm:spPr/>
    </dgm:pt>
    <dgm:pt modelId="{85D19BF1-70DA-7245-B19E-BF4147190276}" type="pres">
      <dgm:prSet presAssocID="{C39E8A04-29F0-B24F-89D3-E0C473BF6591}" presName="childText" presStyleLbl="conFgAcc1" presStyleIdx="2" presStyleCnt="6">
        <dgm:presLayoutVars>
          <dgm:bulletEnabled val="1"/>
        </dgm:presLayoutVars>
      </dgm:prSet>
      <dgm:spPr/>
    </dgm:pt>
    <dgm:pt modelId="{2AE47B3A-DEE6-B040-96E8-53D87B9DE9C6}" type="pres">
      <dgm:prSet presAssocID="{3532E2CB-C93D-914F-A721-C10E1D4C3839}" presName="spaceBetweenRectangles" presStyleCnt="0"/>
      <dgm:spPr/>
    </dgm:pt>
    <dgm:pt modelId="{09DF289B-0818-F64B-AFAA-D5A853E0D775}" type="pres">
      <dgm:prSet presAssocID="{24DF030C-E4D1-4348-84D6-65106C01F951}" presName="parentLin" presStyleCnt="0"/>
      <dgm:spPr/>
    </dgm:pt>
    <dgm:pt modelId="{DDB3945F-9BF8-E240-A931-A379A025A7CE}" type="pres">
      <dgm:prSet presAssocID="{24DF030C-E4D1-4348-84D6-65106C01F951}" presName="parentLeftMargin" presStyleLbl="node1" presStyleIdx="2" presStyleCnt="6"/>
      <dgm:spPr/>
    </dgm:pt>
    <dgm:pt modelId="{5EB9312A-1065-D048-AF80-D180936F2633}" type="pres">
      <dgm:prSet presAssocID="{24DF030C-E4D1-4348-84D6-65106C01F95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BD632-09FB-A345-A97C-FCBE1EBFBC01}" type="pres">
      <dgm:prSet presAssocID="{24DF030C-E4D1-4348-84D6-65106C01F951}" presName="negativeSpace" presStyleCnt="0"/>
      <dgm:spPr/>
    </dgm:pt>
    <dgm:pt modelId="{4CDF0CBE-7BB6-1B48-945C-F580B33D18D9}" type="pres">
      <dgm:prSet presAssocID="{24DF030C-E4D1-4348-84D6-65106C01F951}" presName="childText" presStyleLbl="conFgAcc1" presStyleIdx="3" presStyleCnt="6">
        <dgm:presLayoutVars>
          <dgm:bulletEnabled val="1"/>
        </dgm:presLayoutVars>
      </dgm:prSet>
      <dgm:spPr/>
    </dgm:pt>
    <dgm:pt modelId="{0EBFC2F0-4B55-C342-AE3F-8588709188E3}" type="pres">
      <dgm:prSet presAssocID="{AFE9B875-133E-CA47-8C54-64122BA5C1E7}" presName="spaceBetweenRectangles" presStyleCnt="0"/>
      <dgm:spPr/>
    </dgm:pt>
    <dgm:pt modelId="{ACBAAA9A-199A-B14D-9146-30DECCC999F5}" type="pres">
      <dgm:prSet presAssocID="{D761567F-59FC-5A4F-9B62-12F332F75006}" presName="parentLin" presStyleCnt="0"/>
      <dgm:spPr/>
    </dgm:pt>
    <dgm:pt modelId="{DDB7D040-FBB5-AD40-A58F-3E4458BBC7EF}" type="pres">
      <dgm:prSet presAssocID="{D761567F-59FC-5A4F-9B62-12F332F75006}" presName="parentLeftMargin" presStyleLbl="node1" presStyleIdx="3" presStyleCnt="6"/>
      <dgm:spPr/>
    </dgm:pt>
    <dgm:pt modelId="{0C0C5EFB-8F41-0B4C-AD17-12D218015C60}" type="pres">
      <dgm:prSet presAssocID="{D761567F-59FC-5A4F-9B62-12F332F750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9924BF-5ED7-A744-B6C9-75C986555F5A}" type="pres">
      <dgm:prSet presAssocID="{D761567F-59FC-5A4F-9B62-12F332F75006}" presName="negativeSpace" presStyleCnt="0"/>
      <dgm:spPr/>
    </dgm:pt>
    <dgm:pt modelId="{EAA03DCB-D20F-3B43-B73D-87EE88A27A7D}" type="pres">
      <dgm:prSet presAssocID="{D761567F-59FC-5A4F-9B62-12F332F75006}" presName="childText" presStyleLbl="conFgAcc1" presStyleIdx="4" presStyleCnt="6">
        <dgm:presLayoutVars>
          <dgm:bulletEnabled val="1"/>
        </dgm:presLayoutVars>
      </dgm:prSet>
      <dgm:spPr/>
    </dgm:pt>
    <dgm:pt modelId="{6DA7077D-2317-924C-8FEE-CA84774FC973}" type="pres">
      <dgm:prSet presAssocID="{863B11AC-310B-D04B-8F1E-13E469F6EABF}" presName="spaceBetweenRectangles" presStyleCnt="0"/>
      <dgm:spPr/>
    </dgm:pt>
    <dgm:pt modelId="{BB156E84-B72A-9143-8069-32EBC6D2F9A0}" type="pres">
      <dgm:prSet presAssocID="{98440D9F-E476-A946-8288-98AF45C4046A}" presName="parentLin" presStyleCnt="0"/>
      <dgm:spPr/>
    </dgm:pt>
    <dgm:pt modelId="{AE3431E4-1882-E947-BF25-E69FD18CF525}" type="pres">
      <dgm:prSet presAssocID="{98440D9F-E476-A946-8288-98AF45C4046A}" presName="parentLeftMargin" presStyleLbl="node1" presStyleIdx="4" presStyleCnt="6"/>
      <dgm:spPr/>
    </dgm:pt>
    <dgm:pt modelId="{BB0C9DCC-25CA-9E4B-BAD1-411E4D7AE9FF}" type="pres">
      <dgm:prSet presAssocID="{98440D9F-E476-A946-8288-98AF45C4046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5FB1481-104F-A543-9217-25E7B7073A87}" type="pres">
      <dgm:prSet presAssocID="{98440D9F-E476-A946-8288-98AF45C4046A}" presName="negativeSpace" presStyleCnt="0"/>
      <dgm:spPr/>
    </dgm:pt>
    <dgm:pt modelId="{DDF9473C-49D5-9049-9EC1-C91C2BE06ECD}" type="pres">
      <dgm:prSet presAssocID="{98440D9F-E476-A946-8288-98AF45C4046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5A33641-5EF8-854D-8FA6-EEB2FE0D4D63}" type="presOf" srcId="{85BF2334-3F96-374D-B8B8-E08CE7110D09}" destId="{8F56755C-AC56-5746-ABB4-6F5BF61520F7}" srcOrd="0" destOrd="0" presId="urn:microsoft.com/office/officeart/2005/8/layout/list1"/>
    <dgm:cxn modelId="{71AEEA44-EFC8-0244-A414-8A4E8BE683B9}" type="presOf" srcId="{C39E8A04-29F0-B24F-89D3-E0C473BF6591}" destId="{CC1CA236-5797-194F-92F7-71CAFC898D51}" srcOrd="1" destOrd="0" presId="urn:microsoft.com/office/officeart/2005/8/layout/list1"/>
    <dgm:cxn modelId="{F5059053-CE7B-094B-85F2-33B85CD4F991}" type="presOf" srcId="{90405A1B-E93D-B945-B512-63565A33FC8F}" destId="{1D4F65CB-4E97-AA46-9FBA-82B1D42B3526}" srcOrd="0" destOrd="0" presId="urn:microsoft.com/office/officeart/2005/8/layout/list1"/>
    <dgm:cxn modelId="{35DC8B5B-803A-1F41-96F1-7B02B637294E}" srcId="{85BF2334-3F96-374D-B8B8-E08CE7110D09}" destId="{D761567F-59FC-5A4F-9B62-12F332F75006}" srcOrd="4" destOrd="0" parTransId="{AA588AE9-9D2C-1746-8770-F50E6DBD113D}" sibTransId="{863B11AC-310B-D04B-8F1E-13E469F6EABF}"/>
    <dgm:cxn modelId="{CE9FF36A-969C-7447-BEA8-67DD15F3807B}" type="presOf" srcId="{24DF030C-E4D1-4348-84D6-65106C01F951}" destId="{5EB9312A-1065-D048-AF80-D180936F2633}" srcOrd="1" destOrd="0" presId="urn:microsoft.com/office/officeart/2005/8/layout/list1"/>
    <dgm:cxn modelId="{143C357D-A929-E444-B158-DECBDB47A527}" type="presOf" srcId="{C39E8A04-29F0-B24F-89D3-E0C473BF6591}" destId="{782FDA58-2783-7747-9E33-424B6AC23735}" srcOrd="0" destOrd="0" presId="urn:microsoft.com/office/officeart/2005/8/layout/list1"/>
    <dgm:cxn modelId="{0F08D47D-B144-354F-84BE-070B61B4D8FB}" type="presOf" srcId="{35CBCE29-D7EC-A848-AC96-F50A3F70C7BD}" destId="{9596B977-56B0-514B-82DE-E4F2667CCC21}" srcOrd="1" destOrd="0" presId="urn:microsoft.com/office/officeart/2005/8/layout/list1"/>
    <dgm:cxn modelId="{EE7BB78A-7612-D640-9498-20BC4DB74BFF}" srcId="{85BF2334-3F96-374D-B8B8-E08CE7110D09}" destId="{98440D9F-E476-A946-8288-98AF45C4046A}" srcOrd="5" destOrd="0" parTransId="{75F5C63D-8894-AA47-807D-D956848B8FB9}" sibTransId="{5964A97F-E527-A84C-94D9-D8D5DC697E8E}"/>
    <dgm:cxn modelId="{E8F28D9B-ACB0-A149-88C4-DDF2D16235E6}" srcId="{85BF2334-3F96-374D-B8B8-E08CE7110D09}" destId="{C39E8A04-29F0-B24F-89D3-E0C473BF6591}" srcOrd="2" destOrd="0" parTransId="{3EBE029E-3801-A84F-B2BA-EE895294CAFA}" sibTransId="{3532E2CB-C93D-914F-A721-C10E1D4C3839}"/>
    <dgm:cxn modelId="{D8841EA7-FCE8-5142-850E-117E1012073F}" type="presOf" srcId="{D761567F-59FC-5A4F-9B62-12F332F75006}" destId="{DDB7D040-FBB5-AD40-A58F-3E4458BBC7EF}" srcOrd="0" destOrd="0" presId="urn:microsoft.com/office/officeart/2005/8/layout/list1"/>
    <dgm:cxn modelId="{9D9C90AB-29D1-C644-8710-1384F978EA9F}" type="presOf" srcId="{98440D9F-E476-A946-8288-98AF45C4046A}" destId="{AE3431E4-1882-E947-BF25-E69FD18CF525}" srcOrd="0" destOrd="0" presId="urn:microsoft.com/office/officeart/2005/8/layout/list1"/>
    <dgm:cxn modelId="{FB2480AC-A997-2E4C-8E57-05688CE9D8DA}" type="presOf" srcId="{D761567F-59FC-5A4F-9B62-12F332F75006}" destId="{0C0C5EFB-8F41-0B4C-AD17-12D218015C60}" srcOrd="1" destOrd="0" presId="urn:microsoft.com/office/officeart/2005/8/layout/list1"/>
    <dgm:cxn modelId="{67557EB5-538F-2B4B-A272-16C1E60E6C4B}" srcId="{85BF2334-3F96-374D-B8B8-E08CE7110D09}" destId="{90405A1B-E93D-B945-B512-63565A33FC8F}" srcOrd="1" destOrd="0" parTransId="{3405EC84-5288-434B-82E7-595C8A450BCE}" sibTransId="{EFDA5371-D26F-3D42-849D-570977FE9F0A}"/>
    <dgm:cxn modelId="{F9CA10B9-1ADD-E24E-BE82-FA82C90B8361}" type="presOf" srcId="{24DF030C-E4D1-4348-84D6-65106C01F951}" destId="{DDB3945F-9BF8-E240-A931-A379A025A7CE}" srcOrd="0" destOrd="0" presId="urn:microsoft.com/office/officeart/2005/8/layout/list1"/>
    <dgm:cxn modelId="{9069DFCF-6B2C-C346-AD77-CD305161B32A}" type="presOf" srcId="{98440D9F-E476-A946-8288-98AF45C4046A}" destId="{BB0C9DCC-25CA-9E4B-BAD1-411E4D7AE9FF}" srcOrd="1" destOrd="0" presId="urn:microsoft.com/office/officeart/2005/8/layout/list1"/>
    <dgm:cxn modelId="{EA591CD3-EC39-1D44-B2EC-6AD28C66C2FD}" type="presOf" srcId="{90405A1B-E93D-B945-B512-63565A33FC8F}" destId="{145BA84D-9DB3-7C47-BB39-F3F4E2A41760}" srcOrd="1" destOrd="0" presId="urn:microsoft.com/office/officeart/2005/8/layout/list1"/>
    <dgm:cxn modelId="{B17DA0DB-D1BF-2D4E-B3F8-7F8434D494CA}" srcId="{85BF2334-3F96-374D-B8B8-E08CE7110D09}" destId="{24DF030C-E4D1-4348-84D6-65106C01F951}" srcOrd="3" destOrd="0" parTransId="{C81203F0-1147-E049-BF6C-9830363F4CDF}" sibTransId="{AFE9B875-133E-CA47-8C54-64122BA5C1E7}"/>
    <dgm:cxn modelId="{899262EF-5C68-DB4A-8B11-4DD6A1ACD5B7}" type="presOf" srcId="{35CBCE29-D7EC-A848-AC96-F50A3F70C7BD}" destId="{CC6F6AFF-35E6-6B45-947A-03D035419666}" srcOrd="0" destOrd="0" presId="urn:microsoft.com/office/officeart/2005/8/layout/list1"/>
    <dgm:cxn modelId="{261ACCFC-0562-434A-BFFD-0E7803570E44}" srcId="{85BF2334-3F96-374D-B8B8-E08CE7110D09}" destId="{35CBCE29-D7EC-A848-AC96-F50A3F70C7BD}" srcOrd="0" destOrd="0" parTransId="{9C405E03-9728-EF43-9E55-A1A4840226B6}" sibTransId="{779C3B04-9793-FA4A-8379-26AE9775536C}"/>
    <dgm:cxn modelId="{9C795662-3941-F94E-ADD7-54283E3B2EC7}" type="presParOf" srcId="{8F56755C-AC56-5746-ABB4-6F5BF61520F7}" destId="{BA604ECC-B68B-6648-BB6D-F3EF549EE8C0}" srcOrd="0" destOrd="0" presId="urn:microsoft.com/office/officeart/2005/8/layout/list1"/>
    <dgm:cxn modelId="{EBA55C1F-CEF4-2A49-9C8C-32D43646B24C}" type="presParOf" srcId="{BA604ECC-B68B-6648-BB6D-F3EF549EE8C0}" destId="{CC6F6AFF-35E6-6B45-947A-03D035419666}" srcOrd="0" destOrd="0" presId="urn:microsoft.com/office/officeart/2005/8/layout/list1"/>
    <dgm:cxn modelId="{703153DC-3747-8047-94CA-FECFE26CECF9}" type="presParOf" srcId="{BA604ECC-B68B-6648-BB6D-F3EF549EE8C0}" destId="{9596B977-56B0-514B-82DE-E4F2667CCC21}" srcOrd="1" destOrd="0" presId="urn:microsoft.com/office/officeart/2005/8/layout/list1"/>
    <dgm:cxn modelId="{7273D59A-3B8B-F040-A818-E7919DD006D0}" type="presParOf" srcId="{8F56755C-AC56-5746-ABB4-6F5BF61520F7}" destId="{3BA16F56-1729-3D4F-9CC9-FF4EB82E4D23}" srcOrd="1" destOrd="0" presId="urn:microsoft.com/office/officeart/2005/8/layout/list1"/>
    <dgm:cxn modelId="{29401597-96AA-AE42-9F97-044233B921C9}" type="presParOf" srcId="{8F56755C-AC56-5746-ABB4-6F5BF61520F7}" destId="{FC0B30A5-CEA0-F34C-BB44-F2C286D8D6C4}" srcOrd="2" destOrd="0" presId="urn:microsoft.com/office/officeart/2005/8/layout/list1"/>
    <dgm:cxn modelId="{B1B52C5B-1C83-2A44-A360-8DD25B2B84E7}" type="presParOf" srcId="{8F56755C-AC56-5746-ABB4-6F5BF61520F7}" destId="{9F60852F-2D04-FA44-9D05-8B7D717EE0A0}" srcOrd="3" destOrd="0" presId="urn:microsoft.com/office/officeart/2005/8/layout/list1"/>
    <dgm:cxn modelId="{2661B168-2DEB-5F44-9196-4B9BAC6103E0}" type="presParOf" srcId="{8F56755C-AC56-5746-ABB4-6F5BF61520F7}" destId="{134CD10D-E9D0-8041-9377-371639427E0F}" srcOrd="4" destOrd="0" presId="urn:microsoft.com/office/officeart/2005/8/layout/list1"/>
    <dgm:cxn modelId="{E699AB67-6E3A-7A43-AB32-8DA118EFF260}" type="presParOf" srcId="{134CD10D-E9D0-8041-9377-371639427E0F}" destId="{1D4F65CB-4E97-AA46-9FBA-82B1D42B3526}" srcOrd="0" destOrd="0" presId="urn:microsoft.com/office/officeart/2005/8/layout/list1"/>
    <dgm:cxn modelId="{174A2CEE-9428-E241-BD57-AC407B39E859}" type="presParOf" srcId="{134CD10D-E9D0-8041-9377-371639427E0F}" destId="{145BA84D-9DB3-7C47-BB39-F3F4E2A41760}" srcOrd="1" destOrd="0" presId="urn:microsoft.com/office/officeart/2005/8/layout/list1"/>
    <dgm:cxn modelId="{6CE7B390-36C7-7F48-BA14-D6E4236FAFB9}" type="presParOf" srcId="{8F56755C-AC56-5746-ABB4-6F5BF61520F7}" destId="{E2C0E189-3278-4A45-A78A-3BE33C97FE72}" srcOrd="5" destOrd="0" presId="urn:microsoft.com/office/officeart/2005/8/layout/list1"/>
    <dgm:cxn modelId="{CBDE0B1D-E053-2E42-B4FC-A14762E7E7C0}" type="presParOf" srcId="{8F56755C-AC56-5746-ABB4-6F5BF61520F7}" destId="{6393772E-C090-D447-9F4A-94500C892D51}" srcOrd="6" destOrd="0" presId="urn:microsoft.com/office/officeart/2005/8/layout/list1"/>
    <dgm:cxn modelId="{937C0A7C-3285-DC49-A57C-AAC71E484D54}" type="presParOf" srcId="{8F56755C-AC56-5746-ABB4-6F5BF61520F7}" destId="{2C45852A-D8D5-0E4D-83FC-85C8DC660612}" srcOrd="7" destOrd="0" presId="urn:microsoft.com/office/officeart/2005/8/layout/list1"/>
    <dgm:cxn modelId="{9FA862BB-D7B0-884E-9D27-556578BAFC88}" type="presParOf" srcId="{8F56755C-AC56-5746-ABB4-6F5BF61520F7}" destId="{57936518-7E8D-774C-981F-E4BE883ABBA0}" srcOrd="8" destOrd="0" presId="urn:microsoft.com/office/officeart/2005/8/layout/list1"/>
    <dgm:cxn modelId="{282007CC-6C9B-3141-9A66-DA8D7ACC32F9}" type="presParOf" srcId="{57936518-7E8D-774C-981F-E4BE883ABBA0}" destId="{782FDA58-2783-7747-9E33-424B6AC23735}" srcOrd="0" destOrd="0" presId="urn:microsoft.com/office/officeart/2005/8/layout/list1"/>
    <dgm:cxn modelId="{81419690-C61C-114F-9862-A886FF15AE81}" type="presParOf" srcId="{57936518-7E8D-774C-981F-E4BE883ABBA0}" destId="{CC1CA236-5797-194F-92F7-71CAFC898D51}" srcOrd="1" destOrd="0" presId="urn:microsoft.com/office/officeart/2005/8/layout/list1"/>
    <dgm:cxn modelId="{477C599F-5A3C-F146-A471-93F941728919}" type="presParOf" srcId="{8F56755C-AC56-5746-ABB4-6F5BF61520F7}" destId="{936B7DB3-EACC-844D-BAED-0083FC6FF0A8}" srcOrd="9" destOrd="0" presId="urn:microsoft.com/office/officeart/2005/8/layout/list1"/>
    <dgm:cxn modelId="{81EA027A-B6EA-D843-8405-78EE94332784}" type="presParOf" srcId="{8F56755C-AC56-5746-ABB4-6F5BF61520F7}" destId="{85D19BF1-70DA-7245-B19E-BF4147190276}" srcOrd="10" destOrd="0" presId="urn:microsoft.com/office/officeart/2005/8/layout/list1"/>
    <dgm:cxn modelId="{085191A3-3757-F64E-827D-B0A8BB7B5E47}" type="presParOf" srcId="{8F56755C-AC56-5746-ABB4-6F5BF61520F7}" destId="{2AE47B3A-DEE6-B040-96E8-53D87B9DE9C6}" srcOrd="11" destOrd="0" presId="urn:microsoft.com/office/officeart/2005/8/layout/list1"/>
    <dgm:cxn modelId="{5F72640F-8EE3-5346-8730-7B397CE03E95}" type="presParOf" srcId="{8F56755C-AC56-5746-ABB4-6F5BF61520F7}" destId="{09DF289B-0818-F64B-AFAA-D5A853E0D775}" srcOrd="12" destOrd="0" presId="urn:microsoft.com/office/officeart/2005/8/layout/list1"/>
    <dgm:cxn modelId="{A178828A-C8CE-CF43-A8D3-26D14416AAD9}" type="presParOf" srcId="{09DF289B-0818-F64B-AFAA-D5A853E0D775}" destId="{DDB3945F-9BF8-E240-A931-A379A025A7CE}" srcOrd="0" destOrd="0" presId="urn:microsoft.com/office/officeart/2005/8/layout/list1"/>
    <dgm:cxn modelId="{FA77E184-7D3F-1749-845F-3D1A2D701151}" type="presParOf" srcId="{09DF289B-0818-F64B-AFAA-D5A853E0D775}" destId="{5EB9312A-1065-D048-AF80-D180936F2633}" srcOrd="1" destOrd="0" presId="urn:microsoft.com/office/officeart/2005/8/layout/list1"/>
    <dgm:cxn modelId="{1B45B598-6E60-EB4F-9BD3-B9D040C565D5}" type="presParOf" srcId="{8F56755C-AC56-5746-ABB4-6F5BF61520F7}" destId="{30DBD632-09FB-A345-A97C-FCBE1EBFBC01}" srcOrd="13" destOrd="0" presId="urn:microsoft.com/office/officeart/2005/8/layout/list1"/>
    <dgm:cxn modelId="{2C2B7F5D-B8F6-E948-AB06-7784C61DD108}" type="presParOf" srcId="{8F56755C-AC56-5746-ABB4-6F5BF61520F7}" destId="{4CDF0CBE-7BB6-1B48-945C-F580B33D18D9}" srcOrd="14" destOrd="0" presId="urn:microsoft.com/office/officeart/2005/8/layout/list1"/>
    <dgm:cxn modelId="{EE9EF585-A0D1-4743-AE5E-CFED5DB8C6B8}" type="presParOf" srcId="{8F56755C-AC56-5746-ABB4-6F5BF61520F7}" destId="{0EBFC2F0-4B55-C342-AE3F-8588709188E3}" srcOrd="15" destOrd="0" presId="urn:microsoft.com/office/officeart/2005/8/layout/list1"/>
    <dgm:cxn modelId="{37DB777F-56A8-B046-AD65-A0155048ED1A}" type="presParOf" srcId="{8F56755C-AC56-5746-ABB4-6F5BF61520F7}" destId="{ACBAAA9A-199A-B14D-9146-30DECCC999F5}" srcOrd="16" destOrd="0" presId="urn:microsoft.com/office/officeart/2005/8/layout/list1"/>
    <dgm:cxn modelId="{2AAD27F4-55C2-184C-95B1-F7320838EE04}" type="presParOf" srcId="{ACBAAA9A-199A-B14D-9146-30DECCC999F5}" destId="{DDB7D040-FBB5-AD40-A58F-3E4458BBC7EF}" srcOrd="0" destOrd="0" presId="urn:microsoft.com/office/officeart/2005/8/layout/list1"/>
    <dgm:cxn modelId="{07FB28F9-72CC-A341-AC79-BD5ECF3908D2}" type="presParOf" srcId="{ACBAAA9A-199A-B14D-9146-30DECCC999F5}" destId="{0C0C5EFB-8F41-0B4C-AD17-12D218015C60}" srcOrd="1" destOrd="0" presId="urn:microsoft.com/office/officeart/2005/8/layout/list1"/>
    <dgm:cxn modelId="{5F4EDFF8-C0E2-8842-9AA4-947B27615500}" type="presParOf" srcId="{8F56755C-AC56-5746-ABB4-6F5BF61520F7}" destId="{009924BF-5ED7-A744-B6C9-75C986555F5A}" srcOrd="17" destOrd="0" presId="urn:microsoft.com/office/officeart/2005/8/layout/list1"/>
    <dgm:cxn modelId="{441F06EF-8991-9041-A7B2-954C21C83250}" type="presParOf" srcId="{8F56755C-AC56-5746-ABB4-6F5BF61520F7}" destId="{EAA03DCB-D20F-3B43-B73D-87EE88A27A7D}" srcOrd="18" destOrd="0" presId="urn:microsoft.com/office/officeart/2005/8/layout/list1"/>
    <dgm:cxn modelId="{5B324611-96CF-8145-8941-B6BB52A41049}" type="presParOf" srcId="{8F56755C-AC56-5746-ABB4-6F5BF61520F7}" destId="{6DA7077D-2317-924C-8FEE-CA84774FC973}" srcOrd="19" destOrd="0" presId="urn:microsoft.com/office/officeart/2005/8/layout/list1"/>
    <dgm:cxn modelId="{DD9BBCC7-17AF-E545-B7A9-41A4E924AC56}" type="presParOf" srcId="{8F56755C-AC56-5746-ABB4-6F5BF61520F7}" destId="{BB156E84-B72A-9143-8069-32EBC6D2F9A0}" srcOrd="20" destOrd="0" presId="urn:microsoft.com/office/officeart/2005/8/layout/list1"/>
    <dgm:cxn modelId="{C3592DCF-F4FA-6B4B-902E-A6BCD49B70D2}" type="presParOf" srcId="{BB156E84-B72A-9143-8069-32EBC6D2F9A0}" destId="{AE3431E4-1882-E947-BF25-E69FD18CF525}" srcOrd="0" destOrd="0" presId="urn:microsoft.com/office/officeart/2005/8/layout/list1"/>
    <dgm:cxn modelId="{491289F8-299D-7E4E-A620-613FA0BA6A6C}" type="presParOf" srcId="{BB156E84-B72A-9143-8069-32EBC6D2F9A0}" destId="{BB0C9DCC-25CA-9E4B-BAD1-411E4D7AE9FF}" srcOrd="1" destOrd="0" presId="urn:microsoft.com/office/officeart/2005/8/layout/list1"/>
    <dgm:cxn modelId="{9ECF57B4-BC7A-724D-B121-C4835E885695}" type="presParOf" srcId="{8F56755C-AC56-5746-ABB4-6F5BF61520F7}" destId="{55FB1481-104F-A543-9217-25E7B7073A87}" srcOrd="21" destOrd="0" presId="urn:microsoft.com/office/officeart/2005/8/layout/list1"/>
    <dgm:cxn modelId="{8B8E62C6-9A58-DD44-9736-EBE0B32C25AF}" type="presParOf" srcId="{8F56755C-AC56-5746-ABB4-6F5BF61520F7}" destId="{DDF9473C-49D5-9049-9EC1-C91C2BE06EC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C2D3E-555F-294D-8CBA-FC5BD849921D}">
      <dsp:nvSpPr>
        <dsp:cNvPr id="0" name=""/>
        <dsp:cNvSpPr/>
      </dsp:nvSpPr>
      <dsp:spPr>
        <a:xfrm rot="5400000">
          <a:off x="2865719" y="1241384"/>
          <a:ext cx="1097897" cy="12499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D1A7F-DD6C-7C45-836D-0F4F03BD4A8B}">
      <dsp:nvSpPr>
        <dsp:cNvPr id="0" name=""/>
        <dsp:cNvSpPr/>
      </dsp:nvSpPr>
      <dsp:spPr>
        <a:xfrm>
          <a:off x="2574843" y="24343"/>
          <a:ext cx="1848213" cy="129368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 data</a:t>
          </a:r>
        </a:p>
      </dsp:txBody>
      <dsp:txXfrm>
        <a:off x="2638007" y="87507"/>
        <a:ext cx="1721885" cy="1167361"/>
      </dsp:txXfrm>
    </dsp:sp>
    <dsp:sp modelId="{31CD5A54-1DC3-0B4E-A2E0-A68B6A98BFF5}">
      <dsp:nvSpPr>
        <dsp:cNvPr id="0" name=""/>
        <dsp:cNvSpPr/>
      </dsp:nvSpPr>
      <dsp:spPr>
        <a:xfrm>
          <a:off x="4423057" y="147725"/>
          <a:ext cx="1344214" cy="104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 form of csv or graph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 and t are constants - I and V depend on them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different sets for different values of n and t</a:t>
          </a:r>
        </a:p>
      </dsp:txBody>
      <dsp:txXfrm>
        <a:off x="4423057" y="147725"/>
        <a:ext cx="1344214" cy="1045616"/>
      </dsp:txXfrm>
    </dsp:sp>
    <dsp:sp modelId="{02EBFFDA-1E9A-DD4F-8CEF-B8A0DE5700C5}">
      <dsp:nvSpPr>
        <dsp:cNvPr id="0" name=""/>
        <dsp:cNvSpPr/>
      </dsp:nvSpPr>
      <dsp:spPr>
        <a:xfrm rot="5400000">
          <a:off x="4398085" y="2694624"/>
          <a:ext cx="1097897" cy="12499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2DCE7-A45E-4942-B7C3-EE77D61A049A}">
      <dsp:nvSpPr>
        <dsp:cNvPr id="0" name=""/>
        <dsp:cNvSpPr/>
      </dsp:nvSpPr>
      <dsp:spPr>
        <a:xfrm>
          <a:off x="4107209" y="1477583"/>
          <a:ext cx="1848213" cy="129368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train</a:t>
          </a:r>
        </a:p>
      </dsp:txBody>
      <dsp:txXfrm>
        <a:off x="4170373" y="1540747"/>
        <a:ext cx="1721885" cy="1167361"/>
      </dsp:txXfrm>
    </dsp:sp>
    <dsp:sp modelId="{3423AB58-D5AD-4446-90BA-ED3BB92F7E34}">
      <dsp:nvSpPr>
        <dsp:cNvPr id="0" name=""/>
        <dsp:cNvSpPr/>
      </dsp:nvSpPr>
      <dsp:spPr>
        <a:xfrm>
          <a:off x="5955422" y="1600966"/>
          <a:ext cx="1344214" cy="104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between n, t, and I, V</a:t>
          </a:r>
        </a:p>
      </dsp:txBody>
      <dsp:txXfrm>
        <a:off x="5955422" y="1600966"/>
        <a:ext cx="1344214" cy="1045616"/>
      </dsp:txXfrm>
    </dsp:sp>
    <dsp:sp modelId="{05850FFA-6864-5C47-B707-4DC42F376FAE}">
      <dsp:nvSpPr>
        <dsp:cNvPr id="0" name=""/>
        <dsp:cNvSpPr/>
      </dsp:nvSpPr>
      <dsp:spPr>
        <a:xfrm>
          <a:off x="5639574" y="2930823"/>
          <a:ext cx="1848213" cy="129368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</a:t>
          </a:r>
        </a:p>
      </dsp:txBody>
      <dsp:txXfrm>
        <a:off x="5702738" y="2993987"/>
        <a:ext cx="1721885" cy="1167361"/>
      </dsp:txXfrm>
    </dsp:sp>
    <dsp:sp modelId="{196922C4-79E6-284B-B2F2-433A77074C85}">
      <dsp:nvSpPr>
        <dsp:cNvPr id="0" name=""/>
        <dsp:cNvSpPr/>
      </dsp:nvSpPr>
      <dsp:spPr>
        <a:xfrm>
          <a:off x="7487787" y="3054206"/>
          <a:ext cx="1344214" cy="104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 and t based on given I and 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predict both n and t at the same time</a:t>
          </a:r>
        </a:p>
      </dsp:txBody>
      <dsp:txXfrm>
        <a:off x="7487787" y="3054206"/>
        <a:ext cx="1344214" cy="104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E53-35EF-494C-A105-AE6F92721AC5}">
      <dsp:nvSpPr>
        <dsp:cNvPr id="0" name=""/>
        <dsp:cNvSpPr/>
      </dsp:nvSpPr>
      <dsp:spPr>
        <a:xfrm>
          <a:off x="0" y="5898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48D71-B3BF-7743-9463-86DB14917FEA}">
      <dsp:nvSpPr>
        <dsp:cNvPr id="0" name=""/>
        <dsp:cNvSpPr/>
      </dsp:nvSpPr>
      <dsp:spPr>
        <a:xfrm>
          <a:off x="406400" y="3684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with open '</a:t>
          </a:r>
          <a:r>
            <a:rPr lang="en-US" sz="1500" kern="1200" dirty="0" err="1"/>
            <a:t>data.csv</a:t>
          </a:r>
          <a:r>
            <a:rPr lang="en-US" sz="1500" kern="1200" dirty="0"/>
            <a:t>’ as data: </a:t>
          </a:r>
        </a:p>
      </dsp:txBody>
      <dsp:txXfrm>
        <a:off x="428016" y="390049"/>
        <a:ext cx="5646367" cy="399568"/>
      </dsp:txXfrm>
    </dsp:sp>
    <dsp:sp modelId="{2B7804D4-C00B-CC4A-85D9-13C8CD6CBFE2}">
      <dsp:nvSpPr>
        <dsp:cNvPr id="0" name=""/>
        <dsp:cNvSpPr/>
      </dsp:nvSpPr>
      <dsp:spPr>
        <a:xfrm>
          <a:off x="0" y="12702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769BA-8FAB-F443-BDD0-EAD3CC30B012}">
      <dsp:nvSpPr>
        <dsp:cNvPr id="0" name=""/>
        <dsp:cNvSpPr/>
      </dsp:nvSpPr>
      <dsp:spPr>
        <a:xfrm>
          <a:off x="406400" y="10488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 = I in data , V = V in data, </a:t>
          </a:r>
          <a:r>
            <a:rPr lang="en-US" sz="1500" kern="1200" dirty="0" err="1"/>
            <a:t>etc</a:t>
          </a:r>
          <a:r>
            <a:rPr lang="en-US" sz="1500" kern="1200" dirty="0"/>
            <a:t>… </a:t>
          </a:r>
        </a:p>
      </dsp:txBody>
      <dsp:txXfrm>
        <a:off x="428016" y="1070449"/>
        <a:ext cx="5646367" cy="399568"/>
      </dsp:txXfrm>
    </dsp:sp>
    <dsp:sp modelId="{F2A08B67-91A1-7043-A6F6-38CF311F2E3E}">
      <dsp:nvSpPr>
        <dsp:cNvPr id="0" name=""/>
        <dsp:cNvSpPr/>
      </dsp:nvSpPr>
      <dsp:spPr>
        <a:xfrm>
          <a:off x="0" y="19506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CAD26-FFC8-004C-8940-8934B86E2B9E}">
      <dsp:nvSpPr>
        <dsp:cNvPr id="0" name=""/>
        <dsp:cNvSpPr/>
      </dsp:nvSpPr>
      <dsp:spPr>
        <a:xfrm>
          <a:off x="406400" y="17292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trainingdata</a:t>
          </a:r>
          <a:r>
            <a:rPr lang="en-US" sz="1500" kern="1200" dirty="0"/>
            <a:t> = </a:t>
          </a:r>
          <a:r>
            <a:rPr lang="en-US" sz="1500" kern="1200" dirty="0" err="1"/>
            <a:t>np.zeros</a:t>
          </a:r>
          <a:r>
            <a:rPr lang="en-US" sz="1500" kern="1200" dirty="0"/>
            <a:t>(</a:t>
          </a:r>
          <a:r>
            <a:rPr lang="en-US" sz="1500" kern="1200" dirty="0" err="1"/>
            <a:t>len</a:t>
          </a:r>
          <a:r>
            <a:rPr lang="en-US" sz="1500" kern="1200" dirty="0"/>
            <a:t>(data), 3)  </a:t>
          </a:r>
        </a:p>
      </dsp:txBody>
      <dsp:txXfrm>
        <a:off x="428016" y="1750849"/>
        <a:ext cx="5646367" cy="399568"/>
      </dsp:txXfrm>
    </dsp:sp>
    <dsp:sp modelId="{96F0EA97-867C-9F45-AA2D-33D5FBC46FBC}">
      <dsp:nvSpPr>
        <dsp:cNvPr id="0" name=""/>
        <dsp:cNvSpPr/>
      </dsp:nvSpPr>
      <dsp:spPr>
        <a:xfrm>
          <a:off x="0" y="26310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BAFCC-81B7-1F42-9731-EC6BE14DD7E2}">
      <dsp:nvSpPr>
        <dsp:cNvPr id="0" name=""/>
        <dsp:cNvSpPr/>
      </dsp:nvSpPr>
      <dsp:spPr>
        <a:xfrm>
          <a:off x="406400" y="24096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</a:t>
          </a:r>
          <a:r>
            <a:rPr lang="en-US" sz="1500" kern="1200" dirty="0" err="1"/>
            <a:t>i</a:t>
          </a:r>
          <a:r>
            <a:rPr lang="en-US" sz="1500" kern="1200" dirty="0"/>
            <a:t> in </a:t>
          </a:r>
          <a:r>
            <a:rPr lang="en-US" sz="1500" kern="1200" dirty="0" err="1"/>
            <a:t>trainingdata</a:t>
          </a:r>
          <a:r>
            <a:rPr lang="en-US" sz="1500" kern="1200" dirty="0"/>
            <a:t>: </a:t>
          </a:r>
          <a:r>
            <a:rPr lang="en-US" sz="1500" kern="1200" dirty="0" err="1"/>
            <a:t>trainingdata</a:t>
          </a:r>
          <a:r>
            <a:rPr lang="en-US" sz="1500" kern="1200" dirty="0"/>
            <a:t>[</a:t>
          </a:r>
          <a:r>
            <a:rPr lang="en-US" sz="1500" kern="1200" dirty="0" err="1"/>
            <a:t>i</a:t>
          </a:r>
          <a:r>
            <a:rPr lang="en-US" sz="1500" kern="1200" dirty="0"/>
            <a:t>][0] = I[</a:t>
          </a:r>
          <a:r>
            <a:rPr lang="en-US" sz="1500" kern="1200" dirty="0" err="1"/>
            <a:t>i</a:t>
          </a:r>
          <a:r>
            <a:rPr lang="en-US" sz="1500" kern="1200" dirty="0"/>
            <a:t>], </a:t>
          </a:r>
          <a:r>
            <a:rPr lang="en-US" sz="1500" kern="1200" dirty="0" err="1"/>
            <a:t>trainingdata</a:t>
          </a:r>
          <a:r>
            <a:rPr lang="en-US" sz="1500" kern="1200" dirty="0"/>
            <a:t>[</a:t>
          </a:r>
          <a:r>
            <a:rPr lang="en-US" sz="1500" kern="1200" dirty="0" err="1"/>
            <a:t>i</a:t>
          </a:r>
          <a:r>
            <a:rPr lang="en-US" sz="1500" kern="1200" dirty="0"/>
            <a:t>][1] = V[</a:t>
          </a:r>
          <a:r>
            <a:rPr lang="en-US" sz="1500" kern="1200" dirty="0" err="1"/>
            <a:t>i</a:t>
          </a:r>
          <a:r>
            <a:rPr lang="en-US" sz="1500" kern="1200" dirty="0"/>
            <a:t>], etc... </a:t>
          </a:r>
        </a:p>
      </dsp:txBody>
      <dsp:txXfrm>
        <a:off x="428016" y="2431249"/>
        <a:ext cx="5646367" cy="399568"/>
      </dsp:txXfrm>
    </dsp:sp>
    <dsp:sp modelId="{56B4B4AB-0BBC-0649-8CBF-769EEF836DB8}">
      <dsp:nvSpPr>
        <dsp:cNvPr id="0" name=""/>
        <dsp:cNvSpPr/>
      </dsp:nvSpPr>
      <dsp:spPr>
        <a:xfrm>
          <a:off x="0" y="33114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8FA88-B40F-F642-8336-BF3DAB2D6E16}">
      <dsp:nvSpPr>
        <dsp:cNvPr id="0" name=""/>
        <dsp:cNvSpPr/>
      </dsp:nvSpPr>
      <dsp:spPr>
        <a:xfrm>
          <a:off x="406400" y="30900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ML_model</a:t>
          </a:r>
          <a:r>
            <a:rPr lang="en-US" sz="1500" kern="1200" dirty="0"/>
            <a:t> = </a:t>
          </a:r>
          <a:r>
            <a:rPr lang="en-US" sz="1500" kern="1200" dirty="0" err="1"/>
            <a:t>sklearn.gaussianprocessregressor</a:t>
          </a:r>
          <a:r>
            <a:rPr lang="en-US" sz="1500" kern="1200" dirty="0"/>
            <a:t>()</a:t>
          </a:r>
        </a:p>
      </dsp:txBody>
      <dsp:txXfrm>
        <a:off x="428016" y="3111649"/>
        <a:ext cx="5646367" cy="399568"/>
      </dsp:txXfrm>
    </dsp:sp>
    <dsp:sp modelId="{C7C43B57-E05A-C24A-80B5-EE2BC2D32567}">
      <dsp:nvSpPr>
        <dsp:cNvPr id="0" name=""/>
        <dsp:cNvSpPr/>
      </dsp:nvSpPr>
      <dsp:spPr>
        <a:xfrm>
          <a:off x="0" y="39918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AA80D-6D05-CC4E-9706-C18E212CE538}">
      <dsp:nvSpPr>
        <dsp:cNvPr id="0" name=""/>
        <dsp:cNvSpPr/>
      </dsp:nvSpPr>
      <dsp:spPr>
        <a:xfrm>
          <a:off x="406400" y="37704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ML_model.fit</a:t>
          </a:r>
          <a:r>
            <a:rPr lang="en-US" sz="1500" kern="1200" dirty="0"/>
            <a:t>(</a:t>
          </a:r>
          <a:r>
            <a:rPr lang="en-US" sz="1500" kern="1200" dirty="0" err="1"/>
            <a:t>trainingdata</a:t>
          </a:r>
          <a:r>
            <a:rPr lang="en-US" sz="1500" kern="1200" dirty="0"/>
            <a:t>)</a:t>
          </a:r>
        </a:p>
      </dsp:txBody>
      <dsp:txXfrm>
        <a:off x="428016" y="3792049"/>
        <a:ext cx="5646367" cy="399568"/>
      </dsp:txXfrm>
    </dsp:sp>
    <dsp:sp modelId="{5A35CE24-3286-5949-928B-EA99AEF4B2C2}">
      <dsp:nvSpPr>
        <dsp:cNvPr id="0" name=""/>
        <dsp:cNvSpPr/>
      </dsp:nvSpPr>
      <dsp:spPr>
        <a:xfrm>
          <a:off x="0" y="4672233"/>
          <a:ext cx="8128000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E2FFF-4BC8-FA45-9734-16D33AEEFF08}">
      <dsp:nvSpPr>
        <dsp:cNvPr id="0" name=""/>
        <dsp:cNvSpPr/>
      </dsp:nvSpPr>
      <dsp:spPr>
        <a:xfrm>
          <a:off x="406400" y="4450833"/>
          <a:ext cx="568959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Save model for future use. Initially I used pickle but now know that's not very secure, so a different method (JSON) should be used. </a:t>
          </a:r>
        </a:p>
      </dsp:txBody>
      <dsp:txXfrm>
        <a:off x="428016" y="4472449"/>
        <a:ext cx="564636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30A5-CEA0-F34C-BB44-F2C286D8D6C4}">
      <dsp:nvSpPr>
        <dsp:cNvPr id="0" name=""/>
        <dsp:cNvSpPr/>
      </dsp:nvSpPr>
      <dsp:spPr>
        <a:xfrm>
          <a:off x="0" y="343161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B977-56B0-514B-82DE-E4F2667CCC21}">
      <dsp:nvSpPr>
        <dsp:cNvPr id="0" name=""/>
        <dsp:cNvSpPr/>
      </dsp:nvSpPr>
      <dsp:spPr>
        <a:xfrm>
          <a:off x="397403" y="107001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open '</a:t>
          </a:r>
          <a:r>
            <a:rPr lang="en-US" sz="1600" kern="1200" dirty="0" err="1"/>
            <a:t>predict_data.csv</a:t>
          </a:r>
          <a:r>
            <a:rPr lang="en-US" sz="1600" kern="1200" dirty="0"/>
            <a:t>' as predicts:</a:t>
          </a:r>
        </a:p>
      </dsp:txBody>
      <dsp:txXfrm>
        <a:off x="420460" y="130058"/>
        <a:ext cx="5517540" cy="426206"/>
      </dsp:txXfrm>
    </dsp:sp>
    <dsp:sp modelId="{6393772E-C090-D447-9F4A-94500C892D51}">
      <dsp:nvSpPr>
        <dsp:cNvPr id="0" name=""/>
        <dsp:cNvSpPr/>
      </dsp:nvSpPr>
      <dsp:spPr>
        <a:xfrm>
          <a:off x="0" y="1068921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BA84D-9DB3-7C47-BB39-F3F4E2A41760}">
      <dsp:nvSpPr>
        <dsp:cNvPr id="0" name=""/>
        <dsp:cNvSpPr/>
      </dsp:nvSpPr>
      <dsp:spPr>
        <a:xfrm>
          <a:off x="397403" y="832761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I_pr</a:t>
          </a:r>
          <a:r>
            <a:rPr lang="en-US" sz="1600" kern="1200" dirty="0"/>
            <a:t> = I in predicts, </a:t>
          </a:r>
          <a:r>
            <a:rPr lang="en-US" sz="1600" kern="1200" dirty="0" err="1"/>
            <a:t>V_pr</a:t>
          </a:r>
          <a:r>
            <a:rPr lang="en-US" sz="1600" kern="1200" dirty="0"/>
            <a:t> = V in predicts</a:t>
          </a:r>
        </a:p>
      </dsp:txBody>
      <dsp:txXfrm>
        <a:off x="420460" y="855818"/>
        <a:ext cx="5517540" cy="426206"/>
      </dsp:txXfrm>
    </dsp:sp>
    <dsp:sp modelId="{85D19BF1-70DA-7245-B19E-BF4147190276}">
      <dsp:nvSpPr>
        <dsp:cNvPr id="0" name=""/>
        <dsp:cNvSpPr/>
      </dsp:nvSpPr>
      <dsp:spPr>
        <a:xfrm>
          <a:off x="0" y="1794681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CA236-5797-194F-92F7-71CAFC898D51}">
      <dsp:nvSpPr>
        <dsp:cNvPr id="0" name=""/>
        <dsp:cNvSpPr/>
      </dsp:nvSpPr>
      <dsp:spPr>
        <a:xfrm>
          <a:off x="397403" y="1558521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 = </a:t>
          </a:r>
          <a:r>
            <a:rPr lang="en-US" sz="1600" kern="1200" dirty="0" err="1"/>
            <a:t>np.zeros</a:t>
          </a:r>
          <a:r>
            <a:rPr lang="en-US" sz="1600" kern="1200" dirty="0"/>
            <a:t>(</a:t>
          </a:r>
          <a:r>
            <a:rPr lang="en-US" sz="1600" kern="1200" dirty="0" err="1"/>
            <a:t>len</a:t>
          </a:r>
          <a:r>
            <a:rPr lang="en-US" sz="1600" kern="1200" dirty="0"/>
            <a:t>(</a:t>
          </a:r>
          <a:r>
            <a:rPr lang="en-US" sz="1600" kern="1200" dirty="0" err="1"/>
            <a:t>I_pr</a:t>
          </a:r>
          <a:r>
            <a:rPr lang="en-US" sz="1600" kern="1200" dirty="0"/>
            <a:t>),1)</a:t>
          </a:r>
        </a:p>
      </dsp:txBody>
      <dsp:txXfrm>
        <a:off x="420460" y="1581578"/>
        <a:ext cx="5517540" cy="426206"/>
      </dsp:txXfrm>
    </dsp:sp>
    <dsp:sp modelId="{4CDF0CBE-7BB6-1B48-945C-F580B33D18D9}">
      <dsp:nvSpPr>
        <dsp:cNvPr id="0" name=""/>
        <dsp:cNvSpPr/>
      </dsp:nvSpPr>
      <dsp:spPr>
        <a:xfrm>
          <a:off x="0" y="2520441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9312A-1065-D048-AF80-D180936F2633}">
      <dsp:nvSpPr>
        <dsp:cNvPr id="0" name=""/>
        <dsp:cNvSpPr/>
      </dsp:nvSpPr>
      <dsp:spPr>
        <a:xfrm>
          <a:off x="397403" y="2284281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</a:t>
          </a:r>
          <a:r>
            <a:rPr lang="en-US" sz="1600" kern="1200" dirty="0" err="1"/>
            <a:t>i</a:t>
          </a:r>
          <a:r>
            <a:rPr lang="en-US" sz="1600" kern="1200" dirty="0"/>
            <a:t> in predict: predict[</a:t>
          </a:r>
          <a:r>
            <a:rPr lang="en-US" sz="1600" kern="1200" dirty="0" err="1"/>
            <a:t>i</a:t>
          </a:r>
          <a:r>
            <a:rPr lang="en-US" sz="1600" kern="1200" dirty="0"/>
            <a:t>][0] = </a:t>
          </a:r>
          <a:r>
            <a:rPr lang="en-US" sz="1600" kern="1200" dirty="0" err="1"/>
            <a:t>I_pr</a:t>
          </a:r>
          <a:r>
            <a:rPr lang="en-US" sz="1600" kern="1200" dirty="0"/>
            <a:t>[</a:t>
          </a:r>
          <a:r>
            <a:rPr lang="en-US" sz="1600" kern="1200" dirty="0" err="1"/>
            <a:t>i</a:t>
          </a:r>
          <a:r>
            <a:rPr lang="en-US" sz="1600" kern="1200" dirty="0"/>
            <a:t>], predict[</a:t>
          </a:r>
          <a:r>
            <a:rPr lang="en-US" sz="1600" kern="1200" dirty="0" err="1"/>
            <a:t>i</a:t>
          </a:r>
          <a:r>
            <a:rPr lang="en-US" sz="1600" kern="1200" dirty="0"/>
            <a:t>][1] = </a:t>
          </a:r>
          <a:r>
            <a:rPr lang="en-US" sz="1600" kern="1200" dirty="0" err="1"/>
            <a:t>V_pr</a:t>
          </a:r>
          <a:r>
            <a:rPr lang="en-US" sz="1600" kern="1200" dirty="0"/>
            <a:t>[</a:t>
          </a:r>
          <a:r>
            <a:rPr lang="en-US" sz="1600" kern="1200" dirty="0" err="1"/>
            <a:t>i</a:t>
          </a:r>
          <a:r>
            <a:rPr lang="en-US" sz="1600" kern="1200" dirty="0"/>
            <a:t>]</a:t>
          </a:r>
        </a:p>
      </dsp:txBody>
      <dsp:txXfrm>
        <a:off x="420460" y="2307338"/>
        <a:ext cx="5517540" cy="426206"/>
      </dsp:txXfrm>
    </dsp:sp>
    <dsp:sp modelId="{EAA03DCB-D20F-3B43-B73D-87EE88A27A7D}">
      <dsp:nvSpPr>
        <dsp:cNvPr id="0" name=""/>
        <dsp:cNvSpPr/>
      </dsp:nvSpPr>
      <dsp:spPr>
        <a:xfrm>
          <a:off x="0" y="3246201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5EFB-8F41-0B4C-AD17-12D218015C60}">
      <dsp:nvSpPr>
        <dsp:cNvPr id="0" name=""/>
        <dsp:cNvSpPr/>
      </dsp:nvSpPr>
      <dsp:spPr>
        <a:xfrm>
          <a:off x="397403" y="3010041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n, t = </a:t>
          </a:r>
          <a:r>
            <a:rPr lang="en-US" sz="1600" kern="1200" dirty="0" err="1"/>
            <a:t>ML_model.predict</a:t>
          </a:r>
          <a:r>
            <a:rPr lang="en-US" sz="1600" kern="1200" dirty="0"/>
            <a:t>(predict)</a:t>
          </a:r>
        </a:p>
      </dsp:txBody>
      <dsp:txXfrm>
        <a:off x="420460" y="3033098"/>
        <a:ext cx="5517540" cy="426206"/>
      </dsp:txXfrm>
    </dsp:sp>
    <dsp:sp modelId="{DDF9473C-49D5-9049-9EC1-C91C2BE06ECD}">
      <dsp:nvSpPr>
        <dsp:cNvPr id="0" name=""/>
        <dsp:cNvSpPr/>
      </dsp:nvSpPr>
      <dsp:spPr>
        <a:xfrm>
          <a:off x="0" y="3971962"/>
          <a:ext cx="7948078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C9DCC-25CA-9E4B-BAD1-411E4D7AE9FF}">
      <dsp:nvSpPr>
        <dsp:cNvPr id="0" name=""/>
        <dsp:cNvSpPr/>
      </dsp:nvSpPr>
      <dsp:spPr>
        <a:xfrm>
          <a:off x="397403" y="3735802"/>
          <a:ext cx="55636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93" tIns="0" rIns="2102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print(</a:t>
          </a:r>
          <a:r>
            <a:rPr lang="en-US" sz="1600" kern="1200" dirty="0" err="1"/>
            <a:t>n,t</a:t>
          </a:r>
          <a:r>
            <a:rPr lang="en-US" sz="1600" kern="1200" dirty="0"/>
            <a:t>)</a:t>
          </a:r>
        </a:p>
      </dsp:txBody>
      <dsp:txXfrm>
        <a:off x="420460" y="3758859"/>
        <a:ext cx="551754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2:4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24575,'0'27'0,"0"-16"0,0 19 0,0-18 0,0-1 0,0 4 0,0-4 0,0 1 0,0 8 0,0-10 0,0 6 0,0-9 0,0 0 0,0 0 0,0 0 0,0 0 0,0 0 0,0-1 0,0-5 0,0 1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24575,'6'0'0,"4"0"0,-2 0 0,10 0 0,-10 0 0,6 0 0,-7 0 0,3 0 0,-2 0 0,3 0 0,-4 0 0,0 0 0,-1 0 0,1 0 0,0 0 0,0 0 0,0 0 0,0 0 0,0 0 0,0 0 0,0 0 0,0 0 0,-1 0 0,1 0 0,0 0 0,-1 0 0,1 0 0,0 0 0,0 0 0,-1 0 0,1 0 0,0 0 0,-1 0 0,1 0 0,0 0 0,-1 0 0,1 0 0,-1 0 0,1 0 0,-4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24575,'6'0'0,"4"0"0,-3 0 0,3 0 0,0 0 0,-2 0 0,2 0 0,-3 0 0,0 0 0,0 0 0,-1 0 0,1 0 0,0 0 0,0 0 0,0 0 0,0 0 0,0 0 0,0 0 0,0 0 0,-1 0 0,1 0 0,-1 0 0,1 0 0,-1 0 0,1 0 0,-1 0 0,1 0 0,-1 0 0,1 0 0,-1 0 0,1 0 0,-1 0 0,1 0 0,0 0 0,-1 0 0,0 0 0,1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24575,'3'4'0,"1"-1"0,2-3 0,1 0 0,0 0 0,0 0 0,0 0 0,9 0 0,-7 0 0,11 0 0,-12 0 0,6 0 0,-6 0 0,6 0 0,-6 0 0,6 0 0,-2 0 0,-1 0 0,0 0 0,0 0 0,-4 0 0,4 0 0,-4 0 0,0 0 0,0 0 0,-1 0 0,1 0 0,-1 0 0,1 0 0,-1 0 0,0 0 0,1 0 0,-1 0 0,0 0 0,-2 3 0,1-3 0,-4 3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24575,'6'0'0,"0"0"0,1 0 0,0 0 0,0 0 0,3 0 0,-2 0 0,3 0 0,2 0 0,-4 0 0,8 0 0,-9 0 0,3 0 0,-1 0 0,-2 0 0,7 0 0,-8 0 0,8 0 0,-7 0 0,2 0 0,1 0 0,-3 0 0,2 0 0,-3 0 0,4 0 0,-3 0 0,2 0 0,-3 0 0,4 0 0,-4 0 0,4 0 0,-4 0 0,0 0 0,0 0 0,0 0 0,-1 0 0,1 0 0,-1 0 0,-2 3 0,2-2 0,-6 5 0,6-5 0,-5 2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2:5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24575,'0'6'0,"0"1"0,0-1 0,0 1 0,0 0 0,0 0 0,0-1 0,0 1 0,0-1 0,0 1 0,-3-4 0,2 3 0,-2-2 0,3 3 0,0-1 0,0 1 0,0-1 0,0 1 0,0-1 0,0 0 0,0 1 0,0-1 0,0 1 0,0-1 0,0 1 0,0-1 0,0 1 0,0-1 0,0 0 0,0-2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2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24575,'0'6'0,"0"1"0,0-1 0,0 1 0,0-1 0,0 1 0,0-1 0,0 1 0,0-1 0,-3 1 0,2-1 0,-2 1 0,3-1 0,0 1 0,0-1 0,0 1 0,0-1 0,0 1 0,0-1 0,0 1 0,0-1 0,0 0 0,0 1 0,0-1 0,0 1 0,0-1 0,0 1 0,0-1 0,0 0 0,0-2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2:5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24575,'0'7'0,"0"6"0,0-4 0,0 4 0,0-6 0,0 0 0,0 3 0,0-2 0,0 2 0,0-4 0,0 1 0,0 0 0,0-1 0,0 1 0,0-1 0,0 1 0,0 0 0,0-1 0,0 1 0,0 0 0,0-1 0,0 1 0,0-1 0,0 1 0,0-1 0,0 1 0,0-1 0,0 1 0,0-1 0,0 1 0,0-1 0,0 0 0,0 1 0,0-1 0,0 1 0,0-1 0,0 1 0,0-1 0,0 1 0,0-1 0,-3-3 0,2-3 0,-2-1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2:5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24575,'0'7'0,"0"-1"0,0 1 0,0 0 0,0 0 0,0 0 0,0 3 0,-3-3 0,3 3 0,-3-3 0,3 0 0,0-1 0,-3 1 0,2-1 0,-2 1 0,3 0 0,0-1 0,0 1 0,-3-1 0,3 1 0,-3 0 0,3-1 0,0 1 0,0-1 0,0 1 0,0 0 0,0-1 0,0 1 0,-4 0 0,4-1 0,-3 1 0,3-1 0,0 1 0,0-1 0,0 0 0,0 1 0,0-4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24575,'0'2'0,"0"3"0,0 6 0,0-1 0,0 0 0,0-2 0,0 5 0,0-5 0,0 2 0,0-4 0,0 1 0,0 0 0,0 0 0,-3 0 0,2 0 0,-2-1 0,3 1 0,0 0 0,0 0 0,0 0 0,0-1 0,0 1 0,0 0 0,0 0 0,0 0 0,0 0 0,0-1 0,0 1 0,0 0 0,0-1 0,0 1 0,0 0 0,0-4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24575,'0'6'0,"0"1"0,0 0 0,0-1 0,0 7 0,0-4 0,0 3 0,0-5 0,0 0 0,0 0 0,0 0 0,0 0 0,0 0 0,0 0 0,0-1 0,0 1 0,0 0 0,0 0 0,0 0 0,0-1 0,0 1 0,0 0 0,0 0 0,0 0 0,0 0 0,0-1 0,0 1 0,0 0 0,0 0 0,0-1 0,0 1 0,0 0 0,0 0 0,0 0 0,0 0 0,0-1 0,0 1 0,0 0 0,0 0 0,0 0 0,0 0 0,0-1 0,3 1 0,-2-3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24575,'6'0'0,"5"0"0,-4 0 0,4 0 0,-4 0 0,0 0 0,3 0 0,-3 0 0,3 0 0,-3 0 0,0 0 0,0 0 0,0 0 0,-1 0 0,1 0 0,-1 0 0,1 0 0,0 0 0,-1 0 0,0 0 0,1 0 0,-1 0 0,0 0 0,1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21:23:0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24575,'6'0'0,"4"0"0,-3 0 0,3 0 0,-3 0 0,0 0 0,-1 0 0,1 0 0,0 0 0,-1 0 0,1 0 0,0 0 0,-1 0 0,1 0 0,-1 0 0,1 0 0,0 0 0,-1 0 0,1-7 0,-1 6 0,1-5 0,-1 6 0,1 0 0,-1 0 0,1 0 0,-1 0 0,1 0 0,-1 0 0,1 0 0,0 0 0,-1 0 0,1 0 0,-3-3 0,2 2 0,-3-2 0,4 3 0,-1 0 0,0 0 0,-2 0 0,-2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1.sv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20EA001344" TargetMode="External"/><Relationship Id="rId2" Type="http://schemas.openxmlformats.org/officeDocument/2006/relationships/hyperlink" Target="https://doi.org/10.1103/PhysRev.28.7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73D-AFDD-5E7A-A406-5A8EAA7A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machine learning to infer plasma parameters from Langmuir probes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C0CE-5CF5-A95D-F50D-3226227CC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129 – final project</a:t>
            </a:r>
          </a:p>
          <a:p>
            <a:r>
              <a:rPr lang="en-US" dirty="0"/>
              <a:t>Dulcie </a:t>
            </a:r>
            <a:r>
              <a:rPr lang="en-US" dirty="0" err="1"/>
              <a:t>quinn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1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463-DD53-0939-7635-9BCDE2C1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4126"/>
            <a:ext cx="9905998" cy="1478570"/>
          </a:xfrm>
        </p:spPr>
        <p:txBody>
          <a:bodyPr/>
          <a:lstStyle/>
          <a:p>
            <a:r>
              <a:rPr lang="en-US" dirty="0"/>
              <a:t>Possible user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F1EA3-A6AB-344D-3A6E-94BD9EEE59E9}"/>
              </a:ext>
            </a:extLst>
          </p:cNvPr>
          <p:cNvSpPr/>
          <p:nvPr/>
        </p:nvSpPr>
        <p:spPr>
          <a:xfrm>
            <a:off x="1222408" y="1222408"/>
            <a:ext cx="9825003" cy="51783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2C6A29-3374-080B-6339-D72DD90CB162}"/>
              </a:ext>
            </a:extLst>
          </p:cNvPr>
          <p:cNvSpPr/>
          <p:nvPr/>
        </p:nvSpPr>
        <p:spPr>
          <a:xfrm>
            <a:off x="1626670" y="1501541"/>
            <a:ext cx="5438274" cy="5390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Data to predict n and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3EA620-32EB-8243-AC8A-D799B9940545}"/>
              </a:ext>
            </a:extLst>
          </p:cNvPr>
          <p:cNvSpPr/>
          <p:nvPr/>
        </p:nvSpPr>
        <p:spPr>
          <a:xfrm>
            <a:off x="1626670" y="2147653"/>
            <a:ext cx="5438273" cy="378272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Folder Search with solid fill">
            <a:extLst>
              <a:ext uri="{FF2B5EF4-FFF2-40B4-BE49-F238E27FC236}">
                <a16:creationId xmlns:a16="http://schemas.microsoft.com/office/drawing/2014/main" id="{5FA04D95-73C2-433B-7F18-E3EB8412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883" y="3581817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1F587B-D8BA-481A-703A-63459CA4DBD7}"/>
              </a:ext>
            </a:extLst>
          </p:cNvPr>
          <p:cNvSpPr/>
          <p:nvPr/>
        </p:nvSpPr>
        <p:spPr>
          <a:xfrm>
            <a:off x="3205213" y="3811604"/>
            <a:ext cx="3436219" cy="4331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document…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19AC5D-19D7-8D54-3EC8-8724B3041727}"/>
              </a:ext>
            </a:extLst>
          </p:cNvPr>
          <p:cNvSpPr/>
          <p:nvPr/>
        </p:nvSpPr>
        <p:spPr>
          <a:xfrm>
            <a:off x="7594333" y="1501541"/>
            <a:ext cx="3137835" cy="5390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generated from uploaded data: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256418-0FCB-8D21-1EC1-0BEA464E2818}"/>
              </a:ext>
            </a:extLst>
          </p:cNvPr>
          <p:cNvSpPr/>
          <p:nvPr/>
        </p:nvSpPr>
        <p:spPr>
          <a:xfrm>
            <a:off x="7594333" y="2252312"/>
            <a:ext cx="3137835" cy="36780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50DA51-A63D-0D22-3AE4-FD4251C463AA}"/>
              </a:ext>
            </a:extLst>
          </p:cNvPr>
          <p:cNvCxnSpPr/>
          <p:nvPr/>
        </p:nvCxnSpPr>
        <p:spPr>
          <a:xfrm>
            <a:off x="7806088" y="2781701"/>
            <a:ext cx="0" cy="2175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64465D-4C44-C45B-B7F0-A5EDB04A2825}"/>
              </a:ext>
            </a:extLst>
          </p:cNvPr>
          <p:cNvCxnSpPr/>
          <p:nvPr/>
        </p:nvCxnSpPr>
        <p:spPr>
          <a:xfrm>
            <a:off x="7806088" y="4957011"/>
            <a:ext cx="27720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DDDF1205-C868-8169-1310-B48DD4505E1A}"/>
              </a:ext>
            </a:extLst>
          </p:cNvPr>
          <p:cNvSpPr/>
          <p:nvPr/>
        </p:nvSpPr>
        <p:spPr>
          <a:xfrm>
            <a:off x="8123722" y="2977016"/>
            <a:ext cx="2338939" cy="1585359"/>
          </a:xfrm>
          <a:custGeom>
            <a:avLst/>
            <a:gdLst>
              <a:gd name="connsiteX0" fmla="*/ 0 w 2338939"/>
              <a:gd name="connsiteY0" fmla="*/ 112693 h 1585359"/>
              <a:gd name="connsiteX1" fmla="*/ 1857676 w 2338939"/>
              <a:gd name="connsiteY1" fmla="*/ 151195 h 1585359"/>
              <a:gd name="connsiteX2" fmla="*/ 2338939 w 2338939"/>
              <a:gd name="connsiteY2" fmla="*/ 1585359 h 158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939" h="1585359">
                <a:moveTo>
                  <a:pt x="0" y="112693"/>
                </a:moveTo>
                <a:cubicBezTo>
                  <a:pt x="733926" y="9222"/>
                  <a:pt x="1467853" y="-94249"/>
                  <a:pt x="1857676" y="151195"/>
                </a:cubicBezTo>
                <a:cubicBezTo>
                  <a:pt x="2247499" y="396639"/>
                  <a:pt x="2261937" y="1352749"/>
                  <a:pt x="2338939" y="1585359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7EF9C3-B9D6-7E84-E745-2FA7711BF537}"/>
              </a:ext>
            </a:extLst>
          </p:cNvPr>
          <p:cNvSpPr txBox="1"/>
          <p:nvPr/>
        </p:nvSpPr>
        <p:spPr>
          <a:xfrm>
            <a:off x="10375636" y="4987611"/>
            <a:ext cx="1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236AF-5C9A-F8C6-90BF-86C744F721A7}"/>
              </a:ext>
            </a:extLst>
          </p:cNvPr>
          <p:cNvSpPr txBox="1"/>
          <p:nvPr/>
        </p:nvSpPr>
        <p:spPr>
          <a:xfrm>
            <a:off x="7584707" y="2491157"/>
            <a:ext cx="1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BF691E-8DFB-AFD6-0DB1-CEFA13B4DAEE}"/>
                  </a:ext>
                </a:extLst>
              </p14:cNvPr>
              <p14:cNvContentPartPr/>
              <p14:nvPr/>
            </p14:nvContentPartPr>
            <p14:xfrm>
              <a:off x="8005699" y="4944486"/>
              <a:ext cx="360" cy="81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BF691E-8DFB-AFD6-0DB1-CEFA13B4D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6699" y="4935486"/>
                <a:ext cx="18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C0C1FC-CDFA-7A21-4A8A-A96B836AE43E}"/>
                  </a:ext>
                </a:extLst>
              </p14:cNvPr>
              <p14:cNvContentPartPr/>
              <p14:nvPr/>
            </p14:nvContentPartPr>
            <p14:xfrm>
              <a:off x="8348419" y="4943046"/>
              <a:ext cx="2880" cy="68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C0C1FC-CDFA-7A21-4A8A-A96B836AE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9779" y="4934406"/>
                <a:ext cx="205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B52DAE-D395-A608-5402-AB0EA3F4EB8C}"/>
                  </a:ext>
                </a:extLst>
              </p14:cNvPr>
              <p14:cNvContentPartPr/>
              <p14:nvPr/>
            </p14:nvContentPartPr>
            <p14:xfrm>
              <a:off x="8740459" y="4945206"/>
              <a:ext cx="2880" cy="70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B52DAE-D395-A608-5402-AB0EA3F4E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1459" y="4936566"/>
                <a:ext cx="205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3F8569-7FA9-F7AC-5FA6-2ED2CC617C23}"/>
                  </a:ext>
                </a:extLst>
              </p14:cNvPr>
              <p14:cNvContentPartPr/>
              <p14:nvPr/>
            </p14:nvContentPartPr>
            <p14:xfrm>
              <a:off x="9161659" y="4954926"/>
              <a:ext cx="2520" cy="104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3F8569-7FA9-F7AC-5FA6-2ED2CC617C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2659" y="4945926"/>
                <a:ext cx="201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431410-AB36-11D4-9173-D8058A142F87}"/>
                  </a:ext>
                </a:extLst>
              </p14:cNvPr>
              <p14:cNvContentPartPr/>
              <p14:nvPr/>
            </p14:nvContentPartPr>
            <p14:xfrm>
              <a:off x="9567379" y="4946646"/>
              <a:ext cx="10080" cy="91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431410-AB36-11D4-9173-D8058A142F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8739" y="4937646"/>
                <a:ext cx="27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9E594A-7348-FDB4-29E7-33C6D7CD49B7}"/>
                  </a:ext>
                </a:extLst>
              </p14:cNvPr>
              <p14:cNvContentPartPr/>
              <p14:nvPr/>
            </p14:nvContentPartPr>
            <p14:xfrm>
              <a:off x="9974899" y="4964646"/>
              <a:ext cx="2880" cy="86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9E594A-7348-FDB4-29E7-33C6D7CD49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65899" y="4956006"/>
                <a:ext cx="20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FFBB98-6D45-9671-237B-C121F5932F78}"/>
                  </a:ext>
                </a:extLst>
              </p14:cNvPr>
              <p14:cNvContentPartPr/>
              <p14:nvPr/>
            </p14:nvContentPartPr>
            <p14:xfrm>
              <a:off x="10347499" y="4930446"/>
              <a:ext cx="2520" cy="113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FFBB98-6D45-9671-237B-C121F5932F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38859" y="4921806"/>
                <a:ext cx="201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5F21CC-AD28-985C-318D-43E31A2D6EC1}"/>
                  </a:ext>
                </a:extLst>
              </p14:cNvPr>
              <p14:cNvContentPartPr/>
              <p14:nvPr/>
            </p14:nvContentPartPr>
            <p14:xfrm>
              <a:off x="7774579" y="4645326"/>
              <a:ext cx="6768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5F21CC-AD28-985C-318D-43E31A2D6E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5579" y="4636686"/>
                <a:ext cx="85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A987FAB-5806-75E9-9BA6-5AB713D27E6D}"/>
                  </a:ext>
                </a:extLst>
              </p14:cNvPr>
              <p14:cNvContentPartPr/>
              <p14:nvPr/>
            </p14:nvContentPartPr>
            <p14:xfrm>
              <a:off x="7777459" y="4288206"/>
              <a:ext cx="92880" cy="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A987FAB-5806-75E9-9BA6-5AB713D27E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8819" y="4279566"/>
                <a:ext cx="110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3BE2964-4C80-F2A0-618C-2585585C565B}"/>
                  </a:ext>
                </a:extLst>
              </p14:cNvPr>
              <p14:cNvContentPartPr/>
              <p14:nvPr/>
            </p14:nvContentPartPr>
            <p14:xfrm>
              <a:off x="7767739" y="3955926"/>
              <a:ext cx="1090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3BE2964-4C80-F2A0-618C-2585585C56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9099" y="3946926"/>
                <a:ext cx="126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0094A6-DBA3-5FB4-730F-6478A7F14165}"/>
                  </a:ext>
                </a:extLst>
              </p14:cNvPr>
              <p14:cNvContentPartPr/>
              <p14:nvPr/>
            </p14:nvContentPartPr>
            <p14:xfrm>
              <a:off x="7760899" y="3590886"/>
              <a:ext cx="968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0094A6-DBA3-5FB4-730F-6478A7F141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52259" y="3581886"/>
                <a:ext cx="11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13E927-8D81-F170-6262-5BFEB530845D}"/>
                  </a:ext>
                </a:extLst>
              </p14:cNvPr>
              <p14:cNvContentPartPr/>
              <p14:nvPr/>
            </p14:nvContentPartPr>
            <p14:xfrm>
              <a:off x="7736419" y="3189846"/>
              <a:ext cx="110520" cy="5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13E927-8D81-F170-6262-5BFEB53084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7419" y="3180846"/>
                <a:ext cx="128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88AD6F2-EAC1-250C-3ECC-F35DA1A2E10A}"/>
                  </a:ext>
                </a:extLst>
              </p14:cNvPr>
              <p14:cNvContentPartPr/>
              <p14:nvPr/>
            </p14:nvContentPartPr>
            <p14:xfrm>
              <a:off x="7760179" y="2882406"/>
              <a:ext cx="130320" cy="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88AD6F2-EAC1-250C-3ECC-F35DA1A2E1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51539" y="2873406"/>
                <a:ext cx="14796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68779CC-15A0-547F-C918-51985AD79C08}"/>
              </a:ext>
            </a:extLst>
          </p:cNvPr>
          <p:cNvSpPr/>
          <p:nvPr/>
        </p:nvSpPr>
        <p:spPr>
          <a:xfrm>
            <a:off x="9413507" y="6063916"/>
            <a:ext cx="1463040" cy="240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7E34DCB-53B7-A718-A54E-69A93A7F29FB}"/>
              </a:ext>
            </a:extLst>
          </p:cNvPr>
          <p:cNvSpPr/>
          <p:nvPr/>
        </p:nvSpPr>
        <p:spPr>
          <a:xfrm>
            <a:off x="7760179" y="6063915"/>
            <a:ext cx="1463040" cy="240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</a:t>
            </a:r>
          </a:p>
        </p:txBody>
      </p:sp>
    </p:spTree>
    <p:extLst>
      <p:ext uri="{BB962C8B-B14F-4D97-AF65-F5344CB8AC3E}">
        <p14:creationId xmlns:p14="http://schemas.microsoft.com/office/powerpoint/2010/main" val="141231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A797C8-2786-669C-575D-D2F044380D4E}"/>
              </a:ext>
            </a:extLst>
          </p:cNvPr>
          <p:cNvSpPr/>
          <p:nvPr/>
        </p:nvSpPr>
        <p:spPr>
          <a:xfrm>
            <a:off x="1386038" y="712269"/>
            <a:ext cx="9942897" cy="58232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A26ED5-E4BD-64E7-33E3-784CA00809D3}"/>
              </a:ext>
            </a:extLst>
          </p:cNvPr>
          <p:cNvSpPr/>
          <p:nvPr/>
        </p:nvSpPr>
        <p:spPr>
          <a:xfrm>
            <a:off x="1751796" y="1352348"/>
            <a:ext cx="4196615" cy="452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(Normalized, unitless)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1A9D39A4-C5EB-6DA9-3686-7FD07337C561}"/>
              </a:ext>
            </a:extLst>
          </p:cNvPr>
          <p:cNvSpPr/>
          <p:nvPr/>
        </p:nvSpPr>
        <p:spPr>
          <a:xfrm>
            <a:off x="1636294" y="2122370"/>
            <a:ext cx="625643" cy="770021"/>
          </a:xfrm>
          <a:prstGeom prst="lightningBol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FAA948-E9E4-CF47-81B4-A4C838EE8425}"/>
              </a:ext>
            </a:extLst>
          </p:cNvPr>
          <p:cNvSpPr/>
          <p:nvPr/>
        </p:nvSpPr>
        <p:spPr>
          <a:xfrm>
            <a:off x="2396690" y="2208998"/>
            <a:ext cx="3551721" cy="61601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Density: 17 </a:t>
            </a:r>
          </a:p>
        </p:txBody>
      </p:sp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9F8E8132-CD06-3069-6301-D9BD2425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915" y="3296652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5CAC234-CB3F-2461-1E14-8A1C8D9038A6}"/>
              </a:ext>
            </a:extLst>
          </p:cNvPr>
          <p:cNvSpPr/>
          <p:nvPr/>
        </p:nvSpPr>
        <p:spPr>
          <a:xfrm>
            <a:off x="2396690" y="3414562"/>
            <a:ext cx="3551720" cy="61601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Temperature: 6.2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31B5A-C103-3C0D-77AA-6EA935D99CA9}"/>
              </a:ext>
            </a:extLst>
          </p:cNvPr>
          <p:cNvSpPr/>
          <p:nvPr/>
        </p:nvSpPr>
        <p:spPr>
          <a:xfrm>
            <a:off x="2396690" y="4538311"/>
            <a:ext cx="3551720" cy="770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error of this model: </a:t>
            </a:r>
          </a:p>
          <a:p>
            <a:pPr algn="ctr"/>
            <a:r>
              <a:rPr lang="en-US" dirty="0"/>
              <a:t>n – 20%  </a:t>
            </a:r>
          </a:p>
          <a:p>
            <a:pPr algn="ctr"/>
            <a:r>
              <a:rPr lang="en-US" dirty="0"/>
              <a:t>t – 7%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6E7812C-1751-98C1-2FAC-0D46883FF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4104" y="4538311"/>
            <a:ext cx="770022" cy="77002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0931EB-42EE-F401-71E1-9EE15B00E9C0}"/>
              </a:ext>
            </a:extLst>
          </p:cNvPr>
          <p:cNvSpPr/>
          <p:nvPr/>
        </p:nvSpPr>
        <p:spPr>
          <a:xfrm>
            <a:off x="6140917" y="1352348"/>
            <a:ext cx="4947387" cy="4880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another file to predict n and 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18C521-12B1-B5D6-95B9-CACD9D424711}"/>
              </a:ext>
            </a:extLst>
          </p:cNvPr>
          <p:cNvSpPr/>
          <p:nvPr/>
        </p:nvSpPr>
        <p:spPr>
          <a:xfrm>
            <a:off x="6140918" y="1998460"/>
            <a:ext cx="4947386" cy="34253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Folder Search with solid fill">
            <a:extLst>
              <a:ext uri="{FF2B5EF4-FFF2-40B4-BE49-F238E27FC236}">
                <a16:creationId xmlns:a16="http://schemas.microsoft.com/office/drawing/2014/main" id="{893A1810-B4D3-C891-425F-61034D6A8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9130" y="3432624"/>
            <a:ext cx="831861" cy="8318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131A129-AECA-6EBF-3FEC-847CC6243CA3}"/>
              </a:ext>
            </a:extLst>
          </p:cNvPr>
          <p:cNvSpPr/>
          <p:nvPr/>
        </p:nvSpPr>
        <p:spPr>
          <a:xfrm>
            <a:off x="7719461" y="3662411"/>
            <a:ext cx="3126048" cy="3922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document…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BDA992D-46F5-CB57-65BF-150C19CBFE14}"/>
              </a:ext>
            </a:extLst>
          </p:cNvPr>
          <p:cNvSpPr/>
          <p:nvPr/>
        </p:nvSpPr>
        <p:spPr>
          <a:xfrm>
            <a:off x="9544557" y="6063915"/>
            <a:ext cx="1463040" cy="240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DEDB10E-249E-8345-E9E7-5377F9145566}"/>
              </a:ext>
            </a:extLst>
          </p:cNvPr>
          <p:cNvSpPr/>
          <p:nvPr/>
        </p:nvSpPr>
        <p:spPr>
          <a:xfrm>
            <a:off x="7873465" y="6063915"/>
            <a:ext cx="1463040" cy="240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EEDE35-133E-C492-0AEC-3BD36E9AC199}"/>
              </a:ext>
            </a:extLst>
          </p:cNvPr>
          <p:cNvSpPr/>
          <p:nvPr/>
        </p:nvSpPr>
        <p:spPr>
          <a:xfrm>
            <a:off x="5760836" y="6063915"/>
            <a:ext cx="1904577" cy="2406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results to file </a:t>
            </a:r>
          </a:p>
        </p:txBody>
      </p:sp>
    </p:spTree>
    <p:extLst>
      <p:ext uri="{BB962C8B-B14F-4D97-AF65-F5344CB8AC3E}">
        <p14:creationId xmlns:p14="http://schemas.microsoft.com/office/powerpoint/2010/main" val="35575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0289-556C-6D14-2AC4-4153179D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A19C-4C43-33E5-6296-DA550024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this be affected when “noisy” data is used? How to account for that in training? </a:t>
            </a:r>
          </a:p>
          <a:p>
            <a:r>
              <a:rPr lang="en-US" dirty="0"/>
              <a:t>Are there more effective ML methods that might fit the data better instead of this specific type of regression? </a:t>
            </a:r>
          </a:p>
          <a:p>
            <a:r>
              <a:rPr lang="en-US" dirty="0"/>
              <a:t>How does the underlying math make the model work? Using a library is very different from building it from scratch so that it can be customized to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65758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E65-5EC3-5651-294F-C5C3A111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787E-9B82-2A7D-0FA0-14BB3E64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STIXTwoText"/>
                <a:cs typeface="Arial"/>
              </a:rPr>
              <a:t>Knudsen, D. J., J. K. Burchill, S. C. </a:t>
            </a:r>
            <a:r>
              <a:rPr lang="en-US" sz="2400" dirty="0" err="1">
                <a:effectLst/>
                <a:latin typeface="STIXTwoText"/>
                <a:cs typeface="Arial"/>
              </a:rPr>
              <a:t>Buchert</a:t>
            </a:r>
            <a:r>
              <a:rPr lang="en-US" sz="2400" dirty="0">
                <a:effectLst/>
                <a:latin typeface="STIXTwoText"/>
                <a:cs typeface="Arial"/>
              </a:rPr>
              <a:t>, A. I. Eriksson, R. Gill, J.-E. </a:t>
            </a:r>
            <a:r>
              <a:rPr lang="en-US" sz="2400" dirty="0" err="1">
                <a:effectLst/>
                <a:latin typeface="STIXTwoText"/>
                <a:cs typeface="Arial"/>
              </a:rPr>
              <a:t>Wahlund</a:t>
            </a:r>
            <a:r>
              <a:rPr lang="en-US" sz="2400" dirty="0">
                <a:effectLst/>
                <a:latin typeface="STIXTwoText"/>
                <a:cs typeface="Arial"/>
              </a:rPr>
              <a:t>, L. </a:t>
            </a:r>
            <a:r>
              <a:rPr lang="en-US" sz="2400" dirty="0" err="1">
                <a:effectLst/>
                <a:latin typeface="STIXTwoText"/>
                <a:cs typeface="Arial"/>
              </a:rPr>
              <a:t>Åhlen</a:t>
            </a:r>
            <a:r>
              <a:rPr lang="en-US" sz="2400" dirty="0">
                <a:effectLst/>
                <a:latin typeface="STIXTwoText"/>
                <a:cs typeface="Arial"/>
              </a:rPr>
              <a:t>, M. Smith, and B. Moffat (2017), Thermal ion imagers and Langmuir probes in the Swarm electric field instruments, J. </a:t>
            </a:r>
            <a:r>
              <a:rPr lang="en-US" sz="2400" dirty="0" err="1">
                <a:effectLst/>
                <a:latin typeface="STIXTwoText"/>
                <a:cs typeface="Arial"/>
              </a:rPr>
              <a:t>Geophys</a:t>
            </a:r>
            <a:r>
              <a:rPr lang="en-US" sz="2400" dirty="0">
                <a:effectLst/>
                <a:latin typeface="STIXTwoText"/>
                <a:cs typeface="Arial"/>
              </a:rPr>
              <a:t>. Res. Space Physics, 122, 2655–2673, doi</a:t>
            </a:r>
            <a:r>
              <a:rPr lang="en-US" sz="2400">
                <a:effectLst/>
                <a:latin typeface="STIXTwoText"/>
                <a:cs typeface="Arial"/>
              </a:rPr>
              <a:t>:10.1002/2016JA022571.</a:t>
            </a:r>
            <a:r>
              <a:rPr lang="en-US">
                <a:latin typeface="STIXTwoText"/>
                <a:cs typeface="Arial"/>
              </a:rPr>
              <a:t> </a:t>
            </a:r>
            <a:endParaRPr lang="en-US" sz="2400" dirty="0">
              <a:effectLst/>
              <a:latin typeface="MyriadPro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STIXTwoText"/>
                <a:cs typeface="Arial"/>
              </a:rPr>
              <a:t>Mott-Smith, H. M., &amp; Langmuir, I. (1926, Oct). The theory of collectors in gaseous discharges. </a:t>
            </a:r>
            <a:r>
              <a:rPr lang="en-US" sz="2400" i="1" dirty="0">
                <a:effectLst/>
                <a:latin typeface="STIXTwoText"/>
                <a:cs typeface="Arial"/>
              </a:rPr>
              <a:t>Physical Review</a:t>
            </a:r>
            <a:r>
              <a:rPr lang="en-US" sz="2400" dirty="0">
                <a:effectLst/>
                <a:latin typeface="STIXTwoText"/>
                <a:cs typeface="Arial"/>
              </a:rPr>
              <a:t>, </a:t>
            </a:r>
            <a:r>
              <a:rPr lang="en-US" sz="2400" i="1" dirty="0">
                <a:effectLst/>
                <a:latin typeface="STIXTwoText"/>
                <a:cs typeface="Arial"/>
              </a:rPr>
              <a:t>28</a:t>
            </a:r>
            <a:r>
              <a:rPr lang="en-US" sz="2400" dirty="0">
                <a:effectLst/>
                <a:latin typeface="STIXTwoText"/>
                <a:cs typeface="Arial"/>
              </a:rPr>
              <a:t>, 727–763. </a:t>
            </a:r>
            <a:r>
              <a:rPr lang="en-US" sz="2400" dirty="0">
                <a:effectLst/>
                <a:latin typeface="STIXTwoText"/>
                <a:cs typeface="Arial"/>
                <a:hlinkClick r:id="rId2"/>
              </a:rPr>
              <a:t>https://doi.org/10.1103/PhysRev.28.727</a:t>
            </a:r>
            <a:r>
              <a:rPr lang="en-US" sz="2400" dirty="0">
                <a:effectLst/>
                <a:latin typeface="STIXTwoText"/>
                <a:cs typeface="Arial"/>
              </a:rPr>
              <a:t> </a:t>
            </a:r>
            <a:r>
              <a:rPr lang="en-US" dirty="0">
                <a:latin typeface="STIXTwoText"/>
                <a:cs typeface="Arial"/>
              </a:rPr>
              <a:t>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STIXTwoText"/>
                <a:cs typeface="Arial"/>
              </a:rPr>
              <a:t>Resendiz</a:t>
            </a:r>
            <a:r>
              <a:rPr lang="en-US" sz="2400" dirty="0">
                <a:effectLst/>
                <a:latin typeface="STIXTwoText"/>
                <a:cs typeface="Arial"/>
              </a:rPr>
              <a:t> Lira, P. A., &amp; Marchand, R. (2021). Simulation inference of plasma parameters from Langmuir probe measurements. </a:t>
            </a:r>
            <a:r>
              <a:rPr lang="en-US" sz="2400" i="1" dirty="0">
                <a:effectLst/>
                <a:latin typeface="STIXTwoText"/>
                <a:cs typeface="Arial"/>
              </a:rPr>
              <a:t>Earth and Space Science</a:t>
            </a:r>
            <a:r>
              <a:rPr lang="en-US" sz="2400" dirty="0">
                <a:effectLst/>
                <a:latin typeface="STIXTwoText"/>
                <a:cs typeface="Arial"/>
              </a:rPr>
              <a:t>, </a:t>
            </a:r>
            <a:r>
              <a:rPr lang="en-US" sz="2400" i="1" dirty="0">
                <a:effectLst/>
                <a:latin typeface="STIXTwoText"/>
                <a:cs typeface="Arial"/>
              </a:rPr>
              <a:t>8</a:t>
            </a:r>
            <a:r>
              <a:rPr lang="en-US" sz="2400" dirty="0">
                <a:effectLst/>
                <a:latin typeface="STIXTwoText"/>
                <a:cs typeface="Arial"/>
              </a:rPr>
              <a:t>, e2020EA001344. </a:t>
            </a:r>
            <a:r>
              <a:rPr lang="en-US" sz="2400" dirty="0">
                <a:effectLst/>
                <a:latin typeface="STIXTwoText"/>
                <a:cs typeface="Arial"/>
                <a:hlinkClick r:id="rId3"/>
              </a:rPr>
              <a:t>https://doi.org/10.1029/2020EA001344</a:t>
            </a:r>
            <a:r>
              <a:rPr lang="en-US" sz="2400" dirty="0">
                <a:effectLst/>
                <a:latin typeface="STIXTwoText"/>
                <a:cs typeface="Arial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79ED0-651A-5CCE-329F-52AA6D06DD90}"/>
              </a:ext>
            </a:extLst>
          </p:cNvPr>
          <p:cNvSpPr txBox="1"/>
          <p:nvPr/>
        </p:nvSpPr>
        <p:spPr>
          <a:xfrm>
            <a:off x="1141412" y="5411973"/>
            <a:ext cx="972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project is an extension of and builds upon research from my summer work at Los Alamos National Laboratory. Approved for unlimited release under LA-UR-24-27764. </a:t>
            </a:r>
          </a:p>
        </p:txBody>
      </p:sp>
    </p:spTree>
    <p:extLst>
      <p:ext uri="{BB962C8B-B14F-4D97-AF65-F5344CB8AC3E}">
        <p14:creationId xmlns:p14="http://schemas.microsoft.com/office/powerpoint/2010/main" val="10344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E2E-6CE3-2C21-5707-264B539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plasma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0053-6A1F-5537-0B5A-E66B2F4A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5975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Ionized gas in Earth’s plasma environment</a:t>
            </a:r>
          </a:p>
          <a:p>
            <a:pPr lvl="1"/>
            <a:r>
              <a:rPr lang="en-US" dirty="0"/>
              <a:t>Important parameters are density &amp; temperature</a:t>
            </a:r>
          </a:p>
          <a:p>
            <a:pPr lvl="1"/>
            <a:r>
              <a:rPr lang="en-US" dirty="0"/>
              <a:t>Understanding these parameters is important to space plasma physics studies </a:t>
            </a:r>
          </a:p>
          <a:p>
            <a:pPr lvl="1"/>
            <a:r>
              <a:rPr lang="en-US" dirty="0"/>
              <a:t>Still has gaps in knowledge </a:t>
            </a:r>
          </a:p>
          <a:p>
            <a:r>
              <a:rPr lang="en-US" dirty="0"/>
              <a:t>Langmuir Probes are an instrument used to infer density and temperature (parameters) of plasma </a:t>
            </a:r>
          </a:p>
          <a:p>
            <a:pPr lvl="1"/>
            <a:r>
              <a:rPr lang="en-US" dirty="0"/>
              <a:t>Less intrusive than other measuring techniques</a:t>
            </a:r>
          </a:p>
          <a:p>
            <a:pPr lvl="1"/>
            <a:r>
              <a:rPr lang="en-US" dirty="0"/>
              <a:t>Relatively small and easy to construct and operate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5F6-4B17-E246-A3FA-F566C50A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CCD6-C94E-E0E3-E04A-57B5AB9D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3" y="2097088"/>
            <a:ext cx="4875211" cy="3541714"/>
          </a:xfrm>
        </p:spPr>
        <p:txBody>
          <a:bodyPr>
            <a:normAutofit/>
          </a:bodyPr>
          <a:lstStyle/>
          <a:p>
            <a:r>
              <a:rPr lang="en-US" dirty="0"/>
              <a:t>Current methods for inferring parameters are theory based</a:t>
            </a:r>
          </a:p>
          <a:p>
            <a:r>
              <a:rPr lang="en-US" dirty="0"/>
              <a:t>Theories only work given certain conditions – how about a method that doesn’t rely on theory?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64F893-FD51-FE69-6B12-EBFC04C3F7C1}"/>
              </a:ext>
            </a:extLst>
          </p:cNvPr>
          <p:cNvGrpSpPr/>
          <p:nvPr/>
        </p:nvGrpSpPr>
        <p:grpSpPr>
          <a:xfrm>
            <a:off x="6566656" y="2097088"/>
            <a:ext cx="4875211" cy="3429494"/>
            <a:chOff x="5058490" y="3660075"/>
            <a:chExt cx="3655899" cy="257954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8FB56B-2EB0-D448-C291-CA669601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8490" y="3660075"/>
              <a:ext cx="3655899" cy="257954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36DBE7-372E-09A4-2F2E-B8AFB2ABBAC2}"/>
                </a:ext>
              </a:extLst>
            </p:cNvPr>
            <p:cNvSpPr/>
            <p:nvPr/>
          </p:nvSpPr>
          <p:spPr>
            <a:xfrm>
              <a:off x="5650666" y="3892085"/>
              <a:ext cx="1915205" cy="216156"/>
            </a:xfrm>
            <a:prstGeom prst="rect">
              <a:avLst/>
            </a:prstGeom>
            <a:solidFill>
              <a:srgbClr val="CC0066">
                <a:alpha val="5000"/>
              </a:srgbClr>
            </a:solidFill>
            <a:ln w="12600">
              <a:solidFill>
                <a:srgbClr val="CC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ACB243-094B-10A5-6CBC-C6F33FB9A309}"/>
                </a:ext>
              </a:extLst>
            </p:cNvPr>
            <p:cNvSpPr txBox="1"/>
            <p:nvPr/>
          </p:nvSpPr>
          <p:spPr>
            <a:xfrm>
              <a:off x="5585952" y="4089875"/>
              <a:ext cx="17018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CC0065"/>
                  </a:solidFill>
                </a:rPr>
                <a:t>Ion saturation region</a:t>
              </a: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6AA745FC-9879-F1AD-E7AF-E24C14881B33}"/>
                </a:ext>
              </a:extLst>
            </p:cNvPr>
            <p:cNvSpPr/>
            <p:nvPr/>
          </p:nvSpPr>
          <p:spPr>
            <a:xfrm>
              <a:off x="7549500" y="3936024"/>
              <a:ext cx="666766" cy="493730"/>
            </a:xfrm>
            <a:prstGeom prst="diamond">
              <a:avLst/>
            </a:prstGeom>
            <a:solidFill>
              <a:srgbClr val="00AA64">
                <a:alpha val="5000"/>
              </a:srgbClr>
            </a:solidFill>
            <a:ln w="126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268259-4881-A1DF-EBF1-AB0A0ACC0B04}"/>
                </a:ext>
              </a:extLst>
            </p:cNvPr>
            <p:cNvSpPr txBox="1"/>
            <p:nvPr/>
          </p:nvSpPr>
          <p:spPr>
            <a:xfrm>
              <a:off x="6754710" y="4305101"/>
              <a:ext cx="1128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</a:rPr>
                <a:t>Retardation region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DE7041-85F0-5267-449E-21698E7C801C}"/>
                </a:ext>
              </a:extLst>
            </p:cNvPr>
            <p:cNvSpPr/>
            <p:nvPr/>
          </p:nvSpPr>
          <p:spPr>
            <a:xfrm rot="4191591">
              <a:off x="7592166" y="5074693"/>
              <a:ext cx="1401854" cy="237544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  <a:ln w="126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80C6F-5693-0A8D-5150-56F3ADFC1C2D}"/>
                </a:ext>
              </a:extLst>
            </p:cNvPr>
            <p:cNvSpPr txBox="1"/>
            <p:nvPr/>
          </p:nvSpPr>
          <p:spPr>
            <a:xfrm>
              <a:off x="7432221" y="5251863"/>
              <a:ext cx="829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Linear region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0F6AD4-6677-A8B5-678C-2EAF8590C952}"/>
              </a:ext>
            </a:extLst>
          </p:cNvPr>
          <p:cNvSpPr txBox="1"/>
          <p:nvPr/>
        </p:nvSpPr>
        <p:spPr>
          <a:xfrm>
            <a:off x="6528860" y="1491310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of Langmuir Probes: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882A5-0AC7-BAC2-38E8-5A298413E635}"/>
              </a:ext>
            </a:extLst>
          </p:cNvPr>
          <p:cNvSpPr txBox="1"/>
          <p:nvPr/>
        </p:nvSpPr>
        <p:spPr>
          <a:xfrm>
            <a:off x="6487556" y="5660413"/>
            <a:ext cx="5459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ꜛthis is why parameters have to be </a:t>
            </a:r>
            <a:r>
              <a:rPr lang="en-US" i="1" dirty="0"/>
              <a:t>inferred</a:t>
            </a:r>
            <a:r>
              <a:rPr lang="en-US" dirty="0"/>
              <a:t>. The output is in the form of Voltage-Current, not Density-Temperature</a:t>
            </a:r>
          </a:p>
        </p:txBody>
      </p:sp>
    </p:spTree>
    <p:extLst>
      <p:ext uri="{BB962C8B-B14F-4D97-AF65-F5344CB8AC3E}">
        <p14:creationId xmlns:p14="http://schemas.microsoft.com/office/powerpoint/2010/main" val="10546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7C9B-C457-A8EE-7B72-B4EC31FA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2DCF-8F58-4048-41C1-1D777F23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43113"/>
            <a:ext cx="4878391" cy="2717801"/>
          </a:xfrm>
        </p:spPr>
        <p:txBody>
          <a:bodyPr/>
          <a:lstStyle/>
          <a:p>
            <a:r>
              <a:rPr lang="en-US" dirty="0"/>
              <a:t>2 step process</a:t>
            </a:r>
          </a:p>
          <a:p>
            <a:r>
              <a:rPr lang="en-US" dirty="0"/>
              <a:t>Not as accurate in certain scenarios</a:t>
            </a:r>
          </a:p>
          <a:p>
            <a:r>
              <a:rPr lang="en-US" dirty="0"/>
              <a:t>Depends on underlying theory to predict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12A3-5612-6918-C5E4-7D63D3E6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043113"/>
            <a:ext cx="4875210" cy="2717801"/>
          </a:xfrm>
        </p:spPr>
        <p:txBody>
          <a:bodyPr/>
          <a:lstStyle/>
          <a:p>
            <a:r>
              <a:rPr lang="en-US" dirty="0"/>
              <a:t>1 step process</a:t>
            </a:r>
          </a:p>
          <a:p>
            <a:r>
              <a:rPr lang="en-US" dirty="0"/>
              <a:t>Can be applied to any scenario that has data</a:t>
            </a:r>
          </a:p>
          <a:p>
            <a:r>
              <a:rPr lang="en-US" dirty="0"/>
              <a:t>Does not depend on theory to predict, only data</a:t>
            </a:r>
          </a:p>
        </p:txBody>
      </p:sp>
    </p:spTree>
    <p:extLst>
      <p:ext uri="{BB962C8B-B14F-4D97-AF65-F5344CB8AC3E}">
        <p14:creationId xmlns:p14="http://schemas.microsoft.com/office/powerpoint/2010/main" val="211775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89FA-7802-407C-9DFA-BD594A9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98" y="200743"/>
            <a:ext cx="5553640" cy="1909666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real-world method: </a:t>
            </a:r>
            <a:br>
              <a:rPr lang="en-US" dirty="0"/>
            </a:br>
            <a:r>
              <a:rPr lang="en-US" dirty="0"/>
              <a:t>Theory (orbital motion limited theory)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64E1-84B8-88A4-0913-4D498B9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90119"/>
            <a:ext cx="9905999" cy="3541714"/>
          </a:xfrm>
        </p:spPr>
        <p:txBody>
          <a:bodyPr/>
          <a:lstStyle/>
          <a:p>
            <a:r>
              <a:rPr lang="en-US" dirty="0"/>
              <a:t>Works by first extracting temperature: </a:t>
            </a:r>
          </a:p>
          <a:p>
            <a:endParaRPr lang="en-US" dirty="0"/>
          </a:p>
          <a:p>
            <a:r>
              <a:rPr lang="en-US" dirty="0"/>
              <a:t>Then density: </a:t>
            </a:r>
          </a:p>
          <a:p>
            <a:endParaRPr lang="en-US" dirty="0"/>
          </a:p>
          <a:p>
            <a:r>
              <a:rPr lang="en-US" dirty="0"/>
              <a:t>Simplified version (does not depend on temperature):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78C6-4279-7B8B-167C-042744F8AE27}"/>
                  </a:ext>
                </a:extLst>
              </p:cNvPr>
              <p:cNvSpPr txBox="1"/>
              <p:nvPr/>
            </p:nvSpPr>
            <p:spPr>
              <a:xfrm>
                <a:off x="3381133" y="3517610"/>
                <a:ext cx="3941737" cy="1005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𝑡𝑜𝑡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sz="1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78C6-4279-7B8B-167C-042744F8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33" y="3517610"/>
                <a:ext cx="3941737" cy="1005468"/>
              </a:xfrm>
              <a:prstGeom prst="rect">
                <a:avLst/>
              </a:prstGeom>
              <a:blipFill>
                <a:blip r:embed="rId2"/>
                <a:stretch>
                  <a:fillRect t="-62963" b="-7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9A4CEE-ACA6-1882-47AB-07E75A6E9802}"/>
                  </a:ext>
                </a:extLst>
              </p:cNvPr>
              <p:cNvSpPr txBox="1"/>
              <p:nvPr/>
            </p:nvSpPr>
            <p:spPr>
              <a:xfrm>
                <a:off x="6549134" y="2493516"/>
                <a:ext cx="3675878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9A4CEE-ACA6-1882-47AB-07E75A6E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34" y="2493516"/>
                <a:ext cx="3675878" cy="572914"/>
              </a:xfrm>
              <a:prstGeom prst="rect">
                <a:avLst/>
              </a:prstGeom>
              <a:blipFill>
                <a:blip r:embed="rId3"/>
                <a:stretch>
                  <a:fillRect l="-690" t="-8696" r="-172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DED0FE-AA9B-BDA6-DFBE-7624CD88B2BB}"/>
                  </a:ext>
                </a:extLst>
              </p:cNvPr>
              <p:cNvSpPr txBox="1"/>
              <p:nvPr/>
            </p:nvSpPr>
            <p:spPr>
              <a:xfrm>
                <a:off x="8059757" y="4784526"/>
                <a:ext cx="3340007" cy="49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𝑠𝑖𝑚𝑝𝑙𝑖𝑓𝑖𝑒𝑑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DED0FE-AA9B-BDA6-DFBE-7624CD88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757" y="4784526"/>
                <a:ext cx="3340007" cy="498726"/>
              </a:xfrm>
              <a:prstGeom prst="rect">
                <a:avLst/>
              </a:prstGeom>
              <a:blipFill>
                <a:blip r:embed="rId4"/>
                <a:stretch>
                  <a:fillRect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D34207-3579-14A9-075D-F339772C9D39}"/>
                  </a:ext>
                </a:extLst>
              </p:cNvPr>
              <p:cNvSpPr txBox="1"/>
              <p:nvPr/>
            </p:nvSpPr>
            <p:spPr>
              <a:xfrm>
                <a:off x="9728145" y="5682689"/>
                <a:ext cx="1478061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D34207-3579-14A9-075D-F339772C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45" y="5682689"/>
                <a:ext cx="1478061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552A74-2C76-8B9B-3297-F29DE6395018}"/>
              </a:ext>
            </a:extLst>
          </p:cNvPr>
          <p:cNvSpPr txBox="1"/>
          <p:nvPr/>
        </p:nvSpPr>
        <p:spPr>
          <a:xfrm>
            <a:off x="8568808" y="5778603"/>
            <a:ext cx="12059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High error with light ions due to neglect of thermal effect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236108F-F308-3095-2C0C-3B17C2842C70}"/>
              </a:ext>
            </a:extLst>
          </p:cNvPr>
          <p:cNvSpPr/>
          <p:nvPr/>
        </p:nvSpPr>
        <p:spPr>
          <a:xfrm>
            <a:off x="8820232" y="5441706"/>
            <a:ext cx="178125" cy="18459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A12B418-DB85-F054-D210-77F91A5F7E5E}"/>
              </a:ext>
            </a:extLst>
          </p:cNvPr>
          <p:cNvSpPr/>
          <p:nvPr/>
        </p:nvSpPr>
        <p:spPr>
          <a:xfrm rot="16200000">
            <a:off x="9679013" y="5973378"/>
            <a:ext cx="178125" cy="18459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3657A-2830-0CAC-92DB-900D61BA6713}"/>
              </a:ext>
            </a:extLst>
          </p:cNvPr>
          <p:cNvSpPr txBox="1"/>
          <p:nvPr/>
        </p:nvSpPr>
        <p:spPr>
          <a:xfrm>
            <a:off x="6623822" y="3119984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*Pulls values subjectively meaning it’s prone to error!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0C09F-004E-346C-A349-5948F0D2F959}"/>
              </a:ext>
            </a:extLst>
          </p:cNvPr>
          <p:cNvSpPr txBox="1"/>
          <p:nvPr/>
        </p:nvSpPr>
        <p:spPr>
          <a:xfrm>
            <a:off x="7183216" y="3963431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*Error in temperature propagates!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67AA0F-AFA3-044F-26DF-D1ED8FD302B3}"/>
              </a:ext>
            </a:extLst>
          </p:cNvPr>
          <p:cNvGrpSpPr/>
          <p:nvPr/>
        </p:nvGrpSpPr>
        <p:grpSpPr>
          <a:xfrm>
            <a:off x="6967331" y="234130"/>
            <a:ext cx="4635388" cy="2075290"/>
            <a:chOff x="5058490" y="3660075"/>
            <a:chExt cx="3655899" cy="257954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C7B1BFF-7968-CD85-7296-26F1DA92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8490" y="3660075"/>
              <a:ext cx="3655899" cy="2579543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C6199D-D7BF-27CD-86F5-B81CCBA6BBB7}"/>
                </a:ext>
              </a:extLst>
            </p:cNvPr>
            <p:cNvSpPr/>
            <p:nvPr/>
          </p:nvSpPr>
          <p:spPr>
            <a:xfrm>
              <a:off x="5650666" y="3892085"/>
              <a:ext cx="1915205" cy="216156"/>
            </a:xfrm>
            <a:prstGeom prst="rect">
              <a:avLst/>
            </a:prstGeom>
            <a:solidFill>
              <a:srgbClr val="CC0066">
                <a:alpha val="5000"/>
              </a:srgbClr>
            </a:solidFill>
            <a:ln w="12600">
              <a:solidFill>
                <a:srgbClr val="CC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98010B-2748-0A59-24D9-AA4A6CC1BC0D}"/>
                </a:ext>
              </a:extLst>
            </p:cNvPr>
            <p:cNvSpPr txBox="1"/>
            <p:nvPr/>
          </p:nvSpPr>
          <p:spPr>
            <a:xfrm>
              <a:off x="5585952" y="4089875"/>
              <a:ext cx="17018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CC0065"/>
                  </a:solidFill>
                </a:rPr>
                <a:t>Ion saturation region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52CA82D8-CD05-32AE-D420-ED504CF0D2CF}"/>
                </a:ext>
              </a:extLst>
            </p:cNvPr>
            <p:cNvSpPr/>
            <p:nvPr/>
          </p:nvSpPr>
          <p:spPr>
            <a:xfrm>
              <a:off x="7549500" y="3936024"/>
              <a:ext cx="666766" cy="493730"/>
            </a:xfrm>
            <a:prstGeom prst="diamond">
              <a:avLst/>
            </a:prstGeom>
            <a:solidFill>
              <a:srgbClr val="00AA64">
                <a:alpha val="5000"/>
              </a:srgbClr>
            </a:solidFill>
            <a:ln w="126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C3BC42-FFCA-4A7A-5F66-7A47B6E273B7}"/>
                </a:ext>
              </a:extLst>
            </p:cNvPr>
            <p:cNvSpPr txBox="1"/>
            <p:nvPr/>
          </p:nvSpPr>
          <p:spPr>
            <a:xfrm>
              <a:off x="6754710" y="4305101"/>
              <a:ext cx="1128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</a:rPr>
                <a:t>Retardation region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3EE6D9-F0A4-2D89-8E9C-83ADE4146D98}"/>
                </a:ext>
              </a:extLst>
            </p:cNvPr>
            <p:cNvSpPr/>
            <p:nvPr/>
          </p:nvSpPr>
          <p:spPr>
            <a:xfrm rot="4191591">
              <a:off x="7592166" y="5074693"/>
              <a:ext cx="1401854" cy="237544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  <a:ln w="126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D4FC8D-00F2-EF7D-93F0-6ACE8A832276}"/>
                </a:ext>
              </a:extLst>
            </p:cNvPr>
            <p:cNvSpPr txBox="1"/>
            <p:nvPr/>
          </p:nvSpPr>
          <p:spPr>
            <a:xfrm>
              <a:off x="7432221" y="5251863"/>
              <a:ext cx="829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Linear region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87F4C2-E375-AF69-9FD9-6253CAAE3997}"/>
              </a:ext>
            </a:extLst>
          </p:cNvPr>
          <p:cNvCxnSpPr>
            <a:cxnSpLocks/>
          </p:cNvCxnSpPr>
          <p:nvPr/>
        </p:nvCxnSpPr>
        <p:spPr>
          <a:xfrm>
            <a:off x="7740783" y="425474"/>
            <a:ext cx="3550069" cy="29447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411A66-D45C-0D7E-35D7-42DE3A799674}"/>
              </a:ext>
            </a:extLst>
          </p:cNvPr>
          <p:cNvCxnSpPr>
            <a:cxnSpLocks/>
          </p:cNvCxnSpPr>
          <p:nvPr/>
        </p:nvCxnSpPr>
        <p:spPr>
          <a:xfrm flipH="1" flipV="1">
            <a:off x="10361584" y="229691"/>
            <a:ext cx="595433" cy="1052342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Close with solid fill">
            <a:extLst>
              <a:ext uri="{FF2B5EF4-FFF2-40B4-BE49-F238E27FC236}">
                <a16:creationId xmlns:a16="http://schemas.microsoft.com/office/drawing/2014/main" id="{1A08B631-5AB3-B924-A3B3-37E341A83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36953" y="270727"/>
            <a:ext cx="282644" cy="282644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B2BB645-AEC3-FDF0-E3A1-10B06FD4A38F}"/>
              </a:ext>
            </a:extLst>
          </p:cNvPr>
          <p:cNvSpPr/>
          <p:nvPr/>
        </p:nvSpPr>
        <p:spPr>
          <a:xfrm flipV="1">
            <a:off x="10458504" y="575423"/>
            <a:ext cx="45719" cy="95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0AC-FCBD-3C0D-70B4-D30476B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92D0-1AB9-E1FB-0C3D-82BC5447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current-voltage curve collected by Langmuir probe as data</a:t>
            </a:r>
          </a:p>
          <a:p>
            <a:r>
              <a:rPr lang="en-US" dirty="0"/>
              <a:t>Uses shape of curve to predict density and temperature at once</a:t>
            </a:r>
          </a:p>
          <a:p>
            <a:r>
              <a:rPr lang="en-US" dirty="0"/>
              <a:t>Applies to scenarios where theory is not ideal</a:t>
            </a:r>
          </a:p>
        </p:txBody>
      </p:sp>
    </p:spTree>
    <p:extLst>
      <p:ext uri="{BB962C8B-B14F-4D97-AF65-F5344CB8AC3E}">
        <p14:creationId xmlns:p14="http://schemas.microsoft.com/office/powerpoint/2010/main" val="244716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B3BD-B4CD-3B29-45F1-1A778D6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54" y="309759"/>
            <a:ext cx="9905998" cy="1478570"/>
          </a:xfrm>
        </p:spPr>
        <p:txBody>
          <a:bodyPr/>
          <a:lstStyle/>
          <a:p>
            <a:r>
              <a:rPr lang="en-US" dirty="0"/>
              <a:t>Pseudocode (Outline)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2C7B0F-CDAC-00E3-083A-C0655A08D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83768"/>
              </p:ext>
            </p:extLst>
          </p:nvPr>
        </p:nvGraphicFramePr>
        <p:xfrm>
          <a:off x="644458" y="1705459"/>
          <a:ext cx="11406846" cy="424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4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B6DD64-2F9A-96B4-8011-5B55C1C96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560623"/>
              </p:ext>
            </p:extLst>
          </p:nvPr>
        </p:nvGraphicFramePr>
        <p:xfrm>
          <a:off x="3579636" y="10490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6C2C9EF-97AB-12B8-F06E-9C1264349FE4}"/>
              </a:ext>
            </a:extLst>
          </p:cNvPr>
          <p:cNvSpPr txBox="1">
            <a:spLocks/>
          </p:cNvSpPr>
          <p:nvPr/>
        </p:nvSpPr>
        <p:spPr>
          <a:xfrm>
            <a:off x="1143001" y="309759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Pseudocode (pulling data + Training)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6B4F2-0B47-A39E-1011-D233E7B5A425}"/>
              </a:ext>
            </a:extLst>
          </p:cNvPr>
          <p:cNvSpPr txBox="1"/>
          <p:nvPr/>
        </p:nvSpPr>
        <p:spPr>
          <a:xfrm>
            <a:off x="1023730" y="1182757"/>
            <a:ext cx="1779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 as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63025-5274-686E-3DB4-0763CD12FB7A}"/>
              </a:ext>
            </a:extLst>
          </p:cNvPr>
          <p:cNvSpPr txBox="1"/>
          <p:nvPr/>
        </p:nvSpPr>
        <p:spPr>
          <a:xfrm>
            <a:off x="1023730" y="3043754"/>
            <a:ext cx="1982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data should be normalized so that the values aren’t too large to handle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CB261-9D69-2403-B3EF-F88643EA9411}"/>
              </a:ext>
            </a:extLst>
          </p:cNvPr>
          <p:cNvSpPr txBox="1"/>
          <p:nvPr/>
        </p:nvSpPr>
        <p:spPr>
          <a:xfrm>
            <a:off x="1023729" y="4760844"/>
            <a:ext cx="1982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should be saved so valuable training time doesn’t need to be repeated</a:t>
            </a:r>
          </a:p>
        </p:txBody>
      </p:sp>
    </p:spTree>
    <p:extLst>
      <p:ext uri="{BB962C8B-B14F-4D97-AF65-F5344CB8AC3E}">
        <p14:creationId xmlns:p14="http://schemas.microsoft.com/office/powerpoint/2010/main" val="34234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4F62-6A39-26A4-2399-28999B5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Pseudocode (predicting)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977307-AFC0-3B24-30C4-BCBE426F9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94916"/>
              </p:ext>
            </p:extLst>
          </p:nvPr>
        </p:nvGraphicFramePr>
        <p:xfrm>
          <a:off x="3099335" y="1309036"/>
          <a:ext cx="7948078" cy="448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756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8694</TotalTime>
  <Words>929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MyriadPro</vt:lpstr>
      <vt:lpstr>STIXTwoText</vt:lpstr>
      <vt:lpstr>Arial</vt:lpstr>
      <vt:lpstr>Cambria Math</vt:lpstr>
      <vt:lpstr>Tw Cen MT</vt:lpstr>
      <vt:lpstr>Circuit</vt:lpstr>
      <vt:lpstr>Using machine learning to infer plasma parameters from Langmuir probes</vt:lpstr>
      <vt:lpstr>Space plasma</vt:lpstr>
      <vt:lpstr>The problem</vt:lpstr>
      <vt:lpstr>Theory vs Machine learning</vt:lpstr>
      <vt:lpstr>Current real-world method:  Theory (orbital motion limited theory) </vt:lpstr>
      <vt:lpstr>Machine learning model design</vt:lpstr>
      <vt:lpstr>Pseudocode (Outline)</vt:lpstr>
      <vt:lpstr>PowerPoint Presentation</vt:lpstr>
      <vt:lpstr>Pseudocode (predicting)</vt:lpstr>
      <vt:lpstr>Possible user interface</vt:lpstr>
      <vt:lpstr>PowerPoint Presentation</vt:lpstr>
      <vt:lpstr>Open questions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Quinn, Dulcie Cassandra - (dulciequinn)</dc:creator>
  <cp:lastModifiedBy>Quinn, Dulcie Cassandra - (dulciequinn)</cp:lastModifiedBy>
  <cp:revision>1</cp:revision>
  <dcterms:created xsi:type="dcterms:W3CDTF">2024-07-31T23:53:17Z</dcterms:created>
  <dcterms:modified xsi:type="dcterms:W3CDTF">2024-08-07T00:47:38Z</dcterms:modified>
</cp:coreProperties>
</file>