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62A7B-60AC-BB46-BD1F-5474DD67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2134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Final project python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84F602-72F7-024A-A1CD-AAB76925F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Duldiyev Raiymbek</a:t>
            </a:r>
          </a:p>
          <a:p>
            <a:pPr algn="l"/>
            <a:r>
              <a:rPr lang="en-US" dirty="0"/>
              <a:t>Kaisarbek Ali</a:t>
            </a:r>
          </a:p>
          <a:p>
            <a:pPr algn="l"/>
            <a:r>
              <a:rPr lang="en-US" dirty="0"/>
              <a:t>Tulep Zarina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18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1BAD64-76FD-034C-87DD-82CFD1723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55" y="246184"/>
            <a:ext cx="11457890" cy="6365631"/>
          </a:xfrm>
        </p:spPr>
      </p:pic>
    </p:spTree>
    <p:extLst>
      <p:ext uri="{BB962C8B-B14F-4D97-AF65-F5344CB8AC3E}">
        <p14:creationId xmlns:p14="http://schemas.microsoft.com/office/powerpoint/2010/main" val="6422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13D33D-730E-124F-8367-7EA0A6CB3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88" y="218130"/>
            <a:ext cx="11416424" cy="6421739"/>
          </a:xfrm>
        </p:spPr>
      </p:pic>
    </p:spTree>
    <p:extLst>
      <p:ext uri="{BB962C8B-B14F-4D97-AF65-F5344CB8AC3E}">
        <p14:creationId xmlns:p14="http://schemas.microsoft.com/office/powerpoint/2010/main" val="28058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5EFB7-8E56-7846-AC6C-EBC5E9E4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0" y="375139"/>
            <a:ext cx="8596668" cy="1320800"/>
          </a:xfrm>
        </p:spPr>
        <p:txBody>
          <a:bodyPr/>
          <a:lstStyle/>
          <a:p>
            <a:r>
              <a:rPr lang="en-US" dirty="0"/>
              <a:t>Here our token, getpost method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26D634-1DBF-CA4F-8E3D-8F004587D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10" y="1176216"/>
            <a:ext cx="10860780" cy="5432604"/>
          </a:xfrm>
        </p:spPr>
      </p:pic>
    </p:spTree>
    <p:extLst>
      <p:ext uri="{BB962C8B-B14F-4D97-AF65-F5344CB8AC3E}">
        <p14:creationId xmlns:p14="http://schemas.microsoft.com/office/powerpoint/2010/main" val="94047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6ECFD-F1CE-A64D-986C-6D853508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17" y="381000"/>
            <a:ext cx="8596668" cy="833438"/>
          </a:xfrm>
        </p:spPr>
        <p:txBody>
          <a:bodyPr/>
          <a:lstStyle/>
          <a:p>
            <a:r>
              <a:rPr lang="en-US" dirty="0"/>
              <a:t>To get access we should enter token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CE5776-24F9-2046-9434-ED235ECBB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14438"/>
            <a:ext cx="10730349" cy="5356226"/>
          </a:xfrm>
        </p:spPr>
      </p:pic>
    </p:spTree>
    <p:extLst>
      <p:ext uri="{BB962C8B-B14F-4D97-AF65-F5344CB8AC3E}">
        <p14:creationId xmlns:p14="http://schemas.microsoft.com/office/powerpoint/2010/main" val="181728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509AC-6B8B-E74F-B464-4E277190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34461"/>
            <a:ext cx="9076266" cy="1320800"/>
          </a:xfrm>
        </p:spPr>
        <p:txBody>
          <a:bodyPr/>
          <a:lstStyle/>
          <a:p>
            <a:r>
              <a:rPr lang="en-US" dirty="0"/>
              <a:t>Finally we get summarized articles for each blogs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BE222B-54BC-B44B-B1D1-6DB918E4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535" y="1555261"/>
            <a:ext cx="10566930" cy="5011448"/>
          </a:xfrm>
        </p:spPr>
      </p:pic>
    </p:spTree>
    <p:extLst>
      <p:ext uri="{BB962C8B-B14F-4D97-AF65-F5344CB8AC3E}">
        <p14:creationId xmlns:p14="http://schemas.microsoft.com/office/powerpoint/2010/main" val="84624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2EDF3-4185-314A-87B7-B8A08F37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082" y="2860431"/>
            <a:ext cx="5453835" cy="1320800"/>
          </a:xfrm>
        </p:spPr>
        <p:txBody>
          <a:bodyPr/>
          <a:lstStyle/>
          <a:p>
            <a:r>
              <a:rPr lang="en-US" dirty="0"/>
              <a:t>Thanks for your attention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6951199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15</TotalTime>
  <Words>34</Words>
  <Application>Microsoft Macintosh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Final project python</vt:lpstr>
      <vt:lpstr>Презентация PowerPoint</vt:lpstr>
      <vt:lpstr>Презентация PowerPoint</vt:lpstr>
      <vt:lpstr>Here our token, getpost method</vt:lpstr>
      <vt:lpstr>To get access we should enter token</vt:lpstr>
      <vt:lpstr>Finally we get summarized articles for each blogs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python</dc:title>
  <dc:creator>Kaysarbek Ali</dc:creator>
  <cp:lastModifiedBy>Kaysarbek Ali</cp:lastModifiedBy>
  <cp:revision>1</cp:revision>
  <dcterms:created xsi:type="dcterms:W3CDTF">2021-11-24T03:33:48Z</dcterms:created>
  <dcterms:modified xsi:type="dcterms:W3CDTF">2021-11-24T03:49:44Z</dcterms:modified>
</cp:coreProperties>
</file>