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263C-A9AC-4FFE-9AD8-A30088E1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41FC2-B841-4AE6-8CA7-B3548260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F57B1-E9F1-45F2-9063-1FA76172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77159-138D-4350-B02F-E16934F6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A7CBC-15EC-4084-A760-BE5D98D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E1066-F39E-463F-883D-E0FEB23F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859C3-C7A2-4E0C-A7E5-C753DB0A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539B7-CE09-4CD7-910D-105A982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27E4A-0763-4A24-A955-5EC22266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31EE6-7D17-4CF4-8909-2771592B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8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68C21E-1133-4BA5-9256-B9254A79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421C8-0CEC-4B42-A54B-057DB6C0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30013-37ED-467D-A027-FF3140A4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EC7E-AB8E-4203-B3BB-C87618A4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5D58-B509-4FDE-8143-8392BA95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3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88D1-6FBE-4BE7-A4FE-8DEBF68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5C85-472B-4B53-9B3B-16E6A718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D8E59-4BDD-493E-BAB4-209283BB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2B12B-2B5B-4896-884B-557434EF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212DC-76F9-484B-AADA-6B6BC67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2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7081D-05B4-4A47-B767-49FF5ED5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C9D7A-57FE-432E-95D7-D5A3B1C1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7E9EB-DCC2-44A7-81FB-AAAFE141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5A42B-6CDD-4FB2-900A-43F882E1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FC5FD-4ECE-4407-A78D-161F64E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87CAE-5941-4E82-AF0E-8C24BD6F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6CF70-5A2D-482D-8D55-AAC2A7FCA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DC279-74B1-4ADD-946B-243DCE83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45617-6673-4660-B6E3-BF8ED054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C40E0-2FB1-4698-A20C-069096C2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00886-4715-42BC-80B6-EE5CB9C2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8BE4B-213D-4F2B-977E-214DAD79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30B6B-C830-4AA7-BBD6-26096806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8FD3E-50CE-46A7-81FA-7EF6580A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92216-4E47-4DCD-AB58-8940F62A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CDBDE-6F03-44B3-8BAC-5F68BE7B4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0C1D1A-E42A-4589-9DB7-2E3AB19C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EC75FD-5730-471B-A480-06BE29F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3D1CF-A662-4500-AEE7-B672E668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9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68AB-7540-4D29-9917-217C06A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CEEDC-6600-4295-9C11-16C056F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F8C627-295D-4FAF-8BC2-9E3F2BAC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B8BF0-6D70-4596-B6C6-09C55847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1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9BC346-2E1C-4720-9109-398CC7B8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1F0C5C-22F8-4DD0-BA8B-6601A8F8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40BD8-E559-45A1-9D24-2A7FD2F5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A4FAD-8155-4575-82A2-72D97F47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6F9F0-106C-4F09-BDD1-5823E479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11554-3778-4427-8E4A-87814C92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5330-0E57-4815-937A-A50503CB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28A9E-17D1-4C99-AD5E-AAE748A9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4A8FA-AB4D-4836-858F-DFE702A9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2E3AF-7BEB-4BC1-B0DF-94042A60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98ABE-931F-4147-9F4F-DD0720C77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BDA88-A0D3-4FC7-87DD-410DE5EE0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FB0A4-5414-4DBA-8921-E046791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A92AC-A9C7-43C3-93D5-8CC63FF6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872A0-CF45-4938-B140-724DE35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1E86A-E58B-4100-A0EB-5BD26B3E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0F5D2-CF2C-4062-8E86-39C03963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1C9F0-95E3-4E2D-A7E0-B2C1E605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2730-A97D-4874-9F88-E2BEF4756F5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3543-5086-43C8-BD6A-F69F9437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C9141-3EA0-4894-A258-78A455AA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7F14-2F15-4FB4-AF75-EB30F69CB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0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C7546E2-A19A-4C79-B942-834CCCCC5CA0}"/>
              </a:ext>
            </a:extLst>
          </p:cNvPr>
          <p:cNvGrpSpPr/>
          <p:nvPr/>
        </p:nvGrpSpPr>
        <p:grpSpPr>
          <a:xfrm>
            <a:off x="1943100" y="721928"/>
            <a:ext cx="4326835" cy="3468113"/>
            <a:chOff x="1943100" y="721928"/>
            <a:chExt cx="4326835" cy="34681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989051F-4412-4AE9-83E7-A127D307E50A}"/>
                </a:ext>
              </a:extLst>
            </p:cNvPr>
            <p:cNvSpPr/>
            <p:nvPr/>
          </p:nvSpPr>
          <p:spPr>
            <a:xfrm>
              <a:off x="1943100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/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1349924-2F6A-4C94-A170-4086E1CC5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658" y="2599083"/>
                  <a:ext cx="25776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C563E1-E9A4-49B6-B2A1-C7B9D9101802}"/>
                </a:ext>
              </a:extLst>
            </p:cNvPr>
            <p:cNvSpPr/>
            <p:nvPr/>
          </p:nvSpPr>
          <p:spPr>
            <a:xfrm>
              <a:off x="5842552" y="2600835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/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461253-C6C7-4B36-8C13-30913FF3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110" y="2599083"/>
                  <a:ext cx="26173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936816-B542-4050-82DC-0C82FE240DC8}"/>
                </a:ext>
              </a:extLst>
            </p:cNvPr>
            <p:cNvSpPr/>
            <p:nvPr/>
          </p:nvSpPr>
          <p:spPr>
            <a:xfrm>
              <a:off x="2899463" y="222105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E60100-144C-42C1-A8BB-2F0CA3513EA3}"/>
                </a:ext>
              </a:extLst>
            </p:cNvPr>
            <p:cNvSpPr/>
            <p:nvPr/>
          </p:nvSpPr>
          <p:spPr>
            <a:xfrm>
              <a:off x="3548236" y="202781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982D75E-5D09-482D-A4AB-5A9735156E50}"/>
                </a:ext>
              </a:extLst>
            </p:cNvPr>
            <p:cNvSpPr/>
            <p:nvPr/>
          </p:nvSpPr>
          <p:spPr>
            <a:xfrm>
              <a:off x="4389237" y="202122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F7ABC77-0E79-48C8-A68C-9F9787DFEE30}"/>
                </a:ext>
              </a:extLst>
            </p:cNvPr>
            <p:cNvSpPr/>
            <p:nvPr/>
          </p:nvSpPr>
          <p:spPr>
            <a:xfrm>
              <a:off x="5398474" y="229093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/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/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/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6000" r="-2000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/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6667" r="-22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866087-59C6-4EF1-9BF4-462A1EB78DA2}"/>
                </a:ext>
              </a:extLst>
            </p:cNvPr>
            <p:cNvSpPr/>
            <p:nvPr/>
          </p:nvSpPr>
          <p:spPr>
            <a:xfrm>
              <a:off x="2708149" y="28916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B6776E-9D61-4BAD-90FC-39501D626BFA}"/>
                </a:ext>
              </a:extLst>
            </p:cNvPr>
            <p:cNvSpPr/>
            <p:nvPr/>
          </p:nvSpPr>
          <p:spPr>
            <a:xfrm>
              <a:off x="3166116" y="30103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3FC6124-0009-4B33-8956-FA2886A729C8}"/>
                </a:ext>
              </a:extLst>
            </p:cNvPr>
            <p:cNvSpPr/>
            <p:nvPr/>
          </p:nvSpPr>
          <p:spPr>
            <a:xfrm>
              <a:off x="3720432" y="308828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1C238F7-4189-488E-9D4B-6BCB733CD54B}"/>
                </a:ext>
              </a:extLst>
            </p:cNvPr>
            <p:cNvSpPr/>
            <p:nvPr/>
          </p:nvSpPr>
          <p:spPr>
            <a:xfrm>
              <a:off x="5163961" y="295939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6C14139-BFC3-4C51-B8AD-08EA8859EBEB}"/>
                </a:ext>
              </a:extLst>
            </p:cNvPr>
            <p:cNvSpPr/>
            <p:nvPr/>
          </p:nvSpPr>
          <p:spPr>
            <a:xfrm>
              <a:off x="2734665" y="336449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EBD3748-D19F-4D8B-B473-B3F2D2442229}"/>
                </a:ext>
              </a:extLst>
            </p:cNvPr>
            <p:cNvSpPr/>
            <p:nvPr/>
          </p:nvSpPr>
          <p:spPr>
            <a:xfrm>
              <a:off x="3220288" y="364919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CE80F6E-1B1E-4B7B-80F6-CF6FED543BD1}"/>
                </a:ext>
              </a:extLst>
            </p:cNvPr>
            <p:cNvSpPr/>
            <p:nvPr/>
          </p:nvSpPr>
          <p:spPr>
            <a:xfrm>
              <a:off x="3885859" y="389839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44F87A6-90F9-4CBC-8FE8-70E2A12D42DB}"/>
                </a:ext>
              </a:extLst>
            </p:cNvPr>
            <p:cNvSpPr/>
            <p:nvPr/>
          </p:nvSpPr>
          <p:spPr>
            <a:xfrm>
              <a:off x="5314950" y="349436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/>
                <p:nvPr/>
              </p:nvSpPr>
              <p:spPr>
                <a:xfrm>
                  <a:off x="2635301" y="2656880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301" y="2656880"/>
                  <a:ext cx="30226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6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/>
                <p:nvPr/>
              </p:nvSpPr>
              <p:spPr>
                <a:xfrm>
                  <a:off x="3114480" y="2770131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80" y="2770131"/>
                  <a:ext cx="30226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63" r="-20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/>
                <p:nvPr/>
              </p:nvSpPr>
              <p:spPr>
                <a:xfrm>
                  <a:off x="3645501" y="2867395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501" y="2867395"/>
                  <a:ext cx="30226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6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/>
                <p:nvPr/>
              </p:nvSpPr>
              <p:spPr>
                <a:xfrm>
                  <a:off x="5050930" y="2692066"/>
                  <a:ext cx="29232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930" y="2692066"/>
                  <a:ext cx="292324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4167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/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243" y="3398620"/>
                  <a:ext cx="30546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/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905" y="3742484"/>
                  <a:ext cx="305468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8000" r="-2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/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578" y="3974597"/>
                  <a:ext cx="305468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000" r="-4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/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50" y="3587063"/>
                  <a:ext cx="281103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8696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E763854-B120-4607-B9B4-1795C65B9423}"/>
                </a:ext>
              </a:extLst>
            </p:cNvPr>
            <p:cNvCxnSpPr>
              <a:endCxn id="19" idx="3"/>
            </p:cNvCxnSpPr>
            <p:nvPr/>
          </p:nvCxnSpPr>
          <p:spPr>
            <a:xfrm flipV="1">
              <a:off x="2320290" y="2286095"/>
              <a:ext cx="590332" cy="37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445B10E-53B6-4B0F-ADD0-D97454B27774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 flipV="1">
              <a:off x="2964504" y="2065917"/>
              <a:ext cx="583732" cy="1662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5E5D457-1B25-4F0C-ABC0-1687B09E670C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3624436" y="2059321"/>
              <a:ext cx="764801" cy="659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A940F99-C8B5-440E-983C-653B338BEE80}"/>
                </a:ext>
              </a:extLst>
            </p:cNvPr>
            <p:cNvCxnSpPr>
              <a:stCxn id="22" idx="6"/>
              <a:endCxn id="23" idx="1"/>
            </p:cNvCxnSpPr>
            <p:nvPr/>
          </p:nvCxnSpPr>
          <p:spPr>
            <a:xfrm>
              <a:off x="4465437" y="2059321"/>
              <a:ext cx="944196" cy="24277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255020D-80A0-4473-8B21-5B9AFEF49E35}"/>
                </a:ext>
              </a:extLst>
            </p:cNvPr>
            <p:cNvCxnSpPr>
              <a:stCxn id="23" idx="5"/>
            </p:cNvCxnSpPr>
            <p:nvPr/>
          </p:nvCxnSpPr>
          <p:spPr>
            <a:xfrm>
              <a:off x="5463515" y="2355974"/>
              <a:ext cx="425330" cy="304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B7ADE9E-7510-4AF5-90FC-3A5D515A2D4E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2370483" y="2814527"/>
              <a:ext cx="337666" cy="115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1CD8B2D-3A89-4FCF-AB7C-3B8ADF8F964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2784349" y="2929776"/>
              <a:ext cx="381767" cy="1186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B73C5F9-A38F-4E56-B869-AC356FE3E644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3242316" y="3048475"/>
              <a:ext cx="478116" cy="779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99ABF3A-742D-4107-9F2F-B4A47C98B4B7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3796632" y="2997494"/>
              <a:ext cx="1367329" cy="12889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EAF2D2A3-48CE-425B-A619-344E5EF0CCB4}"/>
                </a:ext>
              </a:extLst>
            </p:cNvPr>
            <p:cNvCxnSpPr>
              <a:stCxn id="32" idx="6"/>
              <a:endCxn id="9" idx="2"/>
            </p:cNvCxnSpPr>
            <p:nvPr/>
          </p:nvCxnSpPr>
          <p:spPr>
            <a:xfrm flipV="1">
              <a:off x="5240161" y="2814527"/>
              <a:ext cx="602391" cy="1829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42C5148-8666-4721-8BEA-2F60B82ED028}"/>
                </a:ext>
              </a:extLst>
            </p:cNvPr>
            <p:cNvCxnSpPr>
              <a:stCxn id="5" idx="5"/>
              <a:endCxn id="33" idx="1"/>
            </p:cNvCxnSpPr>
            <p:nvPr/>
          </p:nvCxnSpPr>
          <p:spPr>
            <a:xfrm>
              <a:off x="2307894" y="2965629"/>
              <a:ext cx="437930" cy="4100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3154A41-1BF1-490D-A734-299AC7F02DAD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2799706" y="3429534"/>
              <a:ext cx="420582" cy="2577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072DD79-C869-4012-909F-EB7F88DB046C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3285329" y="3714231"/>
              <a:ext cx="611689" cy="195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6D024E8-422F-47E4-B9B1-693DD7E09A63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3950900" y="3559409"/>
              <a:ext cx="1375209" cy="35014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60F18C4-2959-4F8F-9EA4-44A245A322F4}"/>
                </a:ext>
              </a:extLst>
            </p:cNvPr>
            <p:cNvCxnSpPr>
              <a:cxnSpLocks/>
              <a:stCxn id="36" idx="7"/>
              <a:endCxn id="9" idx="3"/>
            </p:cNvCxnSpPr>
            <p:nvPr/>
          </p:nvCxnSpPr>
          <p:spPr>
            <a:xfrm flipV="1">
              <a:off x="5379991" y="2965629"/>
              <a:ext cx="525150" cy="5398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73DBB2A-E26A-42CF-8103-0AAEEA1622C3}"/>
                </a:ext>
              </a:extLst>
            </p:cNvPr>
            <p:cNvSpPr/>
            <p:nvPr/>
          </p:nvSpPr>
          <p:spPr>
            <a:xfrm>
              <a:off x="5755765" y="213411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/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2245" r="-2041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5D23D52-163F-4865-BBF6-0EBBB4176170}"/>
                </a:ext>
              </a:extLst>
            </p:cNvPr>
            <p:cNvSpPr/>
            <p:nvPr/>
          </p:nvSpPr>
          <p:spPr>
            <a:xfrm>
              <a:off x="5246911" y="143947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/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73EAAE2-932E-4DCF-90D8-1F72F599BC12}"/>
                </a:ext>
              </a:extLst>
            </p:cNvPr>
            <p:cNvSpPr/>
            <p:nvPr/>
          </p:nvSpPr>
          <p:spPr>
            <a:xfrm>
              <a:off x="4682295" y="94707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/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B9D8A01-18DD-4B75-9FB1-97C69BEFE50D}"/>
                </a:ext>
              </a:extLst>
            </p:cNvPr>
            <p:cNvSpPr/>
            <p:nvPr/>
          </p:nvSpPr>
          <p:spPr>
            <a:xfrm>
              <a:off x="3931760" y="100996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/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2000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8C7C007-A088-4478-9957-07D9A9B31A16}"/>
                </a:ext>
              </a:extLst>
            </p:cNvPr>
            <p:cNvSpPr/>
            <p:nvPr/>
          </p:nvSpPr>
          <p:spPr>
            <a:xfrm>
              <a:off x="3233291" y="17277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/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2281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507B2C2-9285-4D5C-83BD-947E83A9E549}"/>
                </a:ext>
              </a:extLst>
            </p:cNvPr>
            <p:cNvCxnSpPr>
              <a:stCxn id="10" idx="0"/>
              <a:endCxn id="97" idx="5"/>
            </p:cNvCxnSpPr>
            <p:nvPr/>
          </p:nvCxnSpPr>
          <p:spPr>
            <a:xfrm flipH="1" flipV="1">
              <a:off x="5820806" y="2199159"/>
              <a:ext cx="231173" cy="3999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282FC03-479B-4176-A00C-51A1CA0DDB71}"/>
                </a:ext>
              </a:extLst>
            </p:cNvPr>
            <p:cNvCxnSpPr>
              <a:cxnSpLocks/>
              <a:stCxn id="97" idx="1"/>
              <a:endCxn id="99" idx="5"/>
            </p:cNvCxnSpPr>
            <p:nvPr/>
          </p:nvCxnSpPr>
          <p:spPr>
            <a:xfrm flipH="1" flipV="1">
              <a:off x="5311952" y="1504511"/>
              <a:ext cx="454972" cy="6407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4F3ABD4-0D5F-4DCC-A35C-26EACC30A12B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4747336" y="1012112"/>
              <a:ext cx="510734" cy="4385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7E6D845-00D1-455E-A5CD-F8B42C61C71C}"/>
                </a:ext>
              </a:extLst>
            </p:cNvPr>
            <p:cNvCxnSpPr>
              <a:stCxn id="101" idx="2"/>
              <a:endCxn id="103" idx="6"/>
            </p:cNvCxnSpPr>
            <p:nvPr/>
          </p:nvCxnSpPr>
          <p:spPr>
            <a:xfrm flipH="1">
              <a:off x="4007960" y="985171"/>
              <a:ext cx="674335" cy="628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D3A65436-D145-4766-8D06-0E955A8D74BD}"/>
                </a:ext>
              </a:extLst>
            </p:cNvPr>
            <p:cNvCxnSpPr>
              <a:stCxn id="103" idx="2"/>
              <a:endCxn id="105" idx="7"/>
            </p:cNvCxnSpPr>
            <p:nvPr/>
          </p:nvCxnSpPr>
          <p:spPr>
            <a:xfrm flipH="1">
              <a:off x="3298332" y="1048066"/>
              <a:ext cx="633428" cy="69086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18F0EB7-FD6A-4ABA-A1D5-4C11DF4DD41A}"/>
                </a:ext>
              </a:extLst>
            </p:cNvPr>
            <p:cNvCxnSpPr>
              <a:cxnSpLocks/>
              <a:stCxn id="105" idx="3"/>
              <a:endCxn id="19" idx="7"/>
            </p:cNvCxnSpPr>
            <p:nvPr/>
          </p:nvCxnSpPr>
          <p:spPr>
            <a:xfrm flipH="1">
              <a:off x="2964504" y="1792817"/>
              <a:ext cx="279946" cy="4393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95AAC42C-75FD-42B0-AC91-D780E5996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8368" y="2089161"/>
              <a:ext cx="166291" cy="32048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AFE69B9F-147E-45C6-B97A-1233A9A0F2CF}"/>
                </a:ext>
              </a:extLst>
            </p:cNvPr>
            <p:cNvSpPr/>
            <p:nvPr/>
          </p:nvSpPr>
          <p:spPr>
            <a:xfrm>
              <a:off x="3951143" y="2374971"/>
              <a:ext cx="427383" cy="427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/>
                <p:nvPr/>
              </p:nvSpPr>
              <p:spPr>
                <a:xfrm>
                  <a:off x="4029701" y="2373219"/>
                  <a:ext cx="2244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74336AC-E26C-47B3-821C-28B583B14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701" y="2373219"/>
                  <a:ext cx="224420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3514" r="-162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9D5A32A-2FE3-469B-B0BE-C3FDEC30C8AF}"/>
                </a:ext>
              </a:extLst>
            </p:cNvPr>
            <p:cNvSpPr txBox="1"/>
            <p:nvPr/>
          </p:nvSpPr>
          <p:spPr>
            <a:xfrm>
              <a:off x="3865198" y="3249182"/>
              <a:ext cx="461665" cy="5070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07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BE3A5B1-840F-412F-A1F4-3E83A0A696BD}"/>
              </a:ext>
            </a:extLst>
          </p:cNvPr>
          <p:cNvGrpSpPr/>
          <p:nvPr/>
        </p:nvGrpSpPr>
        <p:grpSpPr>
          <a:xfrm>
            <a:off x="1943100" y="721928"/>
            <a:ext cx="4326835" cy="3468113"/>
            <a:chOff x="1943100" y="721928"/>
            <a:chExt cx="4326835" cy="346811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C9313DD-D4D8-40A3-9D03-AC0EB94A492B}"/>
                </a:ext>
              </a:extLst>
            </p:cNvPr>
            <p:cNvGrpSpPr/>
            <p:nvPr/>
          </p:nvGrpSpPr>
          <p:grpSpPr>
            <a:xfrm>
              <a:off x="1943100" y="2599083"/>
              <a:ext cx="427383" cy="429135"/>
              <a:chOff x="1943100" y="2599083"/>
              <a:chExt cx="427383" cy="42913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989051F-4412-4AE9-83E7-A127D307E50A}"/>
                  </a:ext>
                </a:extLst>
              </p:cNvPr>
              <p:cNvSpPr/>
              <p:nvPr/>
            </p:nvSpPr>
            <p:spPr>
              <a:xfrm>
                <a:off x="1943100" y="2600835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1349924-2F6A-4C94-A170-4086E1CC55CC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658" y="2599083"/>
                    <a:ext cx="25776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1349924-2F6A-4C94-A170-4086E1CC5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658" y="2599083"/>
                    <a:ext cx="25776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7628BB5-7643-4B0E-826A-726E87084CD0}"/>
                </a:ext>
              </a:extLst>
            </p:cNvPr>
            <p:cNvGrpSpPr/>
            <p:nvPr/>
          </p:nvGrpSpPr>
          <p:grpSpPr>
            <a:xfrm>
              <a:off x="5842552" y="2599083"/>
              <a:ext cx="427383" cy="429135"/>
              <a:chOff x="1943100" y="2599083"/>
              <a:chExt cx="427383" cy="42913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AC563E1-E9A4-49B6-B2A1-C7B9D9101802}"/>
                  </a:ext>
                </a:extLst>
              </p:cNvPr>
              <p:cNvSpPr/>
              <p:nvPr/>
            </p:nvSpPr>
            <p:spPr>
              <a:xfrm>
                <a:off x="1943100" y="2600835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45461253-C6C7-4B36-8C13-30913FF382D4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658" y="2599083"/>
                    <a:ext cx="2617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45461253-C6C7-4B36-8C13-30913FF38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658" y="2599083"/>
                    <a:ext cx="2617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581" r="-232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936816-B542-4050-82DC-0C82FE240DC8}"/>
                </a:ext>
              </a:extLst>
            </p:cNvPr>
            <p:cNvSpPr/>
            <p:nvPr/>
          </p:nvSpPr>
          <p:spPr>
            <a:xfrm>
              <a:off x="2899463" y="222105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E60100-144C-42C1-A8BB-2F0CA3513EA3}"/>
                </a:ext>
              </a:extLst>
            </p:cNvPr>
            <p:cNvSpPr/>
            <p:nvPr/>
          </p:nvSpPr>
          <p:spPr>
            <a:xfrm>
              <a:off x="3548236" y="202781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982D75E-5D09-482D-A4AB-5A9735156E50}"/>
                </a:ext>
              </a:extLst>
            </p:cNvPr>
            <p:cNvSpPr/>
            <p:nvPr/>
          </p:nvSpPr>
          <p:spPr>
            <a:xfrm>
              <a:off x="4389237" y="202122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F7ABC77-0E79-48C8-A68C-9F9787DFEE30}"/>
                </a:ext>
              </a:extLst>
            </p:cNvPr>
            <p:cNvSpPr/>
            <p:nvPr/>
          </p:nvSpPr>
          <p:spPr>
            <a:xfrm>
              <a:off x="5398474" y="229093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/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1B12A56-A532-46A5-A9B7-EB85CB6FE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68" y="1938045"/>
                  <a:ext cx="29809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/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710E9AB-3ACD-441A-B998-A4E343C59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69" y="1774706"/>
                  <a:ext cx="29809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61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/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0EADACB-08E9-4D1F-B728-88C1CCEED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237" y="1774587"/>
                  <a:ext cx="304827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6000" r="-2000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/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3C636C0-032D-460C-A5D0-E7E05166D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710" y="2034310"/>
                  <a:ext cx="2737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6667" r="-2222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866087-59C6-4EF1-9BF4-462A1EB78DA2}"/>
                </a:ext>
              </a:extLst>
            </p:cNvPr>
            <p:cNvSpPr/>
            <p:nvPr/>
          </p:nvSpPr>
          <p:spPr>
            <a:xfrm>
              <a:off x="2708149" y="28916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B6776E-9D61-4BAD-90FC-39501D626BFA}"/>
                </a:ext>
              </a:extLst>
            </p:cNvPr>
            <p:cNvSpPr/>
            <p:nvPr/>
          </p:nvSpPr>
          <p:spPr>
            <a:xfrm>
              <a:off x="3166116" y="30103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3FC6124-0009-4B33-8956-FA2886A729C8}"/>
                </a:ext>
              </a:extLst>
            </p:cNvPr>
            <p:cNvSpPr/>
            <p:nvPr/>
          </p:nvSpPr>
          <p:spPr>
            <a:xfrm>
              <a:off x="3720432" y="308828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1C238F7-4189-488E-9D4B-6BCB733CD54B}"/>
                </a:ext>
              </a:extLst>
            </p:cNvPr>
            <p:cNvSpPr/>
            <p:nvPr/>
          </p:nvSpPr>
          <p:spPr>
            <a:xfrm>
              <a:off x="5163961" y="295939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6C14139-BFC3-4C51-B8AD-08EA8859EBEB}"/>
                </a:ext>
              </a:extLst>
            </p:cNvPr>
            <p:cNvSpPr/>
            <p:nvPr/>
          </p:nvSpPr>
          <p:spPr>
            <a:xfrm>
              <a:off x="2734665" y="336449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EBD3748-D19F-4D8B-B473-B3F2D2442229}"/>
                </a:ext>
              </a:extLst>
            </p:cNvPr>
            <p:cNvSpPr/>
            <p:nvPr/>
          </p:nvSpPr>
          <p:spPr>
            <a:xfrm>
              <a:off x="3220288" y="364919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CE80F6E-1B1E-4B7B-80F6-CF6FED543BD1}"/>
                </a:ext>
              </a:extLst>
            </p:cNvPr>
            <p:cNvSpPr/>
            <p:nvPr/>
          </p:nvSpPr>
          <p:spPr>
            <a:xfrm>
              <a:off x="3885859" y="389839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44F87A6-90F9-4CBC-8FE8-70E2A12D42DB}"/>
                </a:ext>
              </a:extLst>
            </p:cNvPr>
            <p:cNvSpPr/>
            <p:nvPr/>
          </p:nvSpPr>
          <p:spPr>
            <a:xfrm>
              <a:off x="5314950" y="349436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/>
                <p:nvPr/>
              </p:nvSpPr>
              <p:spPr>
                <a:xfrm>
                  <a:off x="2635301" y="2656880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E45FE90-3972-48F8-92AA-332E4327C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301" y="2656880"/>
                  <a:ext cx="30226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6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/>
                <p:nvPr/>
              </p:nvSpPr>
              <p:spPr>
                <a:xfrm>
                  <a:off x="3114480" y="2770131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81B2906-660A-4B51-9F59-73712118D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80" y="2770131"/>
                  <a:ext cx="30226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63" r="-2041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/>
                <p:nvPr/>
              </p:nvSpPr>
              <p:spPr>
                <a:xfrm>
                  <a:off x="3645501" y="2867395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16E8039-FF89-481C-9A83-6AB1453A3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501" y="2867395"/>
                  <a:ext cx="30226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600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/>
                <p:nvPr/>
              </p:nvSpPr>
              <p:spPr>
                <a:xfrm>
                  <a:off x="5050930" y="2692066"/>
                  <a:ext cx="29232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CF632F4-2535-49CD-A6CA-F424BE8A1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930" y="2692066"/>
                  <a:ext cx="292324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8333" r="-4167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/>
                <p:nvPr/>
              </p:nvSpPr>
              <p:spPr>
                <a:xfrm>
                  <a:off x="2467243" y="3398620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A1730E-3FC4-415E-9EF0-7A47D340E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243" y="3398620"/>
                  <a:ext cx="30226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8163" r="-20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/>
                <p:nvPr/>
              </p:nvSpPr>
              <p:spPr>
                <a:xfrm>
                  <a:off x="3038905" y="3742484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0F42494-74A4-435E-A3C2-B98696D04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905" y="3742484"/>
                  <a:ext cx="302262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8163" r="-2041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/>
                <p:nvPr/>
              </p:nvSpPr>
              <p:spPr>
                <a:xfrm>
                  <a:off x="3762578" y="3974597"/>
                  <a:ext cx="3022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FE24355-1A6D-489C-9E3A-27B90DDB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578" y="3974597"/>
                  <a:ext cx="302262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00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/>
                <p:nvPr/>
              </p:nvSpPr>
              <p:spPr>
                <a:xfrm>
                  <a:off x="5314950" y="3587063"/>
                  <a:ext cx="3093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435CD71-D009-4D57-B25C-5F1FFA47E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50" y="3587063"/>
                  <a:ext cx="309315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7843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E763854-B120-4607-B9B4-1795C65B9423}"/>
                </a:ext>
              </a:extLst>
            </p:cNvPr>
            <p:cNvCxnSpPr>
              <a:endCxn id="19" idx="3"/>
            </p:cNvCxnSpPr>
            <p:nvPr/>
          </p:nvCxnSpPr>
          <p:spPr>
            <a:xfrm flipV="1">
              <a:off x="2320290" y="2286095"/>
              <a:ext cx="590332" cy="3707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445B10E-53B6-4B0F-ADD0-D97454B27774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 flipV="1">
              <a:off x="2964504" y="2065917"/>
              <a:ext cx="583732" cy="1662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5E5D457-1B25-4F0C-ABC0-1687B09E670C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3624436" y="2059321"/>
              <a:ext cx="764801" cy="659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A940F99-C8B5-440E-983C-653B338BEE80}"/>
                </a:ext>
              </a:extLst>
            </p:cNvPr>
            <p:cNvCxnSpPr>
              <a:stCxn id="22" idx="6"/>
              <a:endCxn id="23" idx="1"/>
            </p:cNvCxnSpPr>
            <p:nvPr/>
          </p:nvCxnSpPr>
          <p:spPr>
            <a:xfrm>
              <a:off x="4465437" y="2059321"/>
              <a:ext cx="944196" cy="24277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255020D-80A0-4473-8B21-5B9AFEF49E35}"/>
                </a:ext>
              </a:extLst>
            </p:cNvPr>
            <p:cNvCxnSpPr>
              <a:stCxn id="23" idx="5"/>
            </p:cNvCxnSpPr>
            <p:nvPr/>
          </p:nvCxnSpPr>
          <p:spPr>
            <a:xfrm>
              <a:off x="5463515" y="2355974"/>
              <a:ext cx="425330" cy="304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B7ADE9E-7510-4AF5-90FC-3A5D515A2D4E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2370483" y="2814527"/>
              <a:ext cx="337666" cy="115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1CD8B2D-3A89-4FCF-AB7C-3B8ADF8F964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2784349" y="2929776"/>
              <a:ext cx="381767" cy="1186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B73C5F9-A38F-4E56-B869-AC356FE3E644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3242316" y="3048475"/>
              <a:ext cx="478116" cy="779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99ABF3A-742D-4107-9F2F-B4A47C98B4B7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3796632" y="2997494"/>
              <a:ext cx="1367329" cy="12889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EAF2D2A3-48CE-425B-A619-344E5EF0CCB4}"/>
                </a:ext>
              </a:extLst>
            </p:cNvPr>
            <p:cNvCxnSpPr>
              <a:stCxn id="32" idx="6"/>
              <a:endCxn id="9" idx="2"/>
            </p:cNvCxnSpPr>
            <p:nvPr/>
          </p:nvCxnSpPr>
          <p:spPr>
            <a:xfrm flipV="1">
              <a:off x="5240161" y="2814527"/>
              <a:ext cx="602391" cy="1829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42C5148-8666-4721-8BEA-2F60B82ED028}"/>
                </a:ext>
              </a:extLst>
            </p:cNvPr>
            <p:cNvCxnSpPr>
              <a:stCxn id="5" idx="5"/>
              <a:endCxn id="33" idx="1"/>
            </p:cNvCxnSpPr>
            <p:nvPr/>
          </p:nvCxnSpPr>
          <p:spPr>
            <a:xfrm>
              <a:off x="2307894" y="2965629"/>
              <a:ext cx="437930" cy="4100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3154A41-1BF1-490D-A734-299AC7F02DAD}"/>
                </a:ext>
              </a:extLst>
            </p:cNvPr>
            <p:cNvCxnSpPr>
              <a:cxnSpLocks/>
              <a:stCxn id="33" idx="5"/>
              <a:endCxn id="34" idx="2"/>
            </p:cNvCxnSpPr>
            <p:nvPr/>
          </p:nvCxnSpPr>
          <p:spPr>
            <a:xfrm>
              <a:off x="2799706" y="3429534"/>
              <a:ext cx="420582" cy="2577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072DD79-C869-4012-909F-EB7F88DB046C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3285329" y="3714231"/>
              <a:ext cx="611689" cy="195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6D024E8-422F-47E4-B9B1-693DD7E09A63}"/>
                </a:ext>
              </a:extLst>
            </p:cNvPr>
            <p:cNvCxnSpPr>
              <a:stCxn id="35" idx="7"/>
              <a:endCxn id="36" idx="3"/>
            </p:cNvCxnSpPr>
            <p:nvPr/>
          </p:nvCxnSpPr>
          <p:spPr>
            <a:xfrm flipV="1">
              <a:off x="3950900" y="3559409"/>
              <a:ext cx="1375209" cy="35014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60F18C4-2959-4F8F-9EA4-44A245A322F4}"/>
                </a:ext>
              </a:extLst>
            </p:cNvPr>
            <p:cNvCxnSpPr>
              <a:cxnSpLocks/>
              <a:stCxn id="36" idx="7"/>
              <a:endCxn id="9" idx="3"/>
            </p:cNvCxnSpPr>
            <p:nvPr/>
          </p:nvCxnSpPr>
          <p:spPr>
            <a:xfrm flipV="1">
              <a:off x="5379991" y="2965629"/>
              <a:ext cx="525150" cy="5398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73DBB2A-E26A-42CF-8103-0AAEEA1622C3}"/>
                </a:ext>
              </a:extLst>
            </p:cNvPr>
            <p:cNvSpPr/>
            <p:nvPr/>
          </p:nvSpPr>
          <p:spPr>
            <a:xfrm>
              <a:off x="5755765" y="213411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/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65D1934-1CA8-45A4-BD33-018E00DA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45" y="1951599"/>
                  <a:ext cx="29918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2245" r="-2041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5D23D52-163F-4865-BBF6-0EBBB4176170}"/>
                </a:ext>
              </a:extLst>
            </p:cNvPr>
            <p:cNvSpPr/>
            <p:nvPr/>
          </p:nvSpPr>
          <p:spPr>
            <a:xfrm>
              <a:off x="5246911" y="143947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/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E8FB952A-749A-469B-9AA4-E8736A8DC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991" y="1256951"/>
                  <a:ext cx="299184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73EAAE2-932E-4DCF-90D8-1F72F599BC12}"/>
                </a:ext>
              </a:extLst>
            </p:cNvPr>
            <p:cNvSpPr/>
            <p:nvPr/>
          </p:nvSpPr>
          <p:spPr>
            <a:xfrm>
              <a:off x="4682295" y="94707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/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9B424CC-78E9-4C6F-B515-CB05976FD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375" y="764552"/>
                  <a:ext cx="29918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2041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B9D8A01-18DD-4B75-9FB1-97C69BEFE50D}"/>
                </a:ext>
              </a:extLst>
            </p:cNvPr>
            <p:cNvSpPr/>
            <p:nvPr/>
          </p:nvSpPr>
          <p:spPr>
            <a:xfrm>
              <a:off x="3931760" y="100996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/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3337F34-AD4F-4EEA-A8C5-7335C047F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168" y="721928"/>
                  <a:ext cx="299184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2000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8C7C007-A088-4478-9957-07D9A9B31A16}"/>
                </a:ext>
              </a:extLst>
            </p:cNvPr>
            <p:cNvSpPr/>
            <p:nvPr/>
          </p:nvSpPr>
          <p:spPr>
            <a:xfrm>
              <a:off x="3233291" y="1727776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/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75A8C3C-BA49-435A-AB13-52D88F7FC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75" y="1461198"/>
                  <a:ext cx="347916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2281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507B2C2-9285-4D5C-83BD-947E83A9E549}"/>
                </a:ext>
              </a:extLst>
            </p:cNvPr>
            <p:cNvCxnSpPr>
              <a:stCxn id="10" idx="0"/>
              <a:endCxn id="97" idx="5"/>
            </p:cNvCxnSpPr>
            <p:nvPr/>
          </p:nvCxnSpPr>
          <p:spPr>
            <a:xfrm flipH="1" flipV="1">
              <a:off x="5820806" y="2199159"/>
              <a:ext cx="231173" cy="3999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282FC03-479B-4176-A00C-51A1CA0DDB71}"/>
                </a:ext>
              </a:extLst>
            </p:cNvPr>
            <p:cNvCxnSpPr>
              <a:cxnSpLocks/>
              <a:stCxn id="97" idx="1"/>
              <a:endCxn id="99" idx="5"/>
            </p:cNvCxnSpPr>
            <p:nvPr/>
          </p:nvCxnSpPr>
          <p:spPr>
            <a:xfrm flipH="1" flipV="1">
              <a:off x="5311952" y="1504511"/>
              <a:ext cx="454972" cy="6407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4F3ABD4-0D5F-4DCC-A35C-26EACC30A12B}"/>
                </a:ext>
              </a:extLst>
            </p:cNvPr>
            <p:cNvCxnSpPr>
              <a:stCxn id="99" idx="1"/>
              <a:endCxn id="101" idx="5"/>
            </p:cNvCxnSpPr>
            <p:nvPr/>
          </p:nvCxnSpPr>
          <p:spPr>
            <a:xfrm flipH="1" flipV="1">
              <a:off x="4747336" y="1012112"/>
              <a:ext cx="510734" cy="43851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7E6D845-00D1-455E-A5CD-F8B42C61C71C}"/>
                </a:ext>
              </a:extLst>
            </p:cNvPr>
            <p:cNvCxnSpPr>
              <a:stCxn id="101" idx="2"/>
              <a:endCxn id="103" idx="6"/>
            </p:cNvCxnSpPr>
            <p:nvPr/>
          </p:nvCxnSpPr>
          <p:spPr>
            <a:xfrm flipH="1">
              <a:off x="4007960" y="985171"/>
              <a:ext cx="674335" cy="628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D3A65436-D145-4766-8D06-0E955A8D74BD}"/>
                </a:ext>
              </a:extLst>
            </p:cNvPr>
            <p:cNvCxnSpPr>
              <a:stCxn id="103" idx="2"/>
              <a:endCxn id="105" idx="7"/>
            </p:cNvCxnSpPr>
            <p:nvPr/>
          </p:nvCxnSpPr>
          <p:spPr>
            <a:xfrm flipH="1">
              <a:off x="3298332" y="1048066"/>
              <a:ext cx="633428" cy="69086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18F0EB7-FD6A-4ABA-A1D5-4C11DF4DD41A}"/>
                </a:ext>
              </a:extLst>
            </p:cNvPr>
            <p:cNvCxnSpPr>
              <a:cxnSpLocks/>
              <a:stCxn id="105" idx="3"/>
              <a:endCxn id="19" idx="7"/>
            </p:cNvCxnSpPr>
            <p:nvPr/>
          </p:nvCxnSpPr>
          <p:spPr>
            <a:xfrm flipH="1">
              <a:off x="2964504" y="1792817"/>
              <a:ext cx="279946" cy="4393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95AAC42C-75FD-42B0-AC91-D780E5996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8368" y="2089161"/>
              <a:ext cx="166291" cy="32048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6D586EB7-CAA2-4192-868D-1708611CE358}"/>
                </a:ext>
              </a:extLst>
            </p:cNvPr>
            <p:cNvGrpSpPr/>
            <p:nvPr/>
          </p:nvGrpSpPr>
          <p:grpSpPr>
            <a:xfrm>
              <a:off x="3951143" y="2373219"/>
              <a:ext cx="427383" cy="429135"/>
              <a:chOff x="1943100" y="2599083"/>
              <a:chExt cx="427383" cy="429135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FE69B9F-147E-45C6-B97A-1233A9A0F2CF}"/>
                  </a:ext>
                </a:extLst>
              </p:cNvPr>
              <p:cNvSpPr/>
              <p:nvPr/>
            </p:nvSpPr>
            <p:spPr>
              <a:xfrm>
                <a:off x="1943100" y="2600835"/>
                <a:ext cx="427383" cy="427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174336AC-E26C-47B3-821C-28B583B14556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658" y="2599083"/>
                    <a:ext cx="22442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174336AC-E26C-47B3-821C-28B583B145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658" y="2599083"/>
                    <a:ext cx="22442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3514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2218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磊磊</dc:creator>
  <cp:lastModifiedBy>杜 磊磊</cp:lastModifiedBy>
  <cp:revision>33</cp:revision>
  <dcterms:created xsi:type="dcterms:W3CDTF">2020-11-26T15:13:49Z</dcterms:created>
  <dcterms:modified xsi:type="dcterms:W3CDTF">2020-11-26T18:35:32Z</dcterms:modified>
</cp:coreProperties>
</file>