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FD02-4614-4AB2-B0D4-5DD32E90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CF1CA-8516-4E79-A1FF-2965D837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246AA-9CBE-4967-B69D-B1E56684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78FCB-056B-489A-A29A-9F9FABD8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4CA14-D19A-4EA0-BA77-F6BF063E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9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B7F5-A1BE-4D3D-9CC7-E91BEB2C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E366C-6E59-447E-ACD2-61A7F6C3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8AE9E-CF04-4C4C-8EF1-36454376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D0630-621B-4E3B-86FE-DB69D7E3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1A22C-A7E7-4B45-842E-D8FAD1B8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5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1D2A09-9889-4988-95E0-4409002D5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FE227-D149-45B1-8258-554D152E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36DD1-4EB0-45AF-B4A9-A0F42A12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FA34-8059-41D8-8186-9FA1B6BA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18BD3-F6C0-4EAB-8EC6-BB7C8730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E271C-567B-4E12-9465-6BE18673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3A3FF-BE3D-4D21-BDA4-0AC942CC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9A2E3-F8AD-448A-9EAB-91257787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A829A-8691-4449-BC72-EDBE46EB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B9073-1CD6-4413-BDC1-52644DC5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6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0CBE2-9460-40F9-ACEA-7F4EF713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7E8C6-8FD1-476C-AED2-FD0BD022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9CF1A-887E-4706-A049-CB8177A2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1FB5C-A47D-43CA-8616-E300EEC2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46877-6724-4065-BBF0-2A16A55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6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4584A-2B08-4022-8FBF-D73D9173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A144B-4D2A-41CF-8BF1-1A7CC8383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54DBF-CC1B-4522-AF91-7687DF25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A3A68-5243-4BD6-9F56-407F54E1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AEA09-C753-436C-BD7D-D0E08953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E0C90-8FEF-4952-9949-D2E03145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49BD-BF81-43A4-8FC6-6A623B81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04B9E-1517-43C2-8F79-D408C4DF7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390FE-1A9B-4B85-B24F-11EA7CA1F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61F55-4029-4005-AA73-EE62D736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63F416-37FA-4A21-B118-1DFF2503E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AA1747-02BD-4428-A423-BBB4605D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BA64A-54A9-4B43-91F4-9EB365E0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0DB63-1F43-417A-AAD5-BABB6E86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3A5D3-5616-4A48-B362-85CDD126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4C25C5-386A-4E7D-AC38-F356EAC2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B1168-FFB5-4EFA-A7CA-AB0FE3E7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BBC76-6EA7-48FE-ADBD-D4CC189F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1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A10817-F2DC-44FF-BBD6-8C240C33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7C74A-98C2-4B62-BE59-D3C74040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68DE0-2BEB-4FA2-A61F-126DF7B0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0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D6560-E592-4F7D-9C7A-CC356832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BAFCF-EE3A-44C8-B669-46CF6DB8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E5E4C-B73D-4A35-B288-F1DA17459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511A6-4254-4AB8-89DE-EDD8BE67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F4ABC-75C6-441B-AE41-CC2E0BE9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911B3-4208-4CE8-AE8C-6D1B2869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0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979C-A3C9-44D8-B42D-C1CAB976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A79E9A-BBFB-4BDF-9229-1F7986C88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92D6F-F5B2-4243-921F-A8C3CCDD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D169A-42EC-494E-BE47-E937A3FB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8A2E7-23BF-4211-8883-4AF79B4C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5A4C0-7285-44A1-A635-962BEC7D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11EDF3-C8CB-46D5-A978-591C7D9E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148C2-C2EE-498C-8CA0-05AFC005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ADF87-7723-4714-8324-7E38FE40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56B7-2D1A-4CB4-A8B5-557944CA2A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4FF8D-BBDD-4315-B9B8-928AEA432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3A63A-6D0F-4E08-B7FB-BC5A8337E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B3DC-1D16-4AC6-99F1-69EDFAA9E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5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E97EEB90-C963-4433-B7B3-0BF03594DE79}"/>
              </a:ext>
            </a:extLst>
          </p:cNvPr>
          <p:cNvGrpSpPr/>
          <p:nvPr/>
        </p:nvGrpSpPr>
        <p:grpSpPr>
          <a:xfrm>
            <a:off x="2355988" y="876507"/>
            <a:ext cx="7131532" cy="3187149"/>
            <a:chOff x="2355988" y="876507"/>
            <a:chExt cx="7131532" cy="318714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1DBF087-EC35-4E7F-BFF2-16652EA1398B}"/>
                </a:ext>
              </a:extLst>
            </p:cNvPr>
            <p:cNvSpPr/>
            <p:nvPr/>
          </p:nvSpPr>
          <p:spPr>
            <a:xfrm>
              <a:off x="5584962" y="876507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AD8C58F-5C75-447D-9287-240C2AB0E7D2}"/>
                </a:ext>
              </a:extLst>
            </p:cNvPr>
            <p:cNvSpPr/>
            <p:nvPr/>
          </p:nvSpPr>
          <p:spPr>
            <a:xfrm>
              <a:off x="3713300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773BA0-807C-4466-8D9D-92C0E6D4F9B1}"/>
                </a:ext>
              </a:extLst>
            </p:cNvPr>
            <p:cNvSpPr/>
            <p:nvPr/>
          </p:nvSpPr>
          <p:spPr>
            <a:xfrm>
              <a:off x="6065982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66B1BE-B1D6-4B96-9C0A-7D1358BE70CC}"/>
                </a:ext>
              </a:extLst>
            </p:cNvPr>
            <p:cNvSpPr/>
            <p:nvPr/>
          </p:nvSpPr>
          <p:spPr>
            <a:xfrm>
              <a:off x="8418665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D0807C-8775-443F-ACD0-B6342E1F11C5}"/>
                </a:ext>
              </a:extLst>
            </p:cNvPr>
            <p:cNvSpPr/>
            <p:nvPr/>
          </p:nvSpPr>
          <p:spPr>
            <a:xfrm>
              <a:off x="2355988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256DAD-D19A-43C8-A710-4BDDC9A8FEED}"/>
                </a:ext>
              </a:extLst>
            </p:cNvPr>
            <p:cNvSpPr/>
            <p:nvPr/>
          </p:nvSpPr>
          <p:spPr>
            <a:xfrm>
              <a:off x="418002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BA45E1-4047-411B-A4A9-79E998D120AE}"/>
                </a:ext>
              </a:extLst>
            </p:cNvPr>
            <p:cNvSpPr/>
            <p:nvPr/>
          </p:nvSpPr>
          <p:spPr>
            <a:xfrm>
              <a:off x="661366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2D1930-CD26-499D-BD38-A8BE0A383C87}"/>
                </a:ext>
              </a:extLst>
            </p:cNvPr>
            <p:cNvSpPr/>
            <p:nvPr/>
          </p:nvSpPr>
          <p:spPr>
            <a:xfrm>
              <a:off x="3268006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454214D-8971-4EE2-A21D-84A22AEFDC18}"/>
                </a:ext>
              </a:extLst>
            </p:cNvPr>
            <p:cNvSpPr/>
            <p:nvPr/>
          </p:nvSpPr>
          <p:spPr>
            <a:xfrm>
              <a:off x="5584962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D22C92D-EEA1-4F32-BA16-86105C1107EB}"/>
                </a:ext>
              </a:extLst>
            </p:cNvPr>
            <p:cNvSpPr/>
            <p:nvPr/>
          </p:nvSpPr>
          <p:spPr>
            <a:xfrm>
              <a:off x="8866325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F6DA158-F2F1-49F3-8EF6-C2998ED33B3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 flipH="1">
              <a:off x="4023898" y="1497702"/>
              <a:ext cx="1871662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151C0D-7A1D-4062-AFB5-AD4629414156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5895560" y="1497702"/>
              <a:ext cx="481020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38E075-F0AA-4B8A-8983-3AE1F8C7E76F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>
              <a:off x="5895560" y="1497702"/>
              <a:ext cx="2833703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1C57A97-9499-4E0F-95D6-8BBDC78AB7D3}"/>
                </a:ext>
              </a:extLst>
            </p:cNvPr>
            <p:cNvCxnSpPr>
              <a:stCxn id="6" idx="4"/>
              <a:endCxn id="12" idx="0"/>
            </p:cNvCxnSpPr>
            <p:nvPr/>
          </p:nvCxnSpPr>
          <p:spPr>
            <a:xfrm flipH="1">
              <a:off x="2666586" y="2935978"/>
              <a:ext cx="1357312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2A9F763-9C5D-4B06-B18B-0A65C7C15B3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 flipH="1">
              <a:off x="3578604" y="2935978"/>
              <a:ext cx="445294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5FF15F-BB77-414D-BF46-00C86384F9C3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>
              <a:off x="4023898" y="2935978"/>
              <a:ext cx="466723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9846624-036E-44A4-B28C-99FBC0DBE0A9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5895560" y="2935978"/>
              <a:ext cx="48102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52D60D-BE8A-48A3-874C-D3DBB23F8E37}"/>
                </a:ext>
              </a:extLst>
            </p:cNvPr>
            <p:cNvCxnSpPr>
              <a:stCxn id="8" idx="4"/>
              <a:endCxn id="16" idx="0"/>
            </p:cNvCxnSpPr>
            <p:nvPr/>
          </p:nvCxnSpPr>
          <p:spPr>
            <a:xfrm>
              <a:off x="6376580" y="2935978"/>
              <a:ext cx="547681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0E7F625-1293-4C9F-9A4C-80C4D873A29F}"/>
                </a:ext>
              </a:extLst>
            </p:cNvPr>
            <p:cNvCxnSpPr>
              <a:stCxn id="10" idx="4"/>
              <a:endCxn id="22" idx="0"/>
            </p:cNvCxnSpPr>
            <p:nvPr/>
          </p:nvCxnSpPr>
          <p:spPr>
            <a:xfrm>
              <a:off x="8729263" y="2935978"/>
              <a:ext cx="44766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/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/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/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/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99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/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79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/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/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/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/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/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41" r="-1594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42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2AFD6E9-4C6F-4518-BA20-09BEF57E1B80}"/>
              </a:ext>
            </a:extLst>
          </p:cNvPr>
          <p:cNvGrpSpPr/>
          <p:nvPr/>
        </p:nvGrpSpPr>
        <p:grpSpPr>
          <a:xfrm>
            <a:off x="2355988" y="876507"/>
            <a:ext cx="7131532" cy="3187149"/>
            <a:chOff x="2355988" y="876507"/>
            <a:chExt cx="7131532" cy="318714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1DBF087-EC35-4E7F-BFF2-16652EA1398B}"/>
                </a:ext>
              </a:extLst>
            </p:cNvPr>
            <p:cNvSpPr/>
            <p:nvPr/>
          </p:nvSpPr>
          <p:spPr>
            <a:xfrm>
              <a:off x="5584962" y="876507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AD8C58F-5C75-447D-9287-240C2AB0E7D2}"/>
                </a:ext>
              </a:extLst>
            </p:cNvPr>
            <p:cNvSpPr/>
            <p:nvPr/>
          </p:nvSpPr>
          <p:spPr>
            <a:xfrm>
              <a:off x="3713300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773BA0-807C-4466-8D9D-92C0E6D4F9B1}"/>
                </a:ext>
              </a:extLst>
            </p:cNvPr>
            <p:cNvSpPr/>
            <p:nvPr/>
          </p:nvSpPr>
          <p:spPr>
            <a:xfrm>
              <a:off x="6065982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66B1BE-B1D6-4B96-9C0A-7D1358BE70CC}"/>
                </a:ext>
              </a:extLst>
            </p:cNvPr>
            <p:cNvSpPr/>
            <p:nvPr/>
          </p:nvSpPr>
          <p:spPr>
            <a:xfrm>
              <a:off x="8418665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D0807C-8775-443F-ACD0-B6342E1F11C5}"/>
                </a:ext>
              </a:extLst>
            </p:cNvPr>
            <p:cNvSpPr/>
            <p:nvPr/>
          </p:nvSpPr>
          <p:spPr>
            <a:xfrm>
              <a:off x="2355988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256DAD-D19A-43C8-A710-4BDDC9A8FEED}"/>
                </a:ext>
              </a:extLst>
            </p:cNvPr>
            <p:cNvSpPr/>
            <p:nvPr/>
          </p:nvSpPr>
          <p:spPr>
            <a:xfrm>
              <a:off x="418002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BA45E1-4047-411B-A4A9-79E998D120AE}"/>
                </a:ext>
              </a:extLst>
            </p:cNvPr>
            <p:cNvSpPr/>
            <p:nvPr/>
          </p:nvSpPr>
          <p:spPr>
            <a:xfrm>
              <a:off x="661366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2D1930-CD26-499D-BD38-A8BE0A383C87}"/>
                </a:ext>
              </a:extLst>
            </p:cNvPr>
            <p:cNvSpPr/>
            <p:nvPr/>
          </p:nvSpPr>
          <p:spPr>
            <a:xfrm>
              <a:off x="3268006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454214D-8971-4EE2-A21D-84A22AEFDC18}"/>
                </a:ext>
              </a:extLst>
            </p:cNvPr>
            <p:cNvSpPr/>
            <p:nvPr/>
          </p:nvSpPr>
          <p:spPr>
            <a:xfrm>
              <a:off x="5584962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D22C92D-EEA1-4F32-BA16-86105C1107EB}"/>
                </a:ext>
              </a:extLst>
            </p:cNvPr>
            <p:cNvSpPr/>
            <p:nvPr/>
          </p:nvSpPr>
          <p:spPr>
            <a:xfrm>
              <a:off x="8866325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F6DA158-F2F1-49F3-8EF6-C2998ED33B3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 flipH="1">
              <a:off x="4023898" y="1497702"/>
              <a:ext cx="1871662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151C0D-7A1D-4062-AFB5-AD4629414156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5895560" y="1497702"/>
              <a:ext cx="481020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38E075-F0AA-4B8A-8983-3AE1F8C7E76F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>
              <a:off x="5895560" y="1497702"/>
              <a:ext cx="2833703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1C57A97-9499-4E0F-95D6-8BBDC78AB7D3}"/>
                </a:ext>
              </a:extLst>
            </p:cNvPr>
            <p:cNvCxnSpPr>
              <a:stCxn id="6" idx="4"/>
              <a:endCxn id="12" idx="0"/>
            </p:cNvCxnSpPr>
            <p:nvPr/>
          </p:nvCxnSpPr>
          <p:spPr>
            <a:xfrm flipH="1">
              <a:off x="2666586" y="2935978"/>
              <a:ext cx="1357312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2A9F763-9C5D-4B06-B18B-0A65C7C15B3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 flipH="1">
              <a:off x="3578604" y="2935978"/>
              <a:ext cx="445294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5FF15F-BB77-414D-BF46-00C86384F9C3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>
              <a:off x="4023898" y="2935978"/>
              <a:ext cx="466723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9846624-036E-44A4-B28C-99FBC0DBE0A9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5895560" y="2935978"/>
              <a:ext cx="48102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52D60D-BE8A-48A3-874C-D3DBB23F8E37}"/>
                </a:ext>
              </a:extLst>
            </p:cNvPr>
            <p:cNvCxnSpPr>
              <a:stCxn id="8" idx="4"/>
              <a:endCxn id="16" idx="0"/>
            </p:cNvCxnSpPr>
            <p:nvPr/>
          </p:nvCxnSpPr>
          <p:spPr>
            <a:xfrm>
              <a:off x="6376580" y="2935978"/>
              <a:ext cx="547681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0E7F625-1293-4C9F-9A4C-80C4D873A29F}"/>
                </a:ext>
              </a:extLst>
            </p:cNvPr>
            <p:cNvCxnSpPr>
              <a:stCxn id="10" idx="4"/>
              <a:endCxn id="22" idx="0"/>
            </p:cNvCxnSpPr>
            <p:nvPr/>
          </p:nvCxnSpPr>
          <p:spPr>
            <a:xfrm>
              <a:off x="8729263" y="2935978"/>
              <a:ext cx="44766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/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/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/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/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99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/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79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/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/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/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/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/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41" r="-1594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19EED41-BE1E-4BB6-87DD-8F05EB268980}"/>
                </a:ext>
              </a:extLst>
            </p:cNvPr>
            <p:cNvCxnSpPr>
              <a:stCxn id="18" idx="6"/>
              <a:endCxn id="14" idx="2"/>
            </p:cNvCxnSpPr>
            <p:nvPr/>
          </p:nvCxnSpPr>
          <p:spPr>
            <a:xfrm>
              <a:off x="3889201" y="3753059"/>
              <a:ext cx="290822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6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8AA521-13F1-4C72-A175-462268D2181B}"/>
              </a:ext>
            </a:extLst>
          </p:cNvPr>
          <p:cNvGrpSpPr/>
          <p:nvPr/>
        </p:nvGrpSpPr>
        <p:grpSpPr>
          <a:xfrm>
            <a:off x="2355988" y="876507"/>
            <a:ext cx="7131532" cy="4314827"/>
            <a:chOff x="2355988" y="876507"/>
            <a:chExt cx="7131532" cy="431482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1DBF087-EC35-4E7F-BFF2-16652EA1398B}"/>
                </a:ext>
              </a:extLst>
            </p:cNvPr>
            <p:cNvSpPr/>
            <p:nvPr/>
          </p:nvSpPr>
          <p:spPr>
            <a:xfrm>
              <a:off x="5584962" y="876507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AD8C58F-5C75-447D-9287-240C2AB0E7D2}"/>
                </a:ext>
              </a:extLst>
            </p:cNvPr>
            <p:cNvSpPr/>
            <p:nvPr/>
          </p:nvSpPr>
          <p:spPr>
            <a:xfrm>
              <a:off x="3713300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773BA0-807C-4466-8D9D-92C0E6D4F9B1}"/>
                </a:ext>
              </a:extLst>
            </p:cNvPr>
            <p:cNvSpPr/>
            <p:nvPr/>
          </p:nvSpPr>
          <p:spPr>
            <a:xfrm>
              <a:off x="6065982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66B1BE-B1D6-4B96-9C0A-7D1358BE70CC}"/>
                </a:ext>
              </a:extLst>
            </p:cNvPr>
            <p:cNvSpPr/>
            <p:nvPr/>
          </p:nvSpPr>
          <p:spPr>
            <a:xfrm>
              <a:off x="8418665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D0807C-8775-443F-ACD0-B6342E1F11C5}"/>
                </a:ext>
              </a:extLst>
            </p:cNvPr>
            <p:cNvSpPr/>
            <p:nvPr/>
          </p:nvSpPr>
          <p:spPr>
            <a:xfrm>
              <a:off x="2355988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256DAD-D19A-43C8-A710-4BDDC9A8FEED}"/>
                </a:ext>
              </a:extLst>
            </p:cNvPr>
            <p:cNvSpPr/>
            <p:nvPr/>
          </p:nvSpPr>
          <p:spPr>
            <a:xfrm>
              <a:off x="3268006" y="4570139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BA45E1-4047-411B-A4A9-79E998D120AE}"/>
                </a:ext>
              </a:extLst>
            </p:cNvPr>
            <p:cNvSpPr/>
            <p:nvPr/>
          </p:nvSpPr>
          <p:spPr>
            <a:xfrm>
              <a:off x="661366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2D1930-CD26-499D-BD38-A8BE0A383C87}"/>
                </a:ext>
              </a:extLst>
            </p:cNvPr>
            <p:cNvSpPr/>
            <p:nvPr/>
          </p:nvSpPr>
          <p:spPr>
            <a:xfrm>
              <a:off x="3268006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454214D-8971-4EE2-A21D-84A22AEFDC18}"/>
                </a:ext>
              </a:extLst>
            </p:cNvPr>
            <p:cNvSpPr/>
            <p:nvPr/>
          </p:nvSpPr>
          <p:spPr>
            <a:xfrm>
              <a:off x="5584962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D22C92D-EEA1-4F32-BA16-86105C1107EB}"/>
                </a:ext>
              </a:extLst>
            </p:cNvPr>
            <p:cNvSpPr/>
            <p:nvPr/>
          </p:nvSpPr>
          <p:spPr>
            <a:xfrm>
              <a:off x="8866325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F6DA158-F2F1-49F3-8EF6-C2998ED33B3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 flipH="1">
              <a:off x="4023898" y="1497702"/>
              <a:ext cx="1871662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151C0D-7A1D-4062-AFB5-AD4629414156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5895560" y="1497702"/>
              <a:ext cx="481020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38E075-F0AA-4B8A-8983-3AE1F8C7E76F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>
              <a:off x="5895560" y="1497702"/>
              <a:ext cx="2833703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1C57A97-9499-4E0F-95D6-8BBDC78AB7D3}"/>
                </a:ext>
              </a:extLst>
            </p:cNvPr>
            <p:cNvCxnSpPr>
              <a:stCxn id="6" idx="4"/>
              <a:endCxn id="12" idx="0"/>
            </p:cNvCxnSpPr>
            <p:nvPr/>
          </p:nvCxnSpPr>
          <p:spPr>
            <a:xfrm flipH="1">
              <a:off x="2666586" y="2935978"/>
              <a:ext cx="1357312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2A9F763-9C5D-4B06-B18B-0A65C7C15B3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 flipH="1">
              <a:off x="3578604" y="2935978"/>
              <a:ext cx="445294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9846624-036E-44A4-B28C-99FBC0DBE0A9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5895560" y="2935978"/>
              <a:ext cx="48102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52D60D-BE8A-48A3-874C-D3DBB23F8E37}"/>
                </a:ext>
              </a:extLst>
            </p:cNvPr>
            <p:cNvCxnSpPr>
              <a:stCxn id="8" idx="4"/>
              <a:endCxn id="16" idx="0"/>
            </p:cNvCxnSpPr>
            <p:nvPr/>
          </p:nvCxnSpPr>
          <p:spPr>
            <a:xfrm>
              <a:off x="6376580" y="2935978"/>
              <a:ext cx="547681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0E7F625-1293-4C9F-9A4C-80C4D873A29F}"/>
                </a:ext>
              </a:extLst>
            </p:cNvPr>
            <p:cNvCxnSpPr>
              <a:stCxn id="10" idx="4"/>
              <a:endCxn id="22" idx="0"/>
            </p:cNvCxnSpPr>
            <p:nvPr/>
          </p:nvCxnSpPr>
          <p:spPr>
            <a:xfrm>
              <a:off x="8729263" y="2935978"/>
              <a:ext cx="44766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/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/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/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/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99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/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79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/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/>
                <p:nvPr/>
              </p:nvSpPr>
              <p:spPr>
                <a:xfrm>
                  <a:off x="3368331" y="4696070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331" y="4696070"/>
                  <a:ext cx="42054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/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/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/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41" r="-1594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19EED41-BE1E-4BB6-87DD-8F05EB268980}"/>
                </a:ext>
              </a:extLst>
            </p:cNvPr>
            <p:cNvCxnSpPr>
              <a:cxnSpLocks/>
              <a:stCxn id="18" idx="4"/>
              <a:endCxn id="14" idx="0"/>
            </p:cNvCxnSpPr>
            <p:nvPr/>
          </p:nvCxnSpPr>
          <p:spPr>
            <a:xfrm>
              <a:off x="3578604" y="4063656"/>
              <a:ext cx="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6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F534A4A1-DB13-4EFD-8943-BEE7A03E2548}"/>
              </a:ext>
            </a:extLst>
          </p:cNvPr>
          <p:cNvGrpSpPr/>
          <p:nvPr/>
        </p:nvGrpSpPr>
        <p:grpSpPr>
          <a:xfrm>
            <a:off x="2355988" y="876507"/>
            <a:ext cx="7131532" cy="3187149"/>
            <a:chOff x="2355988" y="876507"/>
            <a:chExt cx="7131532" cy="318714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1DBF087-EC35-4E7F-BFF2-16652EA1398B}"/>
                </a:ext>
              </a:extLst>
            </p:cNvPr>
            <p:cNvSpPr/>
            <p:nvPr/>
          </p:nvSpPr>
          <p:spPr>
            <a:xfrm>
              <a:off x="5584962" y="876507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AD8C58F-5C75-447D-9287-240C2AB0E7D2}"/>
                </a:ext>
              </a:extLst>
            </p:cNvPr>
            <p:cNvSpPr/>
            <p:nvPr/>
          </p:nvSpPr>
          <p:spPr>
            <a:xfrm>
              <a:off x="3713300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773BA0-807C-4466-8D9D-92C0E6D4F9B1}"/>
                </a:ext>
              </a:extLst>
            </p:cNvPr>
            <p:cNvSpPr/>
            <p:nvPr/>
          </p:nvSpPr>
          <p:spPr>
            <a:xfrm>
              <a:off x="6065982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66B1BE-B1D6-4B96-9C0A-7D1358BE70CC}"/>
                </a:ext>
              </a:extLst>
            </p:cNvPr>
            <p:cNvSpPr/>
            <p:nvPr/>
          </p:nvSpPr>
          <p:spPr>
            <a:xfrm>
              <a:off x="8418665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D0807C-8775-443F-ACD0-B6342E1F11C5}"/>
                </a:ext>
              </a:extLst>
            </p:cNvPr>
            <p:cNvSpPr/>
            <p:nvPr/>
          </p:nvSpPr>
          <p:spPr>
            <a:xfrm>
              <a:off x="2355988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256DAD-D19A-43C8-A710-4BDDC9A8FEED}"/>
                </a:ext>
              </a:extLst>
            </p:cNvPr>
            <p:cNvSpPr/>
            <p:nvPr/>
          </p:nvSpPr>
          <p:spPr>
            <a:xfrm>
              <a:off x="418002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BA45E1-4047-411B-A4A9-79E998D120AE}"/>
                </a:ext>
              </a:extLst>
            </p:cNvPr>
            <p:cNvSpPr/>
            <p:nvPr/>
          </p:nvSpPr>
          <p:spPr>
            <a:xfrm>
              <a:off x="661366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2D1930-CD26-499D-BD38-A8BE0A383C87}"/>
                </a:ext>
              </a:extLst>
            </p:cNvPr>
            <p:cNvSpPr/>
            <p:nvPr/>
          </p:nvSpPr>
          <p:spPr>
            <a:xfrm>
              <a:off x="3268006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454214D-8971-4EE2-A21D-84A22AEFDC18}"/>
                </a:ext>
              </a:extLst>
            </p:cNvPr>
            <p:cNvSpPr/>
            <p:nvPr/>
          </p:nvSpPr>
          <p:spPr>
            <a:xfrm>
              <a:off x="5584962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D22C92D-EEA1-4F32-BA16-86105C1107EB}"/>
                </a:ext>
              </a:extLst>
            </p:cNvPr>
            <p:cNvSpPr/>
            <p:nvPr/>
          </p:nvSpPr>
          <p:spPr>
            <a:xfrm>
              <a:off x="8866325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F6DA158-F2F1-49F3-8EF6-C2998ED33B3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 flipH="1">
              <a:off x="4023898" y="1497702"/>
              <a:ext cx="1871662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151C0D-7A1D-4062-AFB5-AD4629414156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5895560" y="1497702"/>
              <a:ext cx="481020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38E075-F0AA-4B8A-8983-3AE1F8C7E76F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>
              <a:off x="5895560" y="1497702"/>
              <a:ext cx="2833703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1C57A97-9499-4E0F-95D6-8BBDC78AB7D3}"/>
                </a:ext>
              </a:extLst>
            </p:cNvPr>
            <p:cNvCxnSpPr>
              <a:stCxn id="6" idx="4"/>
              <a:endCxn id="12" idx="0"/>
            </p:cNvCxnSpPr>
            <p:nvPr/>
          </p:nvCxnSpPr>
          <p:spPr>
            <a:xfrm flipH="1">
              <a:off x="2666586" y="2935978"/>
              <a:ext cx="1357312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2A9F763-9C5D-4B06-B18B-0A65C7C15B3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 flipH="1">
              <a:off x="3578604" y="2935978"/>
              <a:ext cx="445294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5FF15F-BB77-414D-BF46-00C86384F9C3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>
              <a:off x="4023898" y="2935978"/>
              <a:ext cx="466723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9846624-036E-44A4-B28C-99FBC0DBE0A9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5895560" y="2935978"/>
              <a:ext cx="48102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52D60D-BE8A-48A3-874C-D3DBB23F8E37}"/>
                </a:ext>
              </a:extLst>
            </p:cNvPr>
            <p:cNvCxnSpPr>
              <a:stCxn id="8" idx="4"/>
              <a:endCxn id="16" idx="0"/>
            </p:cNvCxnSpPr>
            <p:nvPr/>
          </p:nvCxnSpPr>
          <p:spPr>
            <a:xfrm>
              <a:off x="6376580" y="2935978"/>
              <a:ext cx="547681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0E7F625-1293-4C9F-9A4C-80C4D873A29F}"/>
                </a:ext>
              </a:extLst>
            </p:cNvPr>
            <p:cNvCxnSpPr>
              <a:stCxn id="10" idx="4"/>
              <a:endCxn id="22" idx="0"/>
            </p:cNvCxnSpPr>
            <p:nvPr/>
          </p:nvCxnSpPr>
          <p:spPr>
            <a:xfrm>
              <a:off x="8729263" y="2935978"/>
              <a:ext cx="44766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/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/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/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307" y="2440714"/>
                  <a:ext cx="420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/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99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/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79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/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/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/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3568392"/>
                  <a:ext cx="42054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/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988" y="3568392"/>
                  <a:ext cx="4205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/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41" r="-1594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FCFD6EB-28BA-41F5-AFF4-E6117B4B1368}"/>
                </a:ext>
              </a:extLst>
            </p:cNvPr>
            <p:cNvCxnSpPr>
              <a:stCxn id="14" idx="7"/>
              <a:endCxn id="8" idx="2"/>
            </p:cNvCxnSpPr>
            <p:nvPr/>
          </p:nvCxnSpPr>
          <p:spPr>
            <a:xfrm flipV="1">
              <a:off x="4710246" y="2625381"/>
              <a:ext cx="1355736" cy="908052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9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F9B32A-A792-4FE8-83CE-C8AA13E39D09}"/>
              </a:ext>
            </a:extLst>
          </p:cNvPr>
          <p:cNvGrpSpPr/>
          <p:nvPr/>
        </p:nvGrpSpPr>
        <p:grpSpPr>
          <a:xfrm>
            <a:off x="2355988" y="876507"/>
            <a:ext cx="7131532" cy="5415584"/>
            <a:chOff x="2355988" y="876507"/>
            <a:chExt cx="7131532" cy="54155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1DBF087-EC35-4E7F-BFF2-16652EA1398B}"/>
                </a:ext>
              </a:extLst>
            </p:cNvPr>
            <p:cNvSpPr/>
            <p:nvPr/>
          </p:nvSpPr>
          <p:spPr>
            <a:xfrm>
              <a:off x="5584962" y="876507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AD8C58F-5C75-447D-9287-240C2AB0E7D2}"/>
                </a:ext>
              </a:extLst>
            </p:cNvPr>
            <p:cNvSpPr/>
            <p:nvPr/>
          </p:nvSpPr>
          <p:spPr>
            <a:xfrm>
              <a:off x="3713300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773BA0-807C-4466-8D9D-92C0E6D4F9B1}"/>
                </a:ext>
              </a:extLst>
            </p:cNvPr>
            <p:cNvSpPr/>
            <p:nvPr/>
          </p:nvSpPr>
          <p:spPr>
            <a:xfrm>
              <a:off x="4180023" y="4543218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66B1BE-B1D6-4B96-9C0A-7D1358BE70CC}"/>
                </a:ext>
              </a:extLst>
            </p:cNvPr>
            <p:cNvSpPr/>
            <p:nvPr/>
          </p:nvSpPr>
          <p:spPr>
            <a:xfrm>
              <a:off x="8418665" y="2314783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D0807C-8775-443F-ACD0-B6342E1F11C5}"/>
                </a:ext>
              </a:extLst>
            </p:cNvPr>
            <p:cNvSpPr/>
            <p:nvPr/>
          </p:nvSpPr>
          <p:spPr>
            <a:xfrm>
              <a:off x="2355988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256DAD-D19A-43C8-A710-4BDDC9A8FEED}"/>
                </a:ext>
              </a:extLst>
            </p:cNvPr>
            <p:cNvSpPr/>
            <p:nvPr/>
          </p:nvSpPr>
          <p:spPr>
            <a:xfrm>
              <a:off x="4180023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BA45E1-4047-411B-A4A9-79E998D120AE}"/>
                </a:ext>
              </a:extLst>
            </p:cNvPr>
            <p:cNvSpPr/>
            <p:nvPr/>
          </p:nvSpPr>
          <p:spPr>
            <a:xfrm>
              <a:off x="4727704" y="5670896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2D1930-CD26-499D-BD38-A8BE0A383C87}"/>
                </a:ext>
              </a:extLst>
            </p:cNvPr>
            <p:cNvSpPr/>
            <p:nvPr/>
          </p:nvSpPr>
          <p:spPr>
            <a:xfrm>
              <a:off x="3268006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454214D-8971-4EE2-A21D-84A22AEFDC18}"/>
                </a:ext>
              </a:extLst>
            </p:cNvPr>
            <p:cNvSpPr/>
            <p:nvPr/>
          </p:nvSpPr>
          <p:spPr>
            <a:xfrm>
              <a:off x="3699003" y="5670896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D22C92D-EEA1-4F32-BA16-86105C1107EB}"/>
                </a:ext>
              </a:extLst>
            </p:cNvPr>
            <p:cNvSpPr/>
            <p:nvPr/>
          </p:nvSpPr>
          <p:spPr>
            <a:xfrm>
              <a:off x="8866325" y="3442461"/>
              <a:ext cx="621195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F6DA158-F2F1-49F3-8EF6-C2998ED33B3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 flipH="1">
              <a:off x="4023898" y="1497702"/>
              <a:ext cx="1871662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38E075-F0AA-4B8A-8983-3AE1F8C7E76F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>
              <a:off x="5895560" y="1497702"/>
              <a:ext cx="2833703" cy="81708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1C57A97-9499-4E0F-95D6-8BBDC78AB7D3}"/>
                </a:ext>
              </a:extLst>
            </p:cNvPr>
            <p:cNvCxnSpPr>
              <a:stCxn id="6" idx="4"/>
              <a:endCxn id="12" idx="0"/>
            </p:cNvCxnSpPr>
            <p:nvPr/>
          </p:nvCxnSpPr>
          <p:spPr>
            <a:xfrm flipH="1">
              <a:off x="2666586" y="2935978"/>
              <a:ext cx="1357312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2A9F763-9C5D-4B06-B18B-0A65C7C15B3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 flipH="1">
              <a:off x="3578604" y="2935978"/>
              <a:ext cx="445294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5FF15F-BB77-414D-BF46-00C86384F9C3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>
              <a:off x="4023898" y="2935978"/>
              <a:ext cx="466723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9846624-036E-44A4-B28C-99FBC0DBE0A9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4009601" y="5164413"/>
              <a:ext cx="48102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52D60D-BE8A-48A3-874C-D3DBB23F8E37}"/>
                </a:ext>
              </a:extLst>
            </p:cNvPr>
            <p:cNvCxnSpPr>
              <a:stCxn id="8" idx="4"/>
              <a:endCxn id="16" idx="0"/>
            </p:cNvCxnSpPr>
            <p:nvPr/>
          </p:nvCxnSpPr>
          <p:spPr>
            <a:xfrm>
              <a:off x="4490621" y="5164413"/>
              <a:ext cx="547681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0E7F625-1293-4C9F-9A4C-80C4D873A29F}"/>
                </a:ext>
              </a:extLst>
            </p:cNvPr>
            <p:cNvCxnSpPr>
              <a:stCxn id="10" idx="4"/>
              <a:endCxn id="22" idx="0"/>
            </p:cNvCxnSpPr>
            <p:nvPr/>
          </p:nvCxnSpPr>
          <p:spPr>
            <a:xfrm>
              <a:off x="8729263" y="2935978"/>
              <a:ext cx="447660" cy="506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/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87" y="1002438"/>
                  <a:ext cx="4205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/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228AF37-821D-461D-981A-9160EF9DC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25" y="2440714"/>
                  <a:ext cx="42054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/>
                <p:nvPr/>
              </p:nvSpPr>
              <p:spPr>
                <a:xfrm>
                  <a:off x="4280348" y="4669149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800F78-4CC6-481A-BF46-11DCE8618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348" y="4669149"/>
                  <a:ext cx="420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/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319EF1B-1530-44F2-9680-8554CD100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90" y="2440714"/>
                  <a:ext cx="42054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99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/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2B5ED8E-F2A2-42EC-AE0C-C9CFD92CC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313" y="3568392"/>
                  <a:ext cx="42054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79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/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355D5FD-B728-465C-A298-614551693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331" y="3568392"/>
                  <a:ext cx="42054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/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42C344-6F9D-4982-B694-33D633233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348" y="3568392"/>
                  <a:ext cx="42054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/>
                <p:nvPr/>
              </p:nvSpPr>
              <p:spPr>
                <a:xfrm>
                  <a:off x="3799328" y="5796827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A94509B-CA0F-4676-9D5F-324BCE2C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328" y="5796827"/>
                  <a:ext cx="42054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7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/>
                <p:nvPr/>
              </p:nvSpPr>
              <p:spPr>
                <a:xfrm>
                  <a:off x="4828029" y="5796827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E2372C0-9916-429B-8720-06D813D26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029" y="5796827"/>
                  <a:ext cx="4205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/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E377DE5-77A1-420C-A11E-467FF09D3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650" y="3568392"/>
                  <a:ext cx="42054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41" r="-1594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FCFD6EB-28BA-41F5-AFF4-E6117B4B1368}"/>
                </a:ext>
              </a:extLst>
            </p:cNvPr>
            <p:cNvCxnSpPr>
              <a:cxnSpLocks/>
              <a:stCxn id="14" idx="4"/>
              <a:endCxn id="8" idx="0"/>
            </p:cNvCxnSpPr>
            <p:nvPr/>
          </p:nvCxnSpPr>
          <p:spPr>
            <a:xfrm>
              <a:off x="4490621" y="4063656"/>
              <a:ext cx="0" cy="47956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5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DD8CA311-DC53-47EA-AA9F-2F0C8943285D}"/>
              </a:ext>
            </a:extLst>
          </p:cNvPr>
          <p:cNvGrpSpPr/>
          <p:nvPr/>
        </p:nvGrpSpPr>
        <p:grpSpPr>
          <a:xfrm>
            <a:off x="702718" y="1105725"/>
            <a:ext cx="8003133" cy="2859038"/>
            <a:chOff x="702718" y="1105725"/>
            <a:chExt cx="8003133" cy="2859038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8957587E-5411-4FE7-93C9-A6FFD46C0E15}"/>
                </a:ext>
              </a:extLst>
            </p:cNvPr>
            <p:cNvGrpSpPr/>
            <p:nvPr/>
          </p:nvGrpSpPr>
          <p:grpSpPr>
            <a:xfrm>
              <a:off x="6288651" y="1105725"/>
              <a:ext cx="700088" cy="2262187"/>
              <a:chOff x="6000751" y="1110764"/>
              <a:chExt cx="700088" cy="2262187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D8475074-F7ED-4F60-95FE-180ECE58E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0751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B64D86E-E362-4659-807F-E919AFBB0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839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9E3130-0E62-414E-B23F-1CD991F67EC5}"/>
                </a:ext>
              </a:extLst>
            </p:cNvPr>
            <p:cNvSpPr txBox="1"/>
            <p:nvPr/>
          </p:nvSpPr>
          <p:spPr>
            <a:xfrm>
              <a:off x="4832647" y="1910793"/>
              <a:ext cx="147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/>
                <a:t>…</a:t>
              </a:r>
              <a:r>
                <a:rPr lang="zh-CN" altLang="en-US" sz="4000" dirty="0"/>
                <a:t> </a:t>
              </a:r>
              <a:r>
                <a:rPr lang="en-US" altLang="zh-CN" sz="4000" dirty="0"/>
                <a:t>…</a:t>
              </a:r>
              <a:endParaRPr lang="zh-CN" altLang="en-US" sz="4000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7409D29B-BFF4-42C8-8000-99D96F6BD0DF}"/>
                </a:ext>
              </a:extLst>
            </p:cNvPr>
            <p:cNvGrpSpPr/>
            <p:nvPr/>
          </p:nvGrpSpPr>
          <p:grpSpPr>
            <a:xfrm>
              <a:off x="8005763" y="1105725"/>
              <a:ext cx="700088" cy="2262187"/>
              <a:chOff x="6000751" y="1110764"/>
              <a:chExt cx="700088" cy="2262187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4372D7E5-050D-41B8-BAC0-A7866B1B0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0751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E8A9F97-DDD0-46A9-84D3-52BE3A6EC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839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2027D244-43A6-4F7C-AFAA-1432F693A686}"/>
                </a:ext>
              </a:extLst>
            </p:cNvPr>
            <p:cNvGrpSpPr/>
            <p:nvPr/>
          </p:nvGrpSpPr>
          <p:grpSpPr>
            <a:xfrm>
              <a:off x="4154212" y="1105725"/>
              <a:ext cx="700088" cy="2262187"/>
              <a:chOff x="6000751" y="1110764"/>
              <a:chExt cx="700088" cy="2262187"/>
            </a:xfrm>
          </p:grpSpPr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75EFD340-A11F-4CB6-AC27-1DA62CDCB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0751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EA96CA8D-7F9C-4CA0-89C2-D80DA3F89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839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0ED282ED-30D7-4403-891B-603E5F14335D}"/>
                </a:ext>
              </a:extLst>
            </p:cNvPr>
            <p:cNvGrpSpPr/>
            <p:nvPr/>
          </p:nvGrpSpPr>
          <p:grpSpPr>
            <a:xfrm>
              <a:off x="2428465" y="1105725"/>
              <a:ext cx="700088" cy="2262187"/>
              <a:chOff x="6000751" y="1110764"/>
              <a:chExt cx="700088" cy="2262187"/>
            </a:xfrm>
          </p:grpSpPr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FB85815A-9326-415E-9281-C477D0BE5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0751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CC04E74F-925A-44EF-A3E8-01177E9F8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839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BD2E2788-6497-42D4-81EE-07B82A8984C9}"/>
                </a:ext>
              </a:extLst>
            </p:cNvPr>
            <p:cNvGrpSpPr/>
            <p:nvPr/>
          </p:nvGrpSpPr>
          <p:grpSpPr>
            <a:xfrm>
              <a:off x="702718" y="1105725"/>
              <a:ext cx="700088" cy="2262187"/>
              <a:chOff x="6000751" y="1110764"/>
              <a:chExt cx="700088" cy="226218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2ECB1809-FA24-4CF5-A081-1A4A3E302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0751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35BA5E5C-E216-41E7-97CB-000DECA2F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839" y="1110764"/>
                <a:ext cx="0" cy="2262187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C5A05F43-ACA1-4C2C-91F2-931C05E460B7}"/>
                </a:ext>
              </a:extLst>
            </p:cNvPr>
            <p:cNvGrpSpPr/>
            <p:nvPr/>
          </p:nvGrpSpPr>
          <p:grpSpPr>
            <a:xfrm>
              <a:off x="765944" y="1944963"/>
              <a:ext cx="573636" cy="573636"/>
              <a:chOff x="5560464" y="3911141"/>
              <a:chExt cx="573636" cy="573636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B4BFE5D5-58B4-46EF-BE00-ACF14AC16300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0E1CEF51-E465-45E4-B98C-1807F8249A6F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0E1CEF51-E465-45E4-B98C-1807F8249A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5649010-730F-4622-9F9E-044D57A80DE9}"/>
                </a:ext>
              </a:extLst>
            </p:cNvPr>
            <p:cNvGrpSpPr/>
            <p:nvPr/>
          </p:nvGrpSpPr>
          <p:grpSpPr>
            <a:xfrm>
              <a:off x="6343243" y="1423744"/>
              <a:ext cx="573636" cy="1626148"/>
              <a:chOff x="6349632" y="1371327"/>
              <a:chExt cx="573636" cy="1626148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9789417-7113-497B-B9F9-724E1EB50950}"/>
                  </a:ext>
                </a:extLst>
              </p:cNvPr>
              <p:cNvGrpSpPr/>
              <p:nvPr/>
            </p:nvGrpSpPr>
            <p:grpSpPr>
              <a:xfrm>
                <a:off x="6349632" y="1371327"/>
                <a:ext cx="573636" cy="573636"/>
                <a:chOff x="5560464" y="3911141"/>
                <a:chExt cx="573636" cy="573636"/>
              </a:xfrm>
            </p:grpSpPr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DABA8519-1EA5-48CE-B716-EA321568F66B}"/>
                    </a:ext>
                  </a:extLst>
                </p:cNvPr>
                <p:cNvSpPr/>
                <p:nvPr/>
              </p:nvSpPr>
              <p:spPr>
                <a:xfrm>
                  <a:off x="5560464" y="3911141"/>
                  <a:ext cx="573636" cy="573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B12E83C-574C-4007-9D54-C1195C9545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B12E83C-574C-4007-9D54-C1195C9545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594" r="-1014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BA689F9E-6FD8-40BF-8472-A6A19A7777C8}"/>
                  </a:ext>
                </a:extLst>
              </p:cNvPr>
              <p:cNvGrpSpPr/>
              <p:nvPr/>
            </p:nvGrpSpPr>
            <p:grpSpPr>
              <a:xfrm>
                <a:off x="6349632" y="2423839"/>
                <a:ext cx="573636" cy="573636"/>
                <a:chOff x="5560464" y="3911141"/>
                <a:chExt cx="573636" cy="573636"/>
              </a:xfrm>
            </p:grpSpPr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8A3ED037-0E99-4317-8C37-BDF8EF73A0F7}"/>
                    </a:ext>
                  </a:extLst>
                </p:cNvPr>
                <p:cNvSpPr/>
                <p:nvPr/>
              </p:nvSpPr>
              <p:spPr>
                <a:xfrm>
                  <a:off x="5560464" y="3911141"/>
                  <a:ext cx="573636" cy="573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文本框 122">
                      <a:extLst>
                        <a:ext uri="{FF2B5EF4-FFF2-40B4-BE49-F238E27FC236}">
                          <a16:creationId xmlns:a16="http://schemas.microsoft.com/office/drawing/2014/main" id="{D547A342-9B22-4E40-A43C-4FBCBEBE4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3" name="文本框 122">
                      <a:extLst>
                        <a:ext uri="{FF2B5EF4-FFF2-40B4-BE49-F238E27FC236}">
                          <a16:creationId xmlns:a16="http://schemas.microsoft.com/office/drawing/2014/main" id="{D547A342-9B22-4E40-A43C-4FBCBEBE4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94" r="-1014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7EF84E2E-79F7-4374-91B6-DA2CA1C87977}"/>
                </a:ext>
              </a:extLst>
            </p:cNvPr>
            <p:cNvGrpSpPr/>
            <p:nvPr/>
          </p:nvGrpSpPr>
          <p:grpSpPr>
            <a:xfrm>
              <a:off x="2491691" y="1198045"/>
              <a:ext cx="573636" cy="2077547"/>
              <a:chOff x="2494403" y="1290365"/>
              <a:chExt cx="573636" cy="2077547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2573FA3F-4F49-406F-A346-D25FE1C710A9}"/>
                  </a:ext>
                </a:extLst>
              </p:cNvPr>
              <p:cNvGrpSpPr/>
              <p:nvPr/>
            </p:nvGrpSpPr>
            <p:grpSpPr>
              <a:xfrm>
                <a:off x="2494403" y="1290365"/>
                <a:ext cx="573636" cy="573636"/>
                <a:chOff x="5560464" y="3911141"/>
                <a:chExt cx="573636" cy="573636"/>
              </a:xfrm>
            </p:grpSpPr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8FDBB52A-CAB8-4C13-A1A4-DE8D3ABFF624}"/>
                    </a:ext>
                  </a:extLst>
                </p:cNvPr>
                <p:cNvSpPr/>
                <p:nvPr/>
              </p:nvSpPr>
              <p:spPr>
                <a:xfrm>
                  <a:off x="5560464" y="3911141"/>
                  <a:ext cx="573636" cy="573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1E4D3993-DD9E-447C-842E-483E5F0EA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1E4D3993-DD9E-447C-842E-483E5F0EA4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13F279AB-8F4A-4182-972F-0A6336A7B867}"/>
                  </a:ext>
                </a:extLst>
              </p:cNvPr>
              <p:cNvGrpSpPr/>
              <p:nvPr/>
            </p:nvGrpSpPr>
            <p:grpSpPr>
              <a:xfrm>
                <a:off x="2494403" y="2045043"/>
                <a:ext cx="573636" cy="573636"/>
                <a:chOff x="5560464" y="3911141"/>
                <a:chExt cx="573636" cy="573636"/>
              </a:xfrm>
            </p:grpSpPr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89F2AE1-D4AC-42B0-A557-2E081E2602BB}"/>
                    </a:ext>
                  </a:extLst>
                </p:cNvPr>
                <p:cNvSpPr/>
                <p:nvPr/>
              </p:nvSpPr>
              <p:spPr>
                <a:xfrm>
                  <a:off x="5560464" y="3911141"/>
                  <a:ext cx="573636" cy="573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7A6114E7-785F-4141-A9B8-E32F6A258B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7A6114E7-785F-4141-A9B8-E32F6A258B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5C35BC2F-A4DC-40CB-B3DF-A3EC8B033ABC}"/>
                  </a:ext>
                </a:extLst>
              </p:cNvPr>
              <p:cNvGrpSpPr/>
              <p:nvPr/>
            </p:nvGrpSpPr>
            <p:grpSpPr>
              <a:xfrm>
                <a:off x="2494403" y="2794276"/>
                <a:ext cx="573636" cy="573636"/>
                <a:chOff x="5560464" y="3911141"/>
                <a:chExt cx="573636" cy="573636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C683AEBF-F4A2-4A02-9407-B36A57758950}"/>
                    </a:ext>
                  </a:extLst>
                </p:cNvPr>
                <p:cNvSpPr/>
                <p:nvPr/>
              </p:nvSpPr>
              <p:spPr>
                <a:xfrm>
                  <a:off x="5560464" y="3911141"/>
                  <a:ext cx="573636" cy="573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文本框 131">
                      <a:extLst>
                        <a:ext uri="{FF2B5EF4-FFF2-40B4-BE49-F238E27FC236}">
                          <a16:creationId xmlns:a16="http://schemas.microsoft.com/office/drawing/2014/main" id="{53DAA8DB-F200-4BED-B1C1-BA4ACE03E3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32" name="文本框 131">
                      <a:extLst>
                        <a:ext uri="{FF2B5EF4-FFF2-40B4-BE49-F238E27FC236}">
                          <a16:creationId xmlns:a16="http://schemas.microsoft.com/office/drawing/2014/main" id="{53DAA8DB-F200-4BED-B1C1-BA4ACE03E3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43B906A7-4292-44A3-A488-49ED949AE8B7}"/>
                </a:ext>
              </a:extLst>
            </p:cNvPr>
            <p:cNvGrpSpPr/>
            <p:nvPr/>
          </p:nvGrpSpPr>
          <p:grpSpPr>
            <a:xfrm>
              <a:off x="8068989" y="1950000"/>
              <a:ext cx="573636" cy="573636"/>
              <a:chOff x="5560464" y="3911141"/>
              <a:chExt cx="573636" cy="573636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732680F6-689F-4B67-8D0E-C919AE6987AB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AB327CCD-E90F-4FCC-9A0D-C9C980F6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AB327CCD-E90F-4FCC-9A0D-C9C980F6D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BE82999-8A9E-4910-BA48-7864D5705858}"/>
                </a:ext>
              </a:extLst>
            </p:cNvPr>
            <p:cNvGrpSpPr/>
            <p:nvPr/>
          </p:nvGrpSpPr>
          <p:grpSpPr>
            <a:xfrm>
              <a:off x="4229556" y="1418707"/>
              <a:ext cx="573636" cy="1626148"/>
              <a:chOff x="6349632" y="1371327"/>
              <a:chExt cx="573636" cy="1626148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C9E3541-A35A-4AFF-8FEA-07F823719B35}"/>
                  </a:ext>
                </a:extLst>
              </p:cNvPr>
              <p:cNvGrpSpPr/>
              <p:nvPr/>
            </p:nvGrpSpPr>
            <p:grpSpPr>
              <a:xfrm>
                <a:off x="6349632" y="1371327"/>
                <a:ext cx="573636" cy="573636"/>
                <a:chOff x="5560464" y="3911141"/>
                <a:chExt cx="573636" cy="573636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C945136F-618F-4B04-B76A-1B257954D1A8}"/>
                    </a:ext>
                  </a:extLst>
                </p:cNvPr>
                <p:cNvSpPr/>
                <p:nvPr/>
              </p:nvSpPr>
              <p:spPr>
                <a:xfrm>
                  <a:off x="5560464" y="3911141"/>
                  <a:ext cx="573636" cy="573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文本框 153">
                      <a:extLst>
                        <a:ext uri="{FF2B5EF4-FFF2-40B4-BE49-F238E27FC236}">
                          <a16:creationId xmlns:a16="http://schemas.microsoft.com/office/drawing/2014/main" id="{50DF859F-34A4-4FD2-9EA2-A3D4156FB5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54" name="文本框 153">
                      <a:extLst>
                        <a:ext uri="{FF2B5EF4-FFF2-40B4-BE49-F238E27FC236}">
                          <a16:creationId xmlns:a16="http://schemas.microsoft.com/office/drawing/2014/main" id="{50DF859F-34A4-4FD2-9EA2-A3D4156FB5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7F9AA5A9-E4BD-41C3-80BE-5293F130D062}"/>
                  </a:ext>
                </a:extLst>
              </p:cNvPr>
              <p:cNvGrpSpPr/>
              <p:nvPr/>
            </p:nvGrpSpPr>
            <p:grpSpPr>
              <a:xfrm>
                <a:off x="6349632" y="2423839"/>
                <a:ext cx="573636" cy="573636"/>
                <a:chOff x="5560464" y="3911141"/>
                <a:chExt cx="573636" cy="573636"/>
              </a:xfrm>
            </p:grpSpPr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217C567-5FAA-4364-8F36-2C6FFCDDBC70}"/>
                    </a:ext>
                  </a:extLst>
                </p:cNvPr>
                <p:cNvSpPr/>
                <p:nvPr/>
              </p:nvSpPr>
              <p:spPr>
                <a:xfrm>
                  <a:off x="5560464" y="3911141"/>
                  <a:ext cx="573636" cy="573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文本框 151">
                      <a:extLst>
                        <a:ext uri="{FF2B5EF4-FFF2-40B4-BE49-F238E27FC236}">
                          <a16:creationId xmlns:a16="http://schemas.microsoft.com/office/drawing/2014/main" id="{682C4C7D-8FFF-452A-9DFE-EECAC60DA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52" name="文本框 151">
                      <a:extLst>
                        <a:ext uri="{FF2B5EF4-FFF2-40B4-BE49-F238E27FC236}">
                          <a16:creationId xmlns:a16="http://schemas.microsoft.com/office/drawing/2014/main" id="{682C4C7D-8FFF-452A-9DFE-EECAC60DA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9260" y="4059460"/>
                      <a:ext cx="416045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1D3D0C42-36EE-4474-B6BC-2153D54289D7}"/>
                    </a:ext>
                  </a:extLst>
                </p:cNvPr>
                <p:cNvSpPr txBox="1"/>
                <p:nvPr/>
              </p:nvSpPr>
              <p:spPr>
                <a:xfrm>
                  <a:off x="903972" y="3687764"/>
                  <a:ext cx="297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1D3D0C42-36EE-4474-B6BC-2153D5428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72" y="3687764"/>
                  <a:ext cx="29758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FE3C664A-55DA-4FE9-A420-15CFB5477650}"/>
                    </a:ext>
                  </a:extLst>
                </p:cNvPr>
                <p:cNvSpPr txBox="1"/>
                <p:nvPr/>
              </p:nvSpPr>
              <p:spPr>
                <a:xfrm>
                  <a:off x="2627058" y="3687764"/>
                  <a:ext cx="3029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FE3C664A-55DA-4FE9-A420-15CFB5477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058" y="3687764"/>
                  <a:ext cx="30290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000" r="-400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E48965DA-6F4A-4A96-9A40-48408E381245}"/>
                    </a:ext>
                  </a:extLst>
                </p:cNvPr>
                <p:cNvSpPr txBox="1"/>
                <p:nvPr/>
              </p:nvSpPr>
              <p:spPr>
                <a:xfrm>
                  <a:off x="4352805" y="3687764"/>
                  <a:ext cx="3029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E48965DA-6F4A-4A96-9A40-48408E381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805" y="3687764"/>
                  <a:ext cx="30290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000" r="-600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2AA75A2-FD2A-4637-BC98-9098158CEC51}"/>
                    </a:ext>
                  </a:extLst>
                </p:cNvPr>
                <p:cNvSpPr txBox="1"/>
                <p:nvPr/>
              </p:nvSpPr>
              <p:spPr>
                <a:xfrm>
                  <a:off x="6380644" y="3687764"/>
                  <a:ext cx="5161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2AA75A2-FD2A-4637-BC98-9098158CE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644" y="3687764"/>
                  <a:ext cx="51610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714" r="-357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B2F258-434C-4AF3-95B1-546EA7BA6FE6}"/>
                    </a:ext>
                  </a:extLst>
                </p:cNvPr>
                <p:cNvSpPr txBox="1"/>
                <p:nvPr/>
              </p:nvSpPr>
              <p:spPr>
                <a:xfrm>
                  <a:off x="8173257" y="3687764"/>
                  <a:ext cx="3651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B2F258-434C-4AF3-95B1-546EA7BA6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257" y="3687764"/>
                  <a:ext cx="36510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5298B28-6F74-45E9-92CC-064BE3E3866E}"/>
                </a:ext>
              </a:extLst>
            </p:cNvPr>
            <p:cNvCxnSpPr>
              <a:stCxn id="119" idx="6"/>
              <a:endCxn id="125" idx="2"/>
            </p:cNvCxnSpPr>
            <p:nvPr/>
          </p:nvCxnSpPr>
          <p:spPr>
            <a:xfrm flipV="1">
              <a:off x="1339580" y="1484863"/>
              <a:ext cx="1152111" cy="74691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C41D5744-0E26-41F3-A70A-AF2886903C6A}"/>
                </a:ext>
              </a:extLst>
            </p:cNvPr>
            <p:cNvCxnSpPr>
              <a:stCxn id="119" idx="6"/>
              <a:endCxn id="128" idx="2"/>
            </p:cNvCxnSpPr>
            <p:nvPr/>
          </p:nvCxnSpPr>
          <p:spPr>
            <a:xfrm>
              <a:off x="1339580" y="2231781"/>
              <a:ext cx="1152111" cy="77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B898377E-8333-4A94-9A50-5E0C103218BF}"/>
                </a:ext>
              </a:extLst>
            </p:cNvPr>
            <p:cNvCxnSpPr>
              <a:stCxn id="119" idx="6"/>
              <a:endCxn id="131" idx="2"/>
            </p:cNvCxnSpPr>
            <p:nvPr/>
          </p:nvCxnSpPr>
          <p:spPr>
            <a:xfrm>
              <a:off x="1339580" y="2231781"/>
              <a:ext cx="1152111" cy="7569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58A86952-6B84-4839-9112-CE20C71E98FB}"/>
                </a:ext>
              </a:extLst>
            </p:cNvPr>
            <p:cNvCxnSpPr>
              <a:stCxn id="125" idx="6"/>
              <a:endCxn id="153" idx="2"/>
            </p:cNvCxnSpPr>
            <p:nvPr/>
          </p:nvCxnSpPr>
          <p:spPr>
            <a:xfrm>
              <a:off x="3065327" y="1484863"/>
              <a:ext cx="1164229" cy="22066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5B4EE31C-C386-4850-B224-397812A8AA05}"/>
                </a:ext>
              </a:extLst>
            </p:cNvPr>
            <p:cNvCxnSpPr>
              <a:cxnSpLocks/>
              <a:stCxn id="128" idx="6"/>
              <a:endCxn id="153" idx="2"/>
            </p:cNvCxnSpPr>
            <p:nvPr/>
          </p:nvCxnSpPr>
          <p:spPr>
            <a:xfrm flipV="1">
              <a:off x="3065327" y="1705525"/>
              <a:ext cx="1164229" cy="53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381635D5-A7B5-401E-9696-B03DAE590CA4}"/>
                </a:ext>
              </a:extLst>
            </p:cNvPr>
            <p:cNvCxnSpPr>
              <a:stCxn id="131" idx="6"/>
              <a:endCxn id="151" idx="2"/>
            </p:cNvCxnSpPr>
            <p:nvPr/>
          </p:nvCxnSpPr>
          <p:spPr>
            <a:xfrm flipV="1">
              <a:off x="3065327" y="2758037"/>
              <a:ext cx="1164229" cy="2307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4BCB620-D9F0-41BE-9BBC-68DE0F7C8C86}"/>
                </a:ext>
              </a:extLst>
            </p:cNvPr>
            <p:cNvCxnSpPr>
              <a:cxnSpLocks/>
              <a:stCxn id="128" idx="6"/>
              <a:endCxn id="151" idx="2"/>
            </p:cNvCxnSpPr>
            <p:nvPr/>
          </p:nvCxnSpPr>
          <p:spPr>
            <a:xfrm>
              <a:off x="3065327" y="2239541"/>
              <a:ext cx="1164229" cy="518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6403015C-A3D6-425A-BD1A-2FAE93757EA6}"/>
                </a:ext>
              </a:extLst>
            </p:cNvPr>
            <p:cNvCxnSpPr>
              <a:stCxn id="93" idx="6"/>
              <a:endCxn id="136" idx="2"/>
            </p:cNvCxnSpPr>
            <p:nvPr/>
          </p:nvCxnSpPr>
          <p:spPr>
            <a:xfrm>
              <a:off x="6916879" y="1710562"/>
              <a:ext cx="1152110" cy="5262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3DB17501-5E37-4240-BF61-8ECDC264507C}"/>
                </a:ext>
              </a:extLst>
            </p:cNvPr>
            <p:cNvCxnSpPr>
              <a:stCxn id="122" idx="6"/>
              <a:endCxn id="136" idx="2"/>
            </p:cNvCxnSpPr>
            <p:nvPr/>
          </p:nvCxnSpPr>
          <p:spPr>
            <a:xfrm flipV="1">
              <a:off x="6916879" y="2236818"/>
              <a:ext cx="1152110" cy="5262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25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957587E-5411-4FE7-93C9-A6FFD46C0E15}"/>
              </a:ext>
            </a:extLst>
          </p:cNvPr>
          <p:cNvGrpSpPr/>
          <p:nvPr/>
        </p:nvGrpSpPr>
        <p:grpSpPr>
          <a:xfrm>
            <a:off x="6280017" y="1105725"/>
            <a:ext cx="700088" cy="2262187"/>
            <a:chOff x="6000751" y="1110764"/>
            <a:chExt cx="700088" cy="2262187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8475074-F7ED-4F60-95FE-180ECE58E805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1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B64D86E-E362-4659-807F-E919AFBB0E86}"/>
                </a:ext>
              </a:extLst>
            </p:cNvPr>
            <p:cNvCxnSpPr>
              <a:cxnSpLocks/>
            </p:cNvCxnSpPr>
            <p:nvPr/>
          </p:nvCxnSpPr>
          <p:spPr>
            <a:xfrm>
              <a:off x="6700839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99E3130-0E62-414E-B23F-1CD991F67EC5}"/>
              </a:ext>
            </a:extLst>
          </p:cNvPr>
          <p:cNvSpPr txBox="1"/>
          <p:nvPr/>
        </p:nvSpPr>
        <p:spPr>
          <a:xfrm>
            <a:off x="4832647" y="1910793"/>
            <a:ext cx="147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…</a:t>
            </a:r>
            <a:r>
              <a:rPr lang="zh-CN" altLang="en-US" sz="4000" dirty="0"/>
              <a:t> 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B93A0A8-0325-45CD-947C-8351B29AC2F6}"/>
              </a:ext>
            </a:extLst>
          </p:cNvPr>
          <p:cNvSpPr/>
          <p:nvPr/>
        </p:nvSpPr>
        <p:spPr>
          <a:xfrm>
            <a:off x="4310889" y="5439295"/>
            <a:ext cx="485255" cy="485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675906-8C20-4989-BD35-3C5A98625CB7}"/>
                  </a:ext>
                </a:extLst>
              </p:cNvPr>
              <p:cNvSpPr txBox="1"/>
              <p:nvPr/>
            </p:nvSpPr>
            <p:spPr>
              <a:xfrm>
                <a:off x="4343244" y="5528034"/>
                <a:ext cx="4205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675906-8C20-4989-BD35-3C5A9862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44" y="5528034"/>
                <a:ext cx="420545" cy="307777"/>
              </a:xfrm>
              <a:prstGeom prst="rect">
                <a:avLst/>
              </a:prstGeom>
              <a:blipFill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88F38D97-BDBB-49DB-AD59-341827343207}"/>
              </a:ext>
            </a:extLst>
          </p:cNvPr>
          <p:cNvSpPr/>
          <p:nvPr/>
        </p:nvSpPr>
        <p:spPr>
          <a:xfrm>
            <a:off x="1716841" y="4330889"/>
            <a:ext cx="307777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BD5456-CDE5-4DA5-B96E-B5128E9DCEF2}"/>
                  </a:ext>
                </a:extLst>
              </p:cNvPr>
              <p:cNvSpPr txBox="1"/>
              <p:nvPr/>
            </p:nvSpPr>
            <p:spPr>
              <a:xfrm>
                <a:off x="1755791" y="4326125"/>
                <a:ext cx="2584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BD5456-CDE5-4DA5-B96E-B5128E9D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91" y="4326125"/>
                <a:ext cx="258454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A9264B9E-1DAC-424D-ACDB-087D6C253478}"/>
              </a:ext>
            </a:extLst>
          </p:cNvPr>
          <p:cNvSpPr/>
          <p:nvPr/>
        </p:nvSpPr>
        <p:spPr>
          <a:xfrm>
            <a:off x="5560464" y="5152477"/>
            <a:ext cx="573636" cy="573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2C37203-4E4F-4FDA-91E8-81D928F6007D}"/>
                  </a:ext>
                </a:extLst>
              </p:cNvPr>
              <p:cNvSpPr txBox="1"/>
              <p:nvPr/>
            </p:nvSpPr>
            <p:spPr>
              <a:xfrm>
                <a:off x="5639260" y="5300796"/>
                <a:ext cx="416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2C37203-4E4F-4FDA-91E8-81D928F60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60" y="5300796"/>
                <a:ext cx="416045" cy="276999"/>
              </a:xfrm>
              <a:prstGeom prst="rect">
                <a:avLst/>
              </a:prstGeom>
              <a:blipFill>
                <a:blip r:embed="rId4"/>
                <a:stretch>
                  <a:fillRect l="-14706" r="-25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409D29B-BFF4-42C8-8000-99D96F6BD0DF}"/>
              </a:ext>
            </a:extLst>
          </p:cNvPr>
          <p:cNvGrpSpPr/>
          <p:nvPr/>
        </p:nvGrpSpPr>
        <p:grpSpPr>
          <a:xfrm>
            <a:off x="8005763" y="1105725"/>
            <a:ext cx="700088" cy="2262187"/>
            <a:chOff x="6000751" y="1110764"/>
            <a:chExt cx="700088" cy="2262187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372D7E5-050D-41B8-BAC0-A7866B1B0412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1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E8A9F97-DDD0-46A9-84D3-52BE3A6EC38E}"/>
                </a:ext>
              </a:extLst>
            </p:cNvPr>
            <p:cNvCxnSpPr>
              <a:cxnSpLocks/>
            </p:cNvCxnSpPr>
            <p:nvPr/>
          </p:nvCxnSpPr>
          <p:spPr>
            <a:xfrm>
              <a:off x="6700839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027D244-43A6-4F7C-AFAA-1432F693A686}"/>
              </a:ext>
            </a:extLst>
          </p:cNvPr>
          <p:cNvGrpSpPr/>
          <p:nvPr/>
        </p:nvGrpSpPr>
        <p:grpSpPr>
          <a:xfrm>
            <a:off x="4154212" y="1105725"/>
            <a:ext cx="700088" cy="2262187"/>
            <a:chOff x="6000751" y="1110764"/>
            <a:chExt cx="700088" cy="2262187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5EFD340-A11F-4CB6-AC27-1DA62CDCBB8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1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A96CA8D-7F9C-4CA0-89C2-D80DA3F89E7F}"/>
                </a:ext>
              </a:extLst>
            </p:cNvPr>
            <p:cNvCxnSpPr>
              <a:cxnSpLocks/>
            </p:cNvCxnSpPr>
            <p:nvPr/>
          </p:nvCxnSpPr>
          <p:spPr>
            <a:xfrm>
              <a:off x="6700839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ED282ED-30D7-4403-891B-603E5F14335D}"/>
              </a:ext>
            </a:extLst>
          </p:cNvPr>
          <p:cNvGrpSpPr/>
          <p:nvPr/>
        </p:nvGrpSpPr>
        <p:grpSpPr>
          <a:xfrm>
            <a:off x="2428465" y="1105725"/>
            <a:ext cx="700088" cy="2262187"/>
            <a:chOff x="6000751" y="1110764"/>
            <a:chExt cx="700088" cy="2262187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B85815A-9326-415E-9281-C477D0BE5D96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1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C04E74F-925A-44EF-A3E8-01177E9F81BA}"/>
                </a:ext>
              </a:extLst>
            </p:cNvPr>
            <p:cNvCxnSpPr>
              <a:cxnSpLocks/>
            </p:cNvCxnSpPr>
            <p:nvPr/>
          </p:nvCxnSpPr>
          <p:spPr>
            <a:xfrm>
              <a:off x="6700839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D2E2788-6497-42D4-81EE-07B82A8984C9}"/>
              </a:ext>
            </a:extLst>
          </p:cNvPr>
          <p:cNvGrpSpPr/>
          <p:nvPr/>
        </p:nvGrpSpPr>
        <p:grpSpPr>
          <a:xfrm>
            <a:off x="702718" y="1105725"/>
            <a:ext cx="700088" cy="2262187"/>
            <a:chOff x="6000751" y="1110764"/>
            <a:chExt cx="700088" cy="2262187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ECB1809-FA24-4CF5-A081-1A4A3E302A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1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35BA5E5C-E216-41E7-97CB-000DECA2F879}"/>
                </a:ext>
              </a:extLst>
            </p:cNvPr>
            <p:cNvCxnSpPr>
              <a:cxnSpLocks/>
            </p:cNvCxnSpPr>
            <p:nvPr/>
          </p:nvCxnSpPr>
          <p:spPr>
            <a:xfrm>
              <a:off x="6700839" y="1110764"/>
              <a:ext cx="0" cy="226218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5A05F43-ACA1-4C2C-91F2-931C05E460B7}"/>
              </a:ext>
            </a:extLst>
          </p:cNvPr>
          <p:cNvGrpSpPr/>
          <p:nvPr/>
        </p:nvGrpSpPr>
        <p:grpSpPr>
          <a:xfrm>
            <a:off x="765944" y="1944963"/>
            <a:ext cx="573636" cy="573636"/>
            <a:chOff x="5560464" y="3911141"/>
            <a:chExt cx="573636" cy="573636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B4BFE5D5-58B4-46EF-BE00-ACF14AC16300}"/>
                </a:ext>
              </a:extLst>
            </p:cNvPr>
            <p:cNvSpPr/>
            <p:nvPr/>
          </p:nvSpPr>
          <p:spPr>
            <a:xfrm>
              <a:off x="5560464" y="3911141"/>
              <a:ext cx="573636" cy="573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0E1CEF51-E465-45E4-B98C-1807F8249A6F}"/>
                    </a:ext>
                  </a:extLst>
                </p:cNvPr>
                <p:cNvSpPr txBox="1"/>
                <p:nvPr/>
              </p:nvSpPr>
              <p:spPr>
                <a:xfrm>
                  <a:off x="5639260" y="4059460"/>
                  <a:ext cx="41604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0E1CEF51-E465-45E4-B98C-1807F8249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260" y="4059460"/>
                  <a:ext cx="41604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5649010-730F-4622-9F9E-044D57A80DE9}"/>
              </a:ext>
            </a:extLst>
          </p:cNvPr>
          <p:cNvGrpSpPr/>
          <p:nvPr/>
        </p:nvGrpSpPr>
        <p:grpSpPr>
          <a:xfrm>
            <a:off x="6343243" y="1423744"/>
            <a:ext cx="573636" cy="1626148"/>
            <a:chOff x="6349632" y="1371327"/>
            <a:chExt cx="573636" cy="1626148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9789417-7113-497B-B9F9-724E1EB50950}"/>
                </a:ext>
              </a:extLst>
            </p:cNvPr>
            <p:cNvGrpSpPr/>
            <p:nvPr/>
          </p:nvGrpSpPr>
          <p:grpSpPr>
            <a:xfrm>
              <a:off x="6349632" y="1371327"/>
              <a:ext cx="573636" cy="573636"/>
              <a:chOff x="5560464" y="3911141"/>
              <a:chExt cx="573636" cy="573636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ABA8519-1EA5-48CE-B716-EA321568F66B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3B12E83C-574C-4007-9D54-C1195C954512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3B12E83C-574C-4007-9D54-C1195C9545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594" r="-1014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BA689F9E-6FD8-40BF-8472-A6A19A7777C8}"/>
                </a:ext>
              </a:extLst>
            </p:cNvPr>
            <p:cNvGrpSpPr/>
            <p:nvPr/>
          </p:nvGrpSpPr>
          <p:grpSpPr>
            <a:xfrm>
              <a:off x="6349632" y="2423839"/>
              <a:ext cx="573636" cy="573636"/>
              <a:chOff x="5560464" y="3911141"/>
              <a:chExt cx="573636" cy="573636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8A3ED037-0E99-4317-8C37-BDF8EF73A0F7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D547A342-9B22-4E40-A43C-4FBCBEBE4E16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D547A342-9B22-4E40-A43C-4FBCBEBE4E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594" r="-1014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EF84E2E-79F7-4374-91B6-DA2CA1C87977}"/>
              </a:ext>
            </a:extLst>
          </p:cNvPr>
          <p:cNvGrpSpPr/>
          <p:nvPr/>
        </p:nvGrpSpPr>
        <p:grpSpPr>
          <a:xfrm>
            <a:off x="2491691" y="1198045"/>
            <a:ext cx="573636" cy="2077547"/>
            <a:chOff x="2494403" y="1290365"/>
            <a:chExt cx="573636" cy="2077547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573FA3F-4F49-406F-A346-D25FE1C710A9}"/>
                </a:ext>
              </a:extLst>
            </p:cNvPr>
            <p:cNvGrpSpPr/>
            <p:nvPr/>
          </p:nvGrpSpPr>
          <p:grpSpPr>
            <a:xfrm>
              <a:off x="2494403" y="1290365"/>
              <a:ext cx="573636" cy="573636"/>
              <a:chOff x="5560464" y="3911141"/>
              <a:chExt cx="573636" cy="573636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8FDBB52A-CAB8-4C13-A1A4-DE8D3ABFF624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1E4D3993-DD9E-447C-842E-483E5F0EA471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1E4D3993-DD9E-447C-842E-483E5F0EA4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13F279AB-8F4A-4182-972F-0A6336A7B867}"/>
                </a:ext>
              </a:extLst>
            </p:cNvPr>
            <p:cNvGrpSpPr/>
            <p:nvPr/>
          </p:nvGrpSpPr>
          <p:grpSpPr>
            <a:xfrm>
              <a:off x="2494403" y="2045043"/>
              <a:ext cx="573636" cy="573636"/>
              <a:chOff x="5560464" y="3911141"/>
              <a:chExt cx="573636" cy="573636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889F2AE1-D4AC-42B0-A557-2E081E2602BB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7A6114E7-785F-4141-A9B8-E32F6A258BAF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7A6114E7-785F-4141-A9B8-E32F6A258B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5C35BC2F-A4DC-40CB-B3DF-A3EC8B033ABC}"/>
                </a:ext>
              </a:extLst>
            </p:cNvPr>
            <p:cNvGrpSpPr/>
            <p:nvPr/>
          </p:nvGrpSpPr>
          <p:grpSpPr>
            <a:xfrm>
              <a:off x="2494403" y="2794276"/>
              <a:ext cx="573636" cy="573636"/>
              <a:chOff x="5560464" y="3911141"/>
              <a:chExt cx="573636" cy="573636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C683AEBF-F4A2-4A02-9407-B36A57758950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53DAA8DB-F200-4BED-B1C1-BA4ACE03E3F1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53DAA8DB-F200-4BED-B1C1-BA4ACE03E3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3B906A7-4292-44A3-A488-49ED949AE8B7}"/>
              </a:ext>
            </a:extLst>
          </p:cNvPr>
          <p:cNvGrpSpPr/>
          <p:nvPr/>
        </p:nvGrpSpPr>
        <p:grpSpPr>
          <a:xfrm>
            <a:off x="8068989" y="1950000"/>
            <a:ext cx="573636" cy="573636"/>
            <a:chOff x="5560464" y="3911141"/>
            <a:chExt cx="573636" cy="573636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732680F6-689F-4B67-8D0E-C919AE6987AB}"/>
                </a:ext>
              </a:extLst>
            </p:cNvPr>
            <p:cNvSpPr/>
            <p:nvPr/>
          </p:nvSpPr>
          <p:spPr>
            <a:xfrm>
              <a:off x="5560464" y="3911141"/>
              <a:ext cx="573636" cy="573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AB327CCD-E90F-4FCC-9A0D-C9C980F6D24F}"/>
                    </a:ext>
                  </a:extLst>
                </p:cNvPr>
                <p:cNvSpPr txBox="1"/>
                <p:nvPr/>
              </p:nvSpPr>
              <p:spPr>
                <a:xfrm>
                  <a:off x="5639260" y="4059460"/>
                  <a:ext cx="41604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AB327CCD-E90F-4FCC-9A0D-C9C980F6D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260" y="4059460"/>
                  <a:ext cx="41604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ABE82999-8A9E-4910-BA48-7864D5705858}"/>
              </a:ext>
            </a:extLst>
          </p:cNvPr>
          <p:cNvGrpSpPr/>
          <p:nvPr/>
        </p:nvGrpSpPr>
        <p:grpSpPr>
          <a:xfrm>
            <a:off x="4229556" y="1418707"/>
            <a:ext cx="573636" cy="1626148"/>
            <a:chOff x="6349632" y="1371327"/>
            <a:chExt cx="573636" cy="1626148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5C9E3541-A35A-4AFF-8FEA-07F823719B35}"/>
                </a:ext>
              </a:extLst>
            </p:cNvPr>
            <p:cNvGrpSpPr/>
            <p:nvPr/>
          </p:nvGrpSpPr>
          <p:grpSpPr>
            <a:xfrm>
              <a:off x="6349632" y="1371327"/>
              <a:ext cx="573636" cy="573636"/>
              <a:chOff x="5560464" y="3911141"/>
              <a:chExt cx="573636" cy="573636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C945136F-618F-4B04-B76A-1B257954D1A8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50DF859F-34A4-4FD2-9EA2-A3D4156FB5DA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50DF859F-34A4-4FD2-9EA2-A3D4156FB5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7F9AA5A9-E4BD-41C3-80BE-5293F130D062}"/>
                </a:ext>
              </a:extLst>
            </p:cNvPr>
            <p:cNvGrpSpPr/>
            <p:nvPr/>
          </p:nvGrpSpPr>
          <p:grpSpPr>
            <a:xfrm>
              <a:off x="6349632" y="2423839"/>
              <a:ext cx="573636" cy="573636"/>
              <a:chOff x="5560464" y="3911141"/>
              <a:chExt cx="573636" cy="573636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6217C567-5FAA-4364-8F36-2C6FFCDDBC70}"/>
                  </a:ext>
                </a:extLst>
              </p:cNvPr>
              <p:cNvSpPr/>
              <p:nvPr/>
            </p:nvSpPr>
            <p:spPr>
              <a:xfrm>
                <a:off x="5560464" y="3911141"/>
                <a:ext cx="573636" cy="573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682C4C7D-8FFF-452A-9DFE-EECAC60DA5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682C4C7D-8FFF-452A-9DFE-EECAC60DA5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260" y="4059460"/>
                    <a:ext cx="416045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484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A2CA9F02-4B18-43F9-A5AD-B20F46C71CB9}"/>
              </a:ext>
            </a:extLst>
          </p:cNvPr>
          <p:cNvGrpSpPr/>
          <p:nvPr/>
        </p:nvGrpSpPr>
        <p:grpSpPr>
          <a:xfrm>
            <a:off x="1386081" y="945350"/>
            <a:ext cx="7842506" cy="4126747"/>
            <a:chOff x="1386081" y="945350"/>
            <a:chExt cx="7842506" cy="412674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F6DA158-F2F1-49F3-8EF6-C2998ED33B3E}"/>
                </a:ext>
              </a:extLst>
            </p:cNvPr>
            <p:cNvCxnSpPr>
              <a:cxnSpLocks/>
              <a:stCxn id="4" idx="4"/>
              <a:endCxn id="31" idx="0"/>
            </p:cNvCxnSpPr>
            <p:nvPr/>
          </p:nvCxnSpPr>
          <p:spPr>
            <a:xfrm flipH="1">
              <a:off x="3097265" y="1566545"/>
              <a:ext cx="1708199" cy="7639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151C0D-7A1D-4062-AFB5-AD4629414156}"/>
                </a:ext>
              </a:extLst>
            </p:cNvPr>
            <p:cNvCxnSpPr>
              <a:cxnSpLocks/>
              <a:stCxn id="4" idx="4"/>
              <a:endCxn id="35" idx="0"/>
            </p:cNvCxnSpPr>
            <p:nvPr/>
          </p:nvCxnSpPr>
          <p:spPr>
            <a:xfrm>
              <a:off x="4805464" y="1566545"/>
              <a:ext cx="1582293" cy="74823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1C57A97-9499-4E0F-95D6-8BBDC78AB7D3}"/>
                </a:ext>
              </a:extLst>
            </p:cNvPr>
            <p:cNvCxnSpPr>
              <a:cxnSpLocks/>
              <a:stCxn id="31" idx="4"/>
              <a:endCxn id="39" idx="0"/>
            </p:cNvCxnSpPr>
            <p:nvPr/>
          </p:nvCxnSpPr>
          <p:spPr>
            <a:xfrm flipH="1">
              <a:off x="2088551" y="2951679"/>
              <a:ext cx="1008714" cy="427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2A9F763-9C5D-4B06-B18B-0A65C7C15B34}"/>
                </a:ext>
              </a:extLst>
            </p:cNvPr>
            <p:cNvCxnSpPr>
              <a:cxnSpLocks/>
              <a:stCxn id="31" idx="4"/>
              <a:endCxn id="58" idx="0"/>
            </p:cNvCxnSpPr>
            <p:nvPr/>
          </p:nvCxnSpPr>
          <p:spPr>
            <a:xfrm>
              <a:off x="3097265" y="2951679"/>
              <a:ext cx="784579" cy="427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9846624-036E-44A4-B28C-99FBC0DBE0A9}"/>
                </a:ext>
              </a:extLst>
            </p:cNvPr>
            <p:cNvCxnSpPr>
              <a:cxnSpLocks/>
              <a:stCxn id="35" idx="4"/>
              <a:endCxn id="61" idx="0"/>
            </p:cNvCxnSpPr>
            <p:nvPr/>
          </p:nvCxnSpPr>
          <p:spPr>
            <a:xfrm flipH="1">
              <a:off x="5675137" y="2935978"/>
              <a:ext cx="712620" cy="44351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52D60D-BE8A-48A3-874C-D3DBB23F8E37}"/>
                </a:ext>
              </a:extLst>
            </p:cNvPr>
            <p:cNvCxnSpPr>
              <a:cxnSpLocks/>
              <a:stCxn id="35" idx="4"/>
              <a:endCxn id="65" idx="0"/>
            </p:cNvCxnSpPr>
            <p:nvPr/>
          </p:nvCxnSpPr>
          <p:spPr>
            <a:xfrm>
              <a:off x="6387757" y="2935978"/>
              <a:ext cx="1080674" cy="44351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1DBF087-EC35-4E7F-BFF2-16652EA1398B}"/>
                </a:ext>
              </a:extLst>
            </p:cNvPr>
            <p:cNvSpPr/>
            <p:nvPr/>
          </p:nvSpPr>
          <p:spPr>
            <a:xfrm>
              <a:off x="4102994" y="945350"/>
              <a:ext cx="1404939" cy="621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/>
                <p:nvPr/>
              </p:nvSpPr>
              <p:spPr>
                <a:xfrm>
                  <a:off x="4338633" y="1117448"/>
                  <a:ext cx="93366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21CB156-B78C-4E27-8FE4-6D9CE01E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633" y="1117448"/>
                  <a:ext cx="933660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F3EF2F-C415-486F-8136-399F2A9851FA}"/>
                </a:ext>
              </a:extLst>
            </p:cNvPr>
            <p:cNvGrpSpPr/>
            <p:nvPr/>
          </p:nvGrpSpPr>
          <p:grpSpPr>
            <a:xfrm>
              <a:off x="2394795" y="2330484"/>
              <a:ext cx="1404939" cy="621195"/>
              <a:chOff x="2394795" y="2330484"/>
              <a:chExt cx="1404939" cy="621195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4D5F9E9-FE9D-413B-9C7F-0149505B4CCB}"/>
                  </a:ext>
                </a:extLst>
              </p:cNvPr>
              <p:cNvSpPr/>
              <p:nvPr/>
            </p:nvSpPr>
            <p:spPr>
              <a:xfrm>
                <a:off x="2394795" y="2330484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568256E0-4BF5-44D8-AB73-DCC758EFE7CC}"/>
                      </a:ext>
                    </a:extLst>
                  </p:cNvPr>
                  <p:cNvSpPr txBox="1"/>
                  <p:nvPr/>
                </p:nvSpPr>
                <p:spPr>
                  <a:xfrm>
                    <a:off x="2630434" y="2502582"/>
                    <a:ext cx="93366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568256E0-4BF5-44D8-AB73-DCC758EFE7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434" y="2502582"/>
                    <a:ext cx="9336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263245D5-72E6-43E9-A355-B45EABC43EDA}"/>
                </a:ext>
              </a:extLst>
            </p:cNvPr>
            <p:cNvGrpSpPr/>
            <p:nvPr/>
          </p:nvGrpSpPr>
          <p:grpSpPr>
            <a:xfrm>
              <a:off x="1386081" y="3379495"/>
              <a:ext cx="1404939" cy="621195"/>
              <a:chOff x="1386081" y="3379495"/>
              <a:chExt cx="1404939" cy="621195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D95B342-4F8C-4C69-88E0-022476C62FD2}"/>
                  </a:ext>
                </a:extLst>
              </p:cNvPr>
              <p:cNvSpPr/>
              <p:nvPr/>
            </p:nvSpPr>
            <p:spPr>
              <a:xfrm>
                <a:off x="1386081" y="3379495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32D92DA4-4578-44B6-85C0-488AA1F47350}"/>
                      </a:ext>
                    </a:extLst>
                  </p:cNvPr>
                  <p:cNvSpPr txBox="1"/>
                  <p:nvPr/>
                </p:nvSpPr>
                <p:spPr>
                  <a:xfrm>
                    <a:off x="1386081" y="3525342"/>
                    <a:ext cx="140493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32D92DA4-4578-44B6-85C0-488AA1F473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6081" y="3525342"/>
                    <a:ext cx="140493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7A622534-B9B9-43FE-944E-2B517A70BE04}"/>
                </a:ext>
              </a:extLst>
            </p:cNvPr>
            <p:cNvGrpSpPr/>
            <p:nvPr/>
          </p:nvGrpSpPr>
          <p:grpSpPr>
            <a:xfrm>
              <a:off x="4972667" y="3379495"/>
              <a:ext cx="1415089" cy="621195"/>
              <a:chOff x="4972667" y="3379495"/>
              <a:chExt cx="1415089" cy="621195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9F60908D-198C-4350-A314-CBB81201C7A8}"/>
                  </a:ext>
                </a:extLst>
              </p:cNvPr>
              <p:cNvSpPr/>
              <p:nvPr/>
            </p:nvSpPr>
            <p:spPr>
              <a:xfrm>
                <a:off x="4972667" y="3379495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31019E2F-D079-45DF-BA4A-8EB662C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817" y="3557173"/>
                    <a:ext cx="140493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31019E2F-D079-45DF-BA4A-8EB662C7C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817" y="3557173"/>
                    <a:ext cx="140493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12470C8-B44A-42D3-927B-710B35445A9F}"/>
                    </a:ext>
                  </a:extLst>
                </p:cNvPr>
                <p:cNvSpPr txBox="1"/>
                <p:nvPr/>
              </p:nvSpPr>
              <p:spPr>
                <a:xfrm>
                  <a:off x="3605363" y="1625669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12470C8-B44A-42D3-927B-710B35445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363" y="1625669"/>
                  <a:ext cx="23564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17CE3F5-CB86-43A6-946C-13250985E940}"/>
                    </a:ext>
                  </a:extLst>
                </p:cNvPr>
                <p:cNvSpPr txBox="1"/>
                <p:nvPr/>
              </p:nvSpPr>
              <p:spPr>
                <a:xfrm>
                  <a:off x="5835451" y="1663665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17CE3F5-CB86-43A6-946C-13250985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451" y="1663665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949" r="-1538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F8B490A3-46BD-4C42-A2E7-3043480D1E5C}"/>
                    </a:ext>
                  </a:extLst>
                </p:cNvPr>
                <p:cNvSpPr txBox="1"/>
                <p:nvPr/>
              </p:nvSpPr>
              <p:spPr>
                <a:xfrm>
                  <a:off x="2159154" y="290414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F8B490A3-46BD-4C42-A2E7-3043480D1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154" y="2904147"/>
                  <a:ext cx="23564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513" r="-2051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0009850A-7B01-4B0B-A1B6-C17CA34BA739}"/>
                    </a:ext>
                  </a:extLst>
                </p:cNvPr>
                <p:cNvSpPr txBox="1"/>
                <p:nvPr/>
              </p:nvSpPr>
              <p:spPr>
                <a:xfrm>
                  <a:off x="5594384" y="2927489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0009850A-7B01-4B0B-A1B6-C17CA34BA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384" y="2927489"/>
                  <a:ext cx="23564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105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85798DC1-51F0-429A-945D-B58295A97273}"/>
                </a:ext>
              </a:extLst>
            </p:cNvPr>
            <p:cNvGrpSpPr/>
            <p:nvPr/>
          </p:nvGrpSpPr>
          <p:grpSpPr>
            <a:xfrm>
              <a:off x="2159155" y="4450902"/>
              <a:ext cx="1404939" cy="621195"/>
              <a:chOff x="2159155" y="4450902"/>
              <a:chExt cx="1404939" cy="621195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4365E678-4001-4915-B4B7-E6D48F64ED53}"/>
                  </a:ext>
                </a:extLst>
              </p:cNvPr>
              <p:cNvSpPr/>
              <p:nvPr/>
            </p:nvSpPr>
            <p:spPr>
              <a:xfrm>
                <a:off x="2159155" y="4450902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548EB222-0C8B-4CB9-B564-4107621B4FCF}"/>
                      </a:ext>
                    </a:extLst>
                  </p:cNvPr>
                  <p:cNvSpPr txBox="1"/>
                  <p:nvPr/>
                </p:nvSpPr>
                <p:spPr>
                  <a:xfrm>
                    <a:off x="2159155" y="4596749"/>
                    <a:ext cx="140493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548EB222-0C8B-4CB9-B564-4107621B4F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155" y="4596749"/>
                    <a:ext cx="1404939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ACE14499-CE87-4496-AEB0-B158132C6B5D}"/>
                </a:ext>
              </a:extLst>
            </p:cNvPr>
            <p:cNvGrpSpPr/>
            <p:nvPr/>
          </p:nvGrpSpPr>
          <p:grpSpPr>
            <a:xfrm>
              <a:off x="4199594" y="4450902"/>
              <a:ext cx="1407837" cy="621195"/>
              <a:chOff x="4231265" y="4648629"/>
              <a:chExt cx="1407837" cy="621195"/>
            </a:xfrm>
          </p:grpSpPr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1E14EE70-3AFE-427F-97F8-933D117A8606}"/>
                  </a:ext>
                </a:extLst>
              </p:cNvPr>
              <p:cNvSpPr/>
              <p:nvPr/>
            </p:nvSpPr>
            <p:spPr>
              <a:xfrm>
                <a:off x="4231265" y="4648629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CA3D9E49-6DD1-49FB-8A21-57FB30C7970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163" y="4795098"/>
                    <a:ext cx="140493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CA3D9E49-6DD1-49FB-8A21-57FB30C797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163" y="4795098"/>
                    <a:ext cx="140493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D4B97DD-B123-47C1-8085-06E0FFB52357}"/>
                </a:ext>
              </a:extLst>
            </p:cNvPr>
            <p:cNvGrpSpPr/>
            <p:nvPr/>
          </p:nvGrpSpPr>
          <p:grpSpPr>
            <a:xfrm>
              <a:off x="5685287" y="2314783"/>
              <a:ext cx="1404939" cy="621195"/>
              <a:chOff x="5685287" y="2314783"/>
              <a:chExt cx="1404939" cy="621195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60EDD960-87CB-42BC-A02C-06F11AE01C42}"/>
                  </a:ext>
                </a:extLst>
              </p:cNvPr>
              <p:cNvSpPr/>
              <p:nvPr/>
            </p:nvSpPr>
            <p:spPr>
              <a:xfrm>
                <a:off x="5685287" y="2314783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2C245DB-804E-46A0-8C6D-FF5A92E74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920926" y="2486881"/>
                    <a:ext cx="93366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2C245DB-804E-46A0-8C6D-FF5A92E74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26" y="2486881"/>
                    <a:ext cx="93366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6E83C93-45AC-41EB-918E-519C71C81EF7}"/>
                </a:ext>
              </a:extLst>
            </p:cNvPr>
            <p:cNvGrpSpPr/>
            <p:nvPr/>
          </p:nvGrpSpPr>
          <p:grpSpPr>
            <a:xfrm>
              <a:off x="3179374" y="3379495"/>
              <a:ext cx="1404939" cy="621195"/>
              <a:chOff x="3179374" y="3379495"/>
              <a:chExt cx="1404939" cy="621195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4D5F9E9-FE9D-413B-9C7F-0149505B4CCB}"/>
                  </a:ext>
                </a:extLst>
              </p:cNvPr>
              <p:cNvSpPr/>
              <p:nvPr/>
            </p:nvSpPr>
            <p:spPr>
              <a:xfrm>
                <a:off x="3179374" y="3379495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CA835F3B-3676-4F8C-8563-A3D85EFAE38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5013" y="3551593"/>
                    <a:ext cx="93366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CA835F3B-3676-4F8C-8563-A3D85EFAE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013" y="3551593"/>
                    <a:ext cx="93366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38E4E50-EB1F-42D9-82EF-2DCC3DAC7BFC}"/>
                </a:ext>
              </a:extLst>
            </p:cNvPr>
            <p:cNvCxnSpPr>
              <a:cxnSpLocks/>
              <a:stCxn id="58" idx="4"/>
              <a:endCxn id="97" idx="0"/>
            </p:cNvCxnSpPr>
            <p:nvPr/>
          </p:nvCxnSpPr>
          <p:spPr>
            <a:xfrm flipH="1">
              <a:off x="2861625" y="4000690"/>
              <a:ext cx="1020219" cy="45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99E7096-48DD-4095-89D8-C19C3D675E35}"/>
                </a:ext>
              </a:extLst>
            </p:cNvPr>
            <p:cNvGrpSpPr/>
            <p:nvPr/>
          </p:nvGrpSpPr>
          <p:grpSpPr>
            <a:xfrm>
              <a:off x="6765961" y="3379495"/>
              <a:ext cx="1404939" cy="621195"/>
              <a:chOff x="6765961" y="3379495"/>
              <a:chExt cx="1404939" cy="621195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FA55612-7FBE-4F04-B1EE-B5C7A51AEF60}"/>
                  </a:ext>
                </a:extLst>
              </p:cNvPr>
              <p:cNvSpPr/>
              <p:nvPr/>
            </p:nvSpPr>
            <p:spPr>
              <a:xfrm>
                <a:off x="6765961" y="3379495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B41CEE14-E103-4B90-B199-2820D6190A16}"/>
                      </a:ext>
                    </a:extLst>
                  </p:cNvPr>
                  <p:cNvSpPr txBox="1"/>
                  <p:nvPr/>
                </p:nvSpPr>
                <p:spPr>
                  <a:xfrm>
                    <a:off x="7001600" y="3551593"/>
                    <a:ext cx="93366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B41CEE14-E103-4B90-B199-2820D6190A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1600" y="3551593"/>
                    <a:ext cx="93366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DAB1086A-CCA3-411D-98C9-A2FA456BB17E}"/>
                    </a:ext>
                  </a:extLst>
                </p:cNvPr>
                <p:cNvSpPr txBox="1"/>
                <p:nvPr/>
              </p:nvSpPr>
              <p:spPr>
                <a:xfrm>
                  <a:off x="3681914" y="2955923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DAB1086A-CCA3-411D-98C9-A2FA456BB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914" y="2955923"/>
                  <a:ext cx="23564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949" r="-1538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93B805-6E77-41DC-BFD0-FD798EF3D1BC}"/>
                    </a:ext>
                  </a:extLst>
                </p:cNvPr>
                <p:cNvSpPr txBox="1"/>
                <p:nvPr/>
              </p:nvSpPr>
              <p:spPr>
                <a:xfrm>
                  <a:off x="7100376" y="288073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93B805-6E77-41DC-BFD0-FD798EF3D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376" y="2880737"/>
                  <a:ext cx="23564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421" r="-18421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9047DFE3-2432-4D1B-84DD-E772898DEFC7}"/>
                </a:ext>
              </a:extLst>
            </p:cNvPr>
            <p:cNvCxnSpPr>
              <a:cxnSpLocks/>
              <a:stCxn id="58" idx="4"/>
              <a:endCxn id="99" idx="0"/>
            </p:cNvCxnSpPr>
            <p:nvPr/>
          </p:nvCxnSpPr>
          <p:spPr>
            <a:xfrm>
              <a:off x="3881844" y="4000690"/>
              <a:ext cx="1020220" cy="45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B4D9506-F5D4-4FD8-A1CE-CAEBF1E22AFF}"/>
                </a:ext>
              </a:extLst>
            </p:cNvPr>
            <p:cNvGrpSpPr/>
            <p:nvPr/>
          </p:nvGrpSpPr>
          <p:grpSpPr>
            <a:xfrm>
              <a:off x="5780311" y="4444207"/>
              <a:ext cx="1404939" cy="621195"/>
              <a:chOff x="2159155" y="4450902"/>
              <a:chExt cx="1404939" cy="621195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2DAAD7F9-B0BA-4DE0-80C4-B5DA1B7CABC8}"/>
                  </a:ext>
                </a:extLst>
              </p:cNvPr>
              <p:cNvSpPr/>
              <p:nvPr/>
            </p:nvSpPr>
            <p:spPr>
              <a:xfrm>
                <a:off x="2159155" y="4450902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D37B11AC-6319-4859-9969-B4E67969E90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9155" y="4596749"/>
                    <a:ext cx="140493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D37B11AC-6319-4859-9969-B4E67969E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155" y="4596749"/>
                    <a:ext cx="1404939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814BA1B9-C708-4D1C-89D3-FD998E774A99}"/>
                </a:ext>
              </a:extLst>
            </p:cNvPr>
            <p:cNvGrpSpPr/>
            <p:nvPr/>
          </p:nvGrpSpPr>
          <p:grpSpPr>
            <a:xfrm>
              <a:off x="7820750" y="4444207"/>
              <a:ext cx="1407837" cy="621195"/>
              <a:chOff x="4231265" y="4648629"/>
              <a:chExt cx="1407837" cy="621195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DE6E45D2-9A7B-49C2-A48D-E4BCE9DE5B1E}"/>
                  </a:ext>
                </a:extLst>
              </p:cNvPr>
              <p:cNvSpPr/>
              <p:nvPr/>
            </p:nvSpPr>
            <p:spPr>
              <a:xfrm>
                <a:off x="4231265" y="4648629"/>
                <a:ext cx="1404939" cy="621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文本框 132">
                    <a:extLst>
                      <a:ext uri="{FF2B5EF4-FFF2-40B4-BE49-F238E27FC236}">
                        <a16:creationId xmlns:a16="http://schemas.microsoft.com/office/drawing/2014/main" id="{11B1C348-53E1-4E35-892B-ED45E8666DDF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163" y="4795098"/>
                    <a:ext cx="140493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33" name="文本框 132">
                    <a:extLst>
                      <a:ext uri="{FF2B5EF4-FFF2-40B4-BE49-F238E27FC236}">
                        <a16:creationId xmlns:a16="http://schemas.microsoft.com/office/drawing/2014/main" id="{11B1C348-53E1-4E35-892B-ED45E8666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163" y="4795098"/>
                    <a:ext cx="1404939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12245AC-4E8A-4243-8DAF-971758EA0AA9}"/>
                </a:ext>
              </a:extLst>
            </p:cNvPr>
            <p:cNvCxnSpPr>
              <a:cxnSpLocks/>
              <a:stCxn id="65" idx="4"/>
              <a:endCxn id="129" idx="0"/>
            </p:cNvCxnSpPr>
            <p:nvPr/>
          </p:nvCxnSpPr>
          <p:spPr>
            <a:xfrm flipH="1">
              <a:off x="6482781" y="4000690"/>
              <a:ext cx="985650" cy="44351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FB521BB2-7988-466D-8E1B-C6A228808F00}"/>
                </a:ext>
              </a:extLst>
            </p:cNvPr>
            <p:cNvCxnSpPr>
              <a:cxnSpLocks/>
              <a:stCxn id="65" idx="4"/>
              <a:endCxn id="132" idx="0"/>
            </p:cNvCxnSpPr>
            <p:nvPr/>
          </p:nvCxnSpPr>
          <p:spPr>
            <a:xfrm>
              <a:off x="7468431" y="4000690"/>
              <a:ext cx="1054789" cy="44351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E80CF751-BD9D-402D-9779-8C547F3A3F30}"/>
                    </a:ext>
                  </a:extLst>
                </p:cNvPr>
                <p:cNvSpPr txBox="1"/>
                <p:nvPr/>
              </p:nvSpPr>
              <p:spPr>
                <a:xfrm>
                  <a:off x="3016893" y="3963289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E80CF751-BD9D-402D-9779-8C547F3A3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893" y="3963289"/>
                  <a:ext cx="235641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3077" r="-17949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5E26CE9-7871-4A31-8AA4-690C100ADDEC}"/>
                    </a:ext>
                  </a:extLst>
                </p:cNvPr>
                <p:cNvSpPr txBox="1"/>
                <p:nvPr/>
              </p:nvSpPr>
              <p:spPr>
                <a:xfrm>
                  <a:off x="4539653" y="4000155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5E26CE9-7871-4A31-8AA4-690C100AD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653" y="4000155"/>
                  <a:ext cx="235641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421" r="-18421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3B77DE70-4CBD-4A4F-9B3F-16FBA26C176F}"/>
                    </a:ext>
                  </a:extLst>
                </p:cNvPr>
                <p:cNvSpPr txBox="1"/>
                <p:nvPr/>
              </p:nvSpPr>
              <p:spPr>
                <a:xfrm>
                  <a:off x="6623803" y="4032172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3B77DE70-4CBD-4A4F-9B3F-16FBA26C1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803" y="4032172"/>
                  <a:ext cx="23564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684" r="-2105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B8279A92-A5FE-45D9-81EC-53E90E6E4578}"/>
                    </a:ext>
                  </a:extLst>
                </p:cNvPr>
                <p:cNvSpPr txBox="1"/>
                <p:nvPr/>
              </p:nvSpPr>
              <p:spPr>
                <a:xfrm>
                  <a:off x="8166443" y="3994489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B8279A92-A5FE-45D9-81EC-53E90E6E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443" y="3994489"/>
                  <a:ext cx="235641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8421" r="-18421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096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135</Words>
  <Application>Microsoft Office PowerPoint</Application>
  <PresentationFormat>宽屏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磊磊</dc:creator>
  <cp:lastModifiedBy>杜 磊磊</cp:lastModifiedBy>
  <cp:revision>31</cp:revision>
  <dcterms:created xsi:type="dcterms:W3CDTF">2020-10-08T11:09:48Z</dcterms:created>
  <dcterms:modified xsi:type="dcterms:W3CDTF">2020-10-09T12:37:21Z</dcterms:modified>
</cp:coreProperties>
</file>