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079B-5550-414A-A8F6-0306B446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AB7B-8EC3-43CE-8BEA-1EB2F7B1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C66DB-8D8C-4BE7-BCBA-29F73B85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81A91-4513-4CF3-B64D-27DF1769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ADE52-F507-410D-8537-25C4C2F2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8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78EC-5000-4FFA-A3BF-2E0F494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FA8E4-774C-4D77-A132-46465F7B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75E66-F445-4C31-BC07-7FD6C94E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1EDDE-BB24-4F1A-BB77-C888B42E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D4768-FF59-4C0B-9623-57243AD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997FC7-76B0-4125-BC85-930DEC8A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EAEDB-EFE0-4D47-8B83-B35CC9B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42171-E1D8-40D1-AE1D-E8034D92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C534-0F01-4FF2-B1A2-9D1CA99F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6BAE4-CE5D-453D-99C4-E12D8F1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8590E-5EAF-436B-B667-1F032CED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78FB3-8B72-4983-B469-9472531B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AE3F3-F3BE-46AF-8000-6574D4F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E3B9-823B-4C58-BCEA-58813024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6B870-3B95-4B43-9CA5-C5A9E5B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B38FF-4867-46D4-80CE-DAE6CF06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0BE89-8C16-473C-8F50-5AFA86A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C4236-FFE2-4ADD-8D76-712F23B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35673-96A1-42A1-A85B-9C765BDA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C342F-7CDD-4829-A6D5-873A49D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C1D9-FA47-461C-A4EE-D2409AA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65989-36DE-4373-B5CA-14243833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1B0D2-607E-463B-A41B-79D541CA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99D99-39EC-4E68-8191-B22C831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1BFC9-AC8A-45FD-AC74-7208C424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2140C-F4E9-447E-A97A-5B79594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E98CA-32A7-49F2-9574-40C9CAC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72213-17EA-413B-A857-E014E875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88A8A-D44C-4655-AB0E-2F23A577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15AD9-88D0-4FE0-B741-FF0AC2CF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8510B-3D73-4F0F-A568-197D1AA9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25C95-F6E7-4133-8B4C-3463FBB6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2821F-F7CE-4083-AF55-86DF312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07A913-4406-4200-A731-1933F97E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1517-C7C8-4B04-802A-F98D467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674BE-4000-42C9-A681-BCD9F62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795DA-8410-410D-B60D-FE409943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DF9C6-641E-4B86-B8B2-CC36C6E1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F52420-9F3B-4173-9DFB-7915667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AE99F-5E59-451C-8AC2-2E2B15F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78319-F130-4C3A-9F69-70C55914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8365-7129-4D4C-86EB-E5CE4973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5DE62-629E-4B76-9C65-55A214D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8EFC0-61F5-46C1-A5D7-02A90B77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20718-E6CC-481C-B43C-77E0A5C9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8A3E3-6FD0-404B-B1D2-1BCA3E5E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EA2CC-C781-4649-94E0-CE1C332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FA9E-1521-47D2-A826-18A790D8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C39F1-817E-4165-ABAF-4AC55228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BBCAE-D60C-42CE-8484-9511E0AA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F1E30-2BB2-4CCE-8319-5A28BEE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3112C-46CA-4E64-A559-09ED3F5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01C5-2195-401D-9166-873FBA2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42F9F-1AD9-4B57-9556-72070AD2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405D6-2785-4ECF-9F2A-526BAF5E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7EC11-322B-4823-BAAB-A4F11457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E9D3-6A68-4189-B2A8-BBB60AD24B0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7AA0-337B-416F-8D80-EFB48BAE2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E795C-5BB1-4C21-9427-8C54E8409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3D2615D-7172-4ED8-8C9B-FFC84779710F}"/>
              </a:ext>
            </a:extLst>
          </p:cNvPr>
          <p:cNvGrpSpPr/>
          <p:nvPr/>
        </p:nvGrpSpPr>
        <p:grpSpPr>
          <a:xfrm>
            <a:off x="286140" y="2103344"/>
            <a:ext cx="11638382" cy="1678662"/>
            <a:chOff x="286140" y="2103344"/>
            <a:chExt cx="11638382" cy="16786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BD850A-F497-4FEC-A35C-2BBBCA09CC11}"/>
                </a:ext>
              </a:extLst>
            </p:cNvPr>
            <p:cNvSpPr/>
            <p:nvPr/>
          </p:nvSpPr>
          <p:spPr>
            <a:xfrm>
              <a:off x="1732761" y="3331871"/>
              <a:ext cx="2862469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9E0D07-72F1-495C-8B93-78EE1CC45A57}"/>
                </a:ext>
              </a:extLst>
            </p:cNvPr>
            <p:cNvSpPr/>
            <p:nvPr/>
          </p:nvSpPr>
          <p:spPr>
            <a:xfrm>
              <a:off x="8643628" y="3331871"/>
              <a:ext cx="2862469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3FA5D7-2357-4D47-B189-7B599A4C7A6E}"/>
                </a:ext>
              </a:extLst>
            </p:cNvPr>
            <p:cNvSpPr/>
            <p:nvPr/>
          </p:nvSpPr>
          <p:spPr>
            <a:xfrm>
              <a:off x="2164707" y="2109564"/>
              <a:ext cx="2430523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68504C-870D-447A-9F92-040B144E7B90}"/>
                </a:ext>
              </a:extLst>
            </p:cNvPr>
            <p:cNvSpPr/>
            <p:nvPr/>
          </p:nvSpPr>
          <p:spPr>
            <a:xfrm>
              <a:off x="8643628" y="2109564"/>
              <a:ext cx="2862469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DACDBAE-6F79-42BF-B1C9-5D794F9BB322}"/>
                </a:ext>
              </a:extLst>
            </p:cNvPr>
            <p:cNvCxnSpPr>
              <a:cxnSpLocks/>
            </p:cNvCxnSpPr>
            <p:nvPr/>
          </p:nvCxnSpPr>
          <p:spPr>
            <a:xfrm>
              <a:off x="1511559" y="3782006"/>
              <a:ext cx="104129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E92BA51-CA55-413C-8E09-854562D932A9}"/>
                </a:ext>
              </a:extLst>
            </p:cNvPr>
            <p:cNvCxnSpPr>
              <a:cxnSpLocks/>
            </p:cNvCxnSpPr>
            <p:nvPr/>
          </p:nvCxnSpPr>
          <p:spPr>
            <a:xfrm>
              <a:off x="1511559" y="2556825"/>
              <a:ext cx="104129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CF20561-22C1-4BFD-B017-6BFECCE0C0E1}"/>
                </a:ext>
              </a:extLst>
            </p:cNvPr>
            <p:cNvSpPr/>
            <p:nvPr/>
          </p:nvSpPr>
          <p:spPr>
            <a:xfrm>
              <a:off x="5721407" y="3328525"/>
              <a:ext cx="2430523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4E98B3E-8D82-44D3-9557-927A3EAB12CD}"/>
                </a:ext>
              </a:extLst>
            </p:cNvPr>
            <p:cNvSpPr/>
            <p:nvPr/>
          </p:nvSpPr>
          <p:spPr>
            <a:xfrm>
              <a:off x="5721407" y="2103344"/>
              <a:ext cx="2430523" cy="447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BB068F-FD4D-4C5C-B411-B92E8B3559DC}"/>
                </a:ext>
              </a:extLst>
            </p:cNvPr>
            <p:cNvSpPr txBox="1"/>
            <p:nvPr/>
          </p:nvSpPr>
          <p:spPr>
            <a:xfrm>
              <a:off x="286140" y="2103344"/>
              <a:ext cx="103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F4266E-CB5D-49E5-8DA9-FF8CDBCF174C}"/>
                </a:ext>
              </a:extLst>
            </p:cNvPr>
            <p:cNvSpPr txBox="1"/>
            <p:nvPr/>
          </p:nvSpPr>
          <p:spPr>
            <a:xfrm>
              <a:off x="286140" y="3367489"/>
              <a:ext cx="103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CDC6396-E3E9-4BEE-98B5-C68BA6C74C1C}"/>
                    </a:ext>
                  </a:extLst>
                </p:cNvPr>
                <p:cNvSpPr txBox="1"/>
                <p:nvPr/>
              </p:nvSpPr>
              <p:spPr>
                <a:xfrm>
                  <a:off x="9902250" y="2148529"/>
                  <a:ext cx="3452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CDC6396-E3E9-4BEE-98B5-C68BA6C74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250" y="2148529"/>
                  <a:ext cx="34522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7544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C19BFF3-D386-4B4B-9EC8-0A1D413DB466}"/>
                    </a:ext>
                  </a:extLst>
                </p:cNvPr>
                <p:cNvSpPr txBox="1"/>
                <p:nvPr/>
              </p:nvSpPr>
              <p:spPr>
                <a:xfrm>
                  <a:off x="9902250" y="3367489"/>
                  <a:ext cx="3400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C19BFF3-D386-4B4B-9EC8-0A1D413DB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250" y="3367489"/>
                  <a:ext cx="3400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1" b="-32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EB96E83-19F1-427C-99F8-9F5CD2D0BF37}"/>
                    </a:ext>
                  </a:extLst>
                </p:cNvPr>
                <p:cNvSpPr txBox="1"/>
                <p:nvPr/>
              </p:nvSpPr>
              <p:spPr>
                <a:xfrm>
                  <a:off x="6653888" y="2142308"/>
                  <a:ext cx="6385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EB96E83-19F1-427C-99F8-9F5CD2D0B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888" y="2142308"/>
                  <a:ext cx="63857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577" r="-3846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0">
                  <a:extLst>
                    <a:ext uri="{FF2B5EF4-FFF2-40B4-BE49-F238E27FC236}">
                      <a16:creationId xmlns:a16="http://schemas.microsoft.com/office/drawing/2014/main" id="{ACDC6396-E3E9-4BEE-98B5-C68BA6C74C1C}"/>
                    </a:ext>
                  </a:extLst>
                </p:cNvPr>
                <p:cNvSpPr txBox="1"/>
                <p:nvPr/>
              </p:nvSpPr>
              <p:spPr>
                <a:xfrm>
                  <a:off x="6652734" y="3331871"/>
                  <a:ext cx="6408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0">
                  <a:extLst>
                    <a:ext uri="{FF2B5EF4-FFF2-40B4-BE49-F238E27FC236}">
                      <a16:creationId xmlns:a16="http://schemas.microsoft.com/office/drawing/2014/main" id="{ACDC6396-E3E9-4BEE-98B5-C68BA6C74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734" y="3331871"/>
                  <a:ext cx="64088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238" r="-2857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C10C47-703A-4E0A-8748-D8EB141FA23D}"/>
                </a:ext>
              </a:extLst>
            </p:cNvPr>
            <p:cNvSpPr txBox="1"/>
            <p:nvPr/>
          </p:nvSpPr>
          <p:spPr>
            <a:xfrm>
              <a:off x="4654468" y="2142308"/>
              <a:ext cx="103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A5D8C14-DD29-47AB-AC30-266B69692946}"/>
                </a:ext>
              </a:extLst>
            </p:cNvPr>
            <p:cNvSpPr txBox="1"/>
            <p:nvPr/>
          </p:nvSpPr>
          <p:spPr>
            <a:xfrm>
              <a:off x="4651466" y="3328525"/>
              <a:ext cx="103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0DEF480-F9E8-421B-A624-67B09EC68343}"/>
                    </a:ext>
                  </a:extLst>
                </p:cNvPr>
                <p:cNvSpPr txBox="1"/>
                <p:nvPr/>
              </p:nvSpPr>
              <p:spPr>
                <a:xfrm>
                  <a:off x="3105769" y="2146884"/>
                  <a:ext cx="6317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0DEF480-F9E8-421B-A624-67B09EC68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769" y="2146884"/>
                  <a:ext cx="63171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9615" r="-1923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5A469B9-E945-4134-B647-6A6473F4812E}"/>
                    </a:ext>
                  </a:extLst>
                </p:cNvPr>
                <p:cNvSpPr txBox="1"/>
                <p:nvPr/>
              </p:nvSpPr>
              <p:spPr>
                <a:xfrm>
                  <a:off x="2909826" y="3358567"/>
                  <a:ext cx="6340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5A469B9-E945-4134-B647-6A6473F4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826" y="3358567"/>
                  <a:ext cx="6340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385" r="-2885" b="-32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993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45E8FA26-005A-44C2-9C0F-B93DC49FCA34}"/>
              </a:ext>
            </a:extLst>
          </p:cNvPr>
          <p:cNvGrpSpPr/>
          <p:nvPr/>
        </p:nvGrpSpPr>
        <p:grpSpPr>
          <a:xfrm>
            <a:off x="721567" y="1356054"/>
            <a:ext cx="6500327" cy="4341845"/>
            <a:chOff x="721567" y="1356054"/>
            <a:chExt cx="6500327" cy="4341845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75843CE-2A57-438B-9A30-020D1C55710A}"/>
                </a:ext>
              </a:extLst>
            </p:cNvPr>
            <p:cNvSpPr/>
            <p:nvPr/>
          </p:nvSpPr>
          <p:spPr>
            <a:xfrm>
              <a:off x="3273057" y="1356054"/>
              <a:ext cx="3948837" cy="434184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B001C2F8-748D-4783-BF0F-3C9EA3B30806}"/>
                </a:ext>
              </a:extLst>
            </p:cNvPr>
            <p:cNvSpPr/>
            <p:nvPr/>
          </p:nvSpPr>
          <p:spPr>
            <a:xfrm>
              <a:off x="721567" y="2544147"/>
              <a:ext cx="2332653" cy="2805404"/>
            </a:xfrm>
            <a:custGeom>
              <a:avLst/>
              <a:gdLst>
                <a:gd name="connsiteX0" fmla="*/ 789992 w 2332653"/>
                <a:gd name="connsiteY0" fmla="*/ 0 h 2805404"/>
                <a:gd name="connsiteX1" fmla="*/ 2195804 w 2332653"/>
                <a:gd name="connsiteY1" fmla="*/ 261257 h 2805404"/>
                <a:gd name="connsiteX2" fmla="*/ 2332653 w 2332653"/>
                <a:gd name="connsiteY2" fmla="*/ 908180 h 2805404"/>
                <a:gd name="connsiteX3" fmla="*/ 2040294 w 2332653"/>
                <a:gd name="connsiteY3" fmla="*/ 2040294 h 2805404"/>
                <a:gd name="connsiteX4" fmla="*/ 1175657 w 2332653"/>
                <a:gd name="connsiteY4" fmla="*/ 2805404 h 2805404"/>
                <a:gd name="connsiteX5" fmla="*/ 367004 w 2332653"/>
                <a:gd name="connsiteY5" fmla="*/ 1741714 h 2805404"/>
                <a:gd name="connsiteX6" fmla="*/ 0 w 2332653"/>
                <a:gd name="connsiteY6" fmla="*/ 783771 h 2805404"/>
                <a:gd name="connsiteX7" fmla="*/ 789992 w 2332653"/>
                <a:gd name="connsiteY7" fmla="*/ 0 h 28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2653" h="2805404">
                  <a:moveTo>
                    <a:pt x="789992" y="0"/>
                  </a:moveTo>
                  <a:lnTo>
                    <a:pt x="2195804" y="261257"/>
                  </a:lnTo>
                  <a:lnTo>
                    <a:pt x="2332653" y="908180"/>
                  </a:lnTo>
                  <a:lnTo>
                    <a:pt x="2040294" y="2040294"/>
                  </a:lnTo>
                  <a:lnTo>
                    <a:pt x="1175657" y="2805404"/>
                  </a:lnTo>
                  <a:lnTo>
                    <a:pt x="367004" y="1741714"/>
                  </a:lnTo>
                  <a:lnTo>
                    <a:pt x="0" y="783771"/>
                  </a:lnTo>
                  <a:lnTo>
                    <a:pt x="78999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4F6B7E0-108A-4F74-AD9E-D841367009F9}"/>
                </a:ext>
              </a:extLst>
            </p:cNvPr>
            <p:cNvSpPr/>
            <p:nvPr/>
          </p:nvSpPr>
          <p:spPr>
            <a:xfrm>
              <a:off x="1691949" y="3340357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B0EB917-CD9E-4E61-9033-1049444F9204}"/>
                    </a:ext>
                  </a:extLst>
                </p:cNvPr>
                <p:cNvSpPr txBox="1"/>
                <p:nvPr/>
              </p:nvSpPr>
              <p:spPr>
                <a:xfrm>
                  <a:off x="1817626" y="3421952"/>
                  <a:ext cx="188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B0EB917-CD9E-4E61-9033-1049444F9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26" y="3421952"/>
                  <a:ext cx="18883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806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6DAB69-5C10-4139-9748-2E90FA770F4D}"/>
                </a:ext>
              </a:extLst>
            </p:cNvPr>
            <p:cNvSpPr/>
            <p:nvPr/>
          </p:nvSpPr>
          <p:spPr>
            <a:xfrm>
              <a:off x="3754014" y="2544147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0E3A400-FBB2-4417-9E46-962572D3A81B}"/>
                    </a:ext>
                  </a:extLst>
                </p:cNvPr>
                <p:cNvSpPr txBox="1"/>
                <p:nvPr/>
              </p:nvSpPr>
              <p:spPr>
                <a:xfrm>
                  <a:off x="3830447" y="2625742"/>
                  <a:ext cx="2873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0E3A400-FBB2-4417-9E46-962572D3A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47" y="2625742"/>
                  <a:ext cx="28732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851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7575BE4-87F1-486B-97C4-1658C44AFBC7}"/>
                </a:ext>
              </a:extLst>
            </p:cNvPr>
            <p:cNvSpPr/>
            <p:nvPr/>
          </p:nvSpPr>
          <p:spPr>
            <a:xfrm>
              <a:off x="3804508" y="3421952"/>
              <a:ext cx="440189" cy="4401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531F329-EE9C-4DA5-871A-B4A112A14AC6}"/>
                    </a:ext>
                  </a:extLst>
                </p:cNvPr>
                <p:cNvSpPr txBox="1"/>
                <p:nvPr/>
              </p:nvSpPr>
              <p:spPr>
                <a:xfrm>
                  <a:off x="3880941" y="3503547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531F329-EE9C-4DA5-871A-B4A112A14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941" y="3503547"/>
                  <a:ext cx="2926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FDC25BF-EAEB-47B9-93A7-78C5FB7106CD}"/>
                </a:ext>
              </a:extLst>
            </p:cNvPr>
            <p:cNvSpPr/>
            <p:nvPr/>
          </p:nvSpPr>
          <p:spPr>
            <a:xfrm>
              <a:off x="3778754" y="4288773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66924C-328C-48AF-870E-E09ECC7E8084}"/>
                    </a:ext>
                  </a:extLst>
                </p:cNvPr>
                <p:cNvSpPr txBox="1"/>
                <p:nvPr/>
              </p:nvSpPr>
              <p:spPr>
                <a:xfrm>
                  <a:off x="3855187" y="4370368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66924C-328C-48AF-870E-E09ECC7E8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87" y="4370368"/>
                  <a:ext cx="2926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417" r="-833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F508853-1EA6-4025-86C0-1F76CF6B1B08}"/>
                </a:ext>
              </a:extLst>
            </p:cNvPr>
            <p:cNvCxnSpPr>
              <a:cxnSpLocks/>
              <a:stCxn id="2" idx="7"/>
              <a:endCxn id="7" idx="2"/>
            </p:cNvCxnSpPr>
            <p:nvPr/>
          </p:nvCxnSpPr>
          <p:spPr>
            <a:xfrm flipV="1">
              <a:off x="2067674" y="2764242"/>
              <a:ext cx="1686340" cy="640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E28FAD8-6D0E-4150-8206-90701470324C}"/>
                </a:ext>
              </a:extLst>
            </p:cNvPr>
            <p:cNvCxnSpPr>
              <a:stCxn id="2" idx="6"/>
              <a:endCxn id="18" idx="2"/>
            </p:cNvCxnSpPr>
            <p:nvPr/>
          </p:nvCxnSpPr>
          <p:spPr>
            <a:xfrm>
              <a:off x="2132138" y="3560452"/>
              <a:ext cx="1672370" cy="81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633A6B2-4A48-4703-B670-80BAABC3DF99}"/>
                </a:ext>
              </a:extLst>
            </p:cNvPr>
            <p:cNvCxnSpPr>
              <a:stCxn id="2" idx="5"/>
              <a:endCxn id="20" idx="2"/>
            </p:cNvCxnSpPr>
            <p:nvPr/>
          </p:nvCxnSpPr>
          <p:spPr>
            <a:xfrm>
              <a:off x="2067674" y="3716082"/>
              <a:ext cx="1711080" cy="792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97037CD-90E7-45BF-94AB-EB3B71BD34B6}"/>
                </a:ext>
              </a:extLst>
            </p:cNvPr>
            <p:cNvSpPr txBox="1"/>
            <p:nvPr/>
          </p:nvSpPr>
          <p:spPr>
            <a:xfrm>
              <a:off x="5638800" y="29733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AB03E83-423A-401D-B5E2-18CE5E7D36EF}"/>
                    </a:ext>
                  </a:extLst>
                </p:cNvPr>
                <p:cNvSpPr txBox="1"/>
                <p:nvPr/>
              </p:nvSpPr>
              <p:spPr>
                <a:xfrm>
                  <a:off x="2584088" y="2748078"/>
                  <a:ext cx="326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AB03E83-423A-401D-B5E2-18CE5E7D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8" y="2748078"/>
                  <a:ext cx="3267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259" r="-37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1351A0B-273A-49C2-B2B1-264B35497EBC}"/>
                    </a:ext>
                  </a:extLst>
                </p:cNvPr>
                <p:cNvSpPr txBox="1"/>
                <p:nvPr/>
              </p:nvSpPr>
              <p:spPr>
                <a:xfrm>
                  <a:off x="2897343" y="3283452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1351A0B-273A-49C2-B2B1-264B35497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343" y="3283452"/>
                  <a:ext cx="33207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091" r="-54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2626C03-65BB-49D1-83FB-4CB4EC7C5C19}"/>
                    </a:ext>
                  </a:extLst>
                </p:cNvPr>
                <p:cNvSpPr txBox="1"/>
                <p:nvPr/>
              </p:nvSpPr>
              <p:spPr>
                <a:xfrm>
                  <a:off x="2978300" y="3826910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2626C03-65BB-49D1-83FB-4CB4EC7C5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00" y="3826910"/>
                  <a:ext cx="3320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259" r="-555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7A2EC75-508A-44E7-AC91-D424506497C8}"/>
                </a:ext>
              </a:extLst>
            </p:cNvPr>
            <p:cNvCxnSpPr>
              <a:cxnSpLocks/>
              <a:stCxn id="7" idx="4"/>
              <a:endCxn id="18" idx="0"/>
            </p:cNvCxnSpPr>
            <p:nvPr/>
          </p:nvCxnSpPr>
          <p:spPr>
            <a:xfrm>
              <a:off x="3974109" y="2984336"/>
              <a:ext cx="50494" cy="437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FF5A22EC-32C5-49AC-8E4C-0E631DCAFEC3}"/>
                    </a:ext>
                  </a:extLst>
                </p:cNvPr>
                <p:cNvSpPr txBox="1"/>
                <p:nvPr/>
              </p:nvSpPr>
              <p:spPr>
                <a:xfrm>
                  <a:off x="4082052" y="3025077"/>
                  <a:ext cx="325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FF5A22EC-32C5-49AC-8E4C-0E631DCAF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052" y="3025077"/>
                  <a:ext cx="3250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434" r="-566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4604E14-D9DE-42E6-939E-9D2922DC9914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3998849" y="3862141"/>
              <a:ext cx="25754" cy="426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71AD274-C1CE-4FD6-B1CA-81B98FF94AFD}"/>
                    </a:ext>
                  </a:extLst>
                </p:cNvPr>
                <p:cNvSpPr txBox="1"/>
                <p:nvPr/>
              </p:nvSpPr>
              <p:spPr>
                <a:xfrm>
                  <a:off x="4082051" y="3936396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71AD274-C1CE-4FD6-B1CA-81B98FF94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051" y="3936396"/>
                  <a:ext cx="3320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259" r="-740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54651FC-CCBE-4CCA-BD10-4377729BA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202" y="2667099"/>
              <a:ext cx="1444598" cy="71633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9F590B5-349A-4413-B21B-0874FE008730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44697" y="3565433"/>
              <a:ext cx="1444497" cy="76614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D4C50C8-0707-4131-B2F1-F5FE2931C21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147831" y="4452584"/>
              <a:ext cx="1517945" cy="56284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6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675B85-E042-4AC9-90F1-C19838FCC233}"/>
              </a:ext>
            </a:extLst>
          </p:cNvPr>
          <p:cNvGrpSpPr/>
          <p:nvPr/>
        </p:nvGrpSpPr>
        <p:grpSpPr>
          <a:xfrm>
            <a:off x="1875411" y="1163625"/>
            <a:ext cx="3763454" cy="3116567"/>
            <a:chOff x="1875411" y="1163625"/>
            <a:chExt cx="3763454" cy="3116567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670C653-BF6E-4A06-8241-2046D10C1D81}"/>
                </a:ext>
              </a:extLst>
            </p:cNvPr>
            <p:cNvGrpSpPr/>
            <p:nvPr/>
          </p:nvGrpSpPr>
          <p:grpSpPr>
            <a:xfrm>
              <a:off x="3119566" y="1163625"/>
              <a:ext cx="440189" cy="440189"/>
              <a:chOff x="2910844" y="1203444"/>
              <a:chExt cx="440189" cy="44018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112009-6B73-4788-9DB2-65C35A1BD774}"/>
                  </a:ext>
                </a:extLst>
              </p:cNvPr>
              <p:cNvSpPr/>
              <p:nvPr/>
            </p:nvSpPr>
            <p:spPr>
              <a:xfrm>
                <a:off x="2910844" y="1203444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638" r="-851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D011055-D014-4651-A725-391DFE8202BE}"/>
                </a:ext>
              </a:extLst>
            </p:cNvPr>
            <p:cNvGrpSpPr/>
            <p:nvPr/>
          </p:nvGrpSpPr>
          <p:grpSpPr>
            <a:xfrm>
              <a:off x="4698232" y="2494452"/>
              <a:ext cx="440189" cy="440189"/>
              <a:chOff x="4698232" y="2494452"/>
              <a:chExt cx="440189" cy="44018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ABAF81-6742-40BE-AA18-7E834F7F8084}"/>
                  </a:ext>
                </a:extLst>
              </p:cNvPr>
              <p:cNvSpPr/>
              <p:nvPr/>
            </p:nvSpPr>
            <p:spPr>
              <a:xfrm>
                <a:off x="4698232" y="2494452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18747DF-964F-4023-A184-29CB73F8D916}"/>
                </a:ext>
              </a:extLst>
            </p:cNvPr>
            <p:cNvGrpSpPr/>
            <p:nvPr/>
          </p:nvGrpSpPr>
          <p:grpSpPr>
            <a:xfrm>
              <a:off x="3485983" y="3840003"/>
              <a:ext cx="440189" cy="440189"/>
              <a:chOff x="3485983" y="3840003"/>
              <a:chExt cx="440189" cy="44018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CC619C3-C595-42A1-B689-F42442E65B89}"/>
                  </a:ext>
                </a:extLst>
              </p:cNvPr>
              <p:cNvSpPr/>
              <p:nvPr/>
            </p:nvSpPr>
            <p:spPr>
              <a:xfrm>
                <a:off x="3485983" y="3840003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E3C96F-11CD-4979-A8E5-603CDD6D942F}"/>
                </a:ext>
              </a:extLst>
            </p:cNvPr>
            <p:cNvGrpSpPr/>
            <p:nvPr/>
          </p:nvGrpSpPr>
          <p:grpSpPr>
            <a:xfrm>
              <a:off x="1875411" y="2632951"/>
              <a:ext cx="440189" cy="440189"/>
              <a:chOff x="1875411" y="2632951"/>
              <a:chExt cx="440189" cy="44018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1E5346-99BA-4B4B-8DAA-4CB1ACA9068C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417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1FCCCAF-304D-44EA-A6F4-4BE390A6E5F9}"/>
                </a:ext>
              </a:extLst>
            </p:cNvPr>
            <p:cNvCxnSpPr>
              <a:cxnSpLocks/>
              <a:stCxn id="31" idx="6"/>
              <a:endCxn id="33" idx="0"/>
            </p:cNvCxnSpPr>
            <p:nvPr/>
          </p:nvCxnSpPr>
          <p:spPr>
            <a:xfrm>
              <a:off x="3559755" y="1383720"/>
              <a:ext cx="1358572" cy="111073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0549B07-802A-4EFC-A379-FA6B2FB14772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 flipV="1">
              <a:off x="2315600" y="2714547"/>
              <a:ext cx="2382632" cy="138499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30E2086-0110-42AE-9222-9C2CDEA34751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2095506" y="1383720"/>
              <a:ext cx="1024060" cy="124923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4BE7F4-63B6-4B5B-A5EA-C018F53BBBAE}"/>
                </a:ext>
              </a:extLst>
            </p:cNvPr>
            <p:cNvSpPr txBox="1"/>
            <p:nvPr/>
          </p:nvSpPr>
          <p:spPr>
            <a:xfrm>
              <a:off x="5638800" y="29733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C08ED9-A2BD-46D3-B87A-E3E843E830AC}"/>
                </a:ext>
              </a:extLst>
            </p:cNvPr>
            <p:cNvCxnSpPr>
              <a:cxnSpLocks/>
              <a:stCxn id="33" idx="4"/>
              <a:endCxn id="35" idx="6"/>
            </p:cNvCxnSpPr>
            <p:nvPr/>
          </p:nvCxnSpPr>
          <p:spPr>
            <a:xfrm flipH="1">
              <a:off x="3926172" y="2934641"/>
              <a:ext cx="992155" cy="1125457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B284926-534C-46F9-BDBF-79AF513FA387}"/>
                </a:ext>
              </a:extLst>
            </p:cNvPr>
            <p:cNvCxnSpPr>
              <a:cxnSpLocks/>
              <a:stCxn id="37" idx="4"/>
              <a:endCxn id="35" idx="2"/>
            </p:cNvCxnSpPr>
            <p:nvPr/>
          </p:nvCxnSpPr>
          <p:spPr>
            <a:xfrm>
              <a:off x="2095506" y="3073140"/>
              <a:ext cx="1390477" cy="98695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/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/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/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/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A74C22CD-AC67-44E9-99E5-8E0605E2E6D7}"/>
                    </a:ext>
                  </a:extLst>
                </p:cNvPr>
                <p:cNvSpPr txBox="1"/>
                <p:nvPr/>
              </p:nvSpPr>
              <p:spPr>
                <a:xfrm>
                  <a:off x="4560250" y="349736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A74C22CD-AC67-44E9-99E5-8E0605E2E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250" y="3497369"/>
                  <a:ext cx="1907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806" r="-2903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91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2D59E2-EEF6-4829-938F-620924C1BC93}"/>
              </a:ext>
            </a:extLst>
          </p:cNvPr>
          <p:cNvGrpSpPr/>
          <p:nvPr/>
        </p:nvGrpSpPr>
        <p:grpSpPr>
          <a:xfrm>
            <a:off x="1875411" y="1163625"/>
            <a:ext cx="3763454" cy="3116567"/>
            <a:chOff x="1875411" y="1163625"/>
            <a:chExt cx="3763454" cy="3116567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670C653-BF6E-4A06-8241-2046D10C1D81}"/>
                </a:ext>
              </a:extLst>
            </p:cNvPr>
            <p:cNvGrpSpPr/>
            <p:nvPr/>
          </p:nvGrpSpPr>
          <p:grpSpPr>
            <a:xfrm>
              <a:off x="3119566" y="1163625"/>
              <a:ext cx="440189" cy="440189"/>
              <a:chOff x="2910844" y="1203444"/>
              <a:chExt cx="440189" cy="44018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112009-6B73-4788-9DB2-65C35A1BD774}"/>
                  </a:ext>
                </a:extLst>
              </p:cNvPr>
              <p:cNvSpPr/>
              <p:nvPr/>
            </p:nvSpPr>
            <p:spPr>
              <a:xfrm>
                <a:off x="2910844" y="1203444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638" r="-851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D011055-D014-4651-A725-391DFE8202BE}"/>
                </a:ext>
              </a:extLst>
            </p:cNvPr>
            <p:cNvGrpSpPr/>
            <p:nvPr/>
          </p:nvGrpSpPr>
          <p:grpSpPr>
            <a:xfrm>
              <a:off x="4698232" y="2494452"/>
              <a:ext cx="440189" cy="440189"/>
              <a:chOff x="4698232" y="2494452"/>
              <a:chExt cx="440189" cy="44018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ABAF81-6742-40BE-AA18-7E834F7F8084}"/>
                  </a:ext>
                </a:extLst>
              </p:cNvPr>
              <p:cNvSpPr/>
              <p:nvPr/>
            </p:nvSpPr>
            <p:spPr>
              <a:xfrm>
                <a:off x="4698232" y="2494452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18747DF-964F-4023-A184-29CB73F8D916}"/>
                </a:ext>
              </a:extLst>
            </p:cNvPr>
            <p:cNvGrpSpPr/>
            <p:nvPr/>
          </p:nvGrpSpPr>
          <p:grpSpPr>
            <a:xfrm>
              <a:off x="3485983" y="3840003"/>
              <a:ext cx="440189" cy="440189"/>
              <a:chOff x="3485983" y="3840003"/>
              <a:chExt cx="440189" cy="44018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CC619C3-C595-42A1-B689-F42442E65B89}"/>
                  </a:ext>
                </a:extLst>
              </p:cNvPr>
              <p:cNvSpPr/>
              <p:nvPr/>
            </p:nvSpPr>
            <p:spPr>
              <a:xfrm>
                <a:off x="3485983" y="3840003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E3C96F-11CD-4979-A8E5-603CDD6D942F}"/>
                </a:ext>
              </a:extLst>
            </p:cNvPr>
            <p:cNvGrpSpPr/>
            <p:nvPr/>
          </p:nvGrpSpPr>
          <p:grpSpPr>
            <a:xfrm>
              <a:off x="1875411" y="2632951"/>
              <a:ext cx="440189" cy="440189"/>
              <a:chOff x="1875411" y="2632951"/>
              <a:chExt cx="440189" cy="44018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1E5346-99BA-4B4B-8DAA-4CB1ACA9068C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417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1FCCCAF-304D-44EA-A6F4-4BE390A6E5F9}"/>
                </a:ext>
              </a:extLst>
            </p:cNvPr>
            <p:cNvCxnSpPr>
              <a:cxnSpLocks/>
              <a:stCxn id="31" idx="6"/>
              <a:endCxn id="33" idx="0"/>
            </p:cNvCxnSpPr>
            <p:nvPr/>
          </p:nvCxnSpPr>
          <p:spPr>
            <a:xfrm>
              <a:off x="3559755" y="1383720"/>
              <a:ext cx="1358572" cy="111073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30E2086-0110-42AE-9222-9C2CDEA34751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2095506" y="1383720"/>
              <a:ext cx="1024060" cy="124923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4BE7F4-63B6-4B5B-A5EA-C018F53BBBAE}"/>
                </a:ext>
              </a:extLst>
            </p:cNvPr>
            <p:cNvSpPr txBox="1"/>
            <p:nvPr/>
          </p:nvSpPr>
          <p:spPr>
            <a:xfrm>
              <a:off x="5638800" y="29733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B284926-534C-46F9-BDBF-79AF513FA387}"/>
                </a:ext>
              </a:extLst>
            </p:cNvPr>
            <p:cNvCxnSpPr>
              <a:cxnSpLocks/>
              <a:stCxn id="37" idx="4"/>
              <a:endCxn id="35" idx="2"/>
            </p:cNvCxnSpPr>
            <p:nvPr/>
          </p:nvCxnSpPr>
          <p:spPr>
            <a:xfrm>
              <a:off x="2095506" y="3073140"/>
              <a:ext cx="1390477" cy="98695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/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/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/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4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F3778E-3875-44E9-BFA8-0B8AC5C51710}"/>
              </a:ext>
            </a:extLst>
          </p:cNvPr>
          <p:cNvGrpSpPr/>
          <p:nvPr/>
        </p:nvGrpSpPr>
        <p:grpSpPr>
          <a:xfrm>
            <a:off x="1875411" y="1163625"/>
            <a:ext cx="3763454" cy="3116567"/>
            <a:chOff x="1875411" y="1163625"/>
            <a:chExt cx="3763454" cy="3116567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670C653-BF6E-4A06-8241-2046D10C1D81}"/>
                </a:ext>
              </a:extLst>
            </p:cNvPr>
            <p:cNvGrpSpPr/>
            <p:nvPr/>
          </p:nvGrpSpPr>
          <p:grpSpPr>
            <a:xfrm>
              <a:off x="3119566" y="1163625"/>
              <a:ext cx="440189" cy="440189"/>
              <a:chOff x="2910844" y="1203444"/>
              <a:chExt cx="440189" cy="44018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112009-6B73-4788-9DB2-65C35A1BD774}"/>
                  </a:ext>
                </a:extLst>
              </p:cNvPr>
              <p:cNvSpPr/>
              <p:nvPr/>
            </p:nvSpPr>
            <p:spPr>
              <a:xfrm>
                <a:off x="2910844" y="1203444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638" r="-851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D011055-D014-4651-A725-391DFE8202BE}"/>
                </a:ext>
              </a:extLst>
            </p:cNvPr>
            <p:cNvGrpSpPr/>
            <p:nvPr/>
          </p:nvGrpSpPr>
          <p:grpSpPr>
            <a:xfrm>
              <a:off x="4698232" y="2494452"/>
              <a:ext cx="440189" cy="440189"/>
              <a:chOff x="4698232" y="2494452"/>
              <a:chExt cx="440189" cy="44018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ABAF81-6742-40BE-AA18-7E834F7F8084}"/>
                  </a:ext>
                </a:extLst>
              </p:cNvPr>
              <p:cNvSpPr/>
              <p:nvPr/>
            </p:nvSpPr>
            <p:spPr>
              <a:xfrm>
                <a:off x="4698232" y="2494452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18747DF-964F-4023-A184-29CB73F8D916}"/>
                </a:ext>
              </a:extLst>
            </p:cNvPr>
            <p:cNvGrpSpPr/>
            <p:nvPr/>
          </p:nvGrpSpPr>
          <p:grpSpPr>
            <a:xfrm>
              <a:off x="3485983" y="3840003"/>
              <a:ext cx="440189" cy="440189"/>
              <a:chOff x="3485983" y="3840003"/>
              <a:chExt cx="440189" cy="44018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CC619C3-C595-42A1-B689-F42442E65B89}"/>
                  </a:ext>
                </a:extLst>
              </p:cNvPr>
              <p:cNvSpPr/>
              <p:nvPr/>
            </p:nvSpPr>
            <p:spPr>
              <a:xfrm>
                <a:off x="3485983" y="3840003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E3C96F-11CD-4979-A8E5-603CDD6D942F}"/>
                </a:ext>
              </a:extLst>
            </p:cNvPr>
            <p:cNvGrpSpPr/>
            <p:nvPr/>
          </p:nvGrpSpPr>
          <p:grpSpPr>
            <a:xfrm>
              <a:off x="1875411" y="2632951"/>
              <a:ext cx="440189" cy="440189"/>
              <a:chOff x="1875411" y="2632951"/>
              <a:chExt cx="440189" cy="44018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1E5346-99BA-4B4B-8DAA-4CB1ACA9068C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417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1FCCCAF-304D-44EA-A6F4-4BE390A6E5F9}"/>
                </a:ext>
              </a:extLst>
            </p:cNvPr>
            <p:cNvCxnSpPr>
              <a:cxnSpLocks/>
              <a:stCxn id="31" idx="6"/>
              <a:endCxn id="33" idx="0"/>
            </p:cNvCxnSpPr>
            <p:nvPr/>
          </p:nvCxnSpPr>
          <p:spPr>
            <a:xfrm>
              <a:off x="3559755" y="1383720"/>
              <a:ext cx="1358572" cy="111073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0549B07-802A-4EFC-A379-FA6B2FB14772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 flipV="1">
              <a:off x="2315600" y="2714547"/>
              <a:ext cx="2382632" cy="138499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4BE7F4-63B6-4B5B-A5EA-C018F53BBBAE}"/>
                </a:ext>
              </a:extLst>
            </p:cNvPr>
            <p:cNvSpPr txBox="1"/>
            <p:nvPr/>
          </p:nvSpPr>
          <p:spPr>
            <a:xfrm>
              <a:off x="5638800" y="29733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C08ED9-A2BD-46D3-B87A-E3E843E830AC}"/>
                </a:ext>
              </a:extLst>
            </p:cNvPr>
            <p:cNvCxnSpPr>
              <a:cxnSpLocks/>
              <a:stCxn id="33" idx="4"/>
              <a:endCxn id="35" idx="6"/>
            </p:cNvCxnSpPr>
            <p:nvPr/>
          </p:nvCxnSpPr>
          <p:spPr>
            <a:xfrm flipH="1">
              <a:off x="3926172" y="2934641"/>
              <a:ext cx="992155" cy="1125457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/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B2860C4-6EEC-44DB-AC38-F15F4695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870" y="1522219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/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A74C22CD-AC67-44E9-99E5-8E0605E2E6D7}"/>
                    </a:ext>
                  </a:extLst>
                </p:cNvPr>
                <p:cNvSpPr txBox="1"/>
                <p:nvPr/>
              </p:nvSpPr>
              <p:spPr>
                <a:xfrm>
                  <a:off x="4560250" y="349736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A74C22CD-AC67-44E9-99E5-8E0605E2E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250" y="3497369"/>
                  <a:ext cx="1907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806" r="-2903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200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680BC8C-52A5-40BD-844D-191F612CEFEA}"/>
              </a:ext>
            </a:extLst>
          </p:cNvPr>
          <p:cNvGrpSpPr/>
          <p:nvPr/>
        </p:nvGrpSpPr>
        <p:grpSpPr>
          <a:xfrm>
            <a:off x="1875411" y="1163625"/>
            <a:ext cx="3763454" cy="3116567"/>
            <a:chOff x="1875411" y="1163625"/>
            <a:chExt cx="3763454" cy="3116567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670C653-BF6E-4A06-8241-2046D10C1D81}"/>
                </a:ext>
              </a:extLst>
            </p:cNvPr>
            <p:cNvGrpSpPr/>
            <p:nvPr/>
          </p:nvGrpSpPr>
          <p:grpSpPr>
            <a:xfrm>
              <a:off x="3119566" y="1163625"/>
              <a:ext cx="440189" cy="440189"/>
              <a:chOff x="2910844" y="1203444"/>
              <a:chExt cx="440189" cy="44018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112009-6B73-4788-9DB2-65C35A1BD774}"/>
                  </a:ext>
                </a:extLst>
              </p:cNvPr>
              <p:cNvSpPr/>
              <p:nvPr/>
            </p:nvSpPr>
            <p:spPr>
              <a:xfrm>
                <a:off x="2910844" y="1203444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638" r="-851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D011055-D014-4651-A725-391DFE8202BE}"/>
                </a:ext>
              </a:extLst>
            </p:cNvPr>
            <p:cNvGrpSpPr/>
            <p:nvPr/>
          </p:nvGrpSpPr>
          <p:grpSpPr>
            <a:xfrm>
              <a:off x="4698232" y="2494452"/>
              <a:ext cx="440189" cy="440189"/>
              <a:chOff x="4698232" y="2494452"/>
              <a:chExt cx="440189" cy="44018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ABAF81-6742-40BE-AA18-7E834F7F8084}"/>
                  </a:ext>
                </a:extLst>
              </p:cNvPr>
              <p:cNvSpPr/>
              <p:nvPr/>
            </p:nvSpPr>
            <p:spPr>
              <a:xfrm>
                <a:off x="4698232" y="2494452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18747DF-964F-4023-A184-29CB73F8D916}"/>
                </a:ext>
              </a:extLst>
            </p:cNvPr>
            <p:cNvGrpSpPr/>
            <p:nvPr/>
          </p:nvGrpSpPr>
          <p:grpSpPr>
            <a:xfrm>
              <a:off x="3485983" y="3840003"/>
              <a:ext cx="440189" cy="440189"/>
              <a:chOff x="3485983" y="3840003"/>
              <a:chExt cx="440189" cy="44018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CC619C3-C595-42A1-B689-F42442E65B89}"/>
                  </a:ext>
                </a:extLst>
              </p:cNvPr>
              <p:cNvSpPr/>
              <p:nvPr/>
            </p:nvSpPr>
            <p:spPr>
              <a:xfrm>
                <a:off x="3485983" y="3840003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E3C96F-11CD-4979-A8E5-603CDD6D942F}"/>
                </a:ext>
              </a:extLst>
            </p:cNvPr>
            <p:cNvGrpSpPr/>
            <p:nvPr/>
          </p:nvGrpSpPr>
          <p:grpSpPr>
            <a:xfrm>
              <a:off x="1875411" y="2632951"/>
              <a:ext cx="440189" cy="440189"/>
              <a:chOff x="1875411" y="2632951"/>
              <a:chExt cx="440189" cy="44018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1E5346-99BA-4B4B-8DAA-4CB1ACA9068C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9183" y="2714546"/>
                    <a:ext cx="2926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417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0549B07-802A-4EFC-A379-FA6B2FB14772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 flipV="1">
              <a:off x="2315600" y="2714547"/>
              <a:ext cx="2382632" cy="138499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30E2086-0110-42AE-9222-9C2CDEA34751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2095506" y="1383720"/>
              <a:ext cx="1024060" cy="124923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4BE7F4-63B6-4B5B-A5EA-C018F53BBBAE}"/>
                </a:ext>
              </a:extLst>
            </p:cNvPr>
            <p:cNvSpPr txBox="1"/>
            <p:nvPr/>
          </p:nvSpPr>
          <p:spPr>
            <a:xfrm>
              <a:off x="5638800" y="29733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B284926-534C-46F9-BDBF-79AF513FA387}"/>
                </a:ext>
              </a:extLst>
            </p:cNvPr>
            <p:cNvCxnSpPr>
              <a:cxnSpLocks/>
              <a:stCxn id="37" idx="4"/>
              <a:endCxn id="35" idx="2"/>
            </p:cNvCxnSpPr>
            <p:nvPr/>
          </p:nvCxnSpPr>
          <p:spPr>
            <a:xfrm>
              <a:off x="2095506" y="3073140"/>
              <a:ext cx="1390477" cy="98695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/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/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43" y="2405647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/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9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51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磊磊</dc:creator>
  <cp:lastModifiedBy>杜 磊磊</cp:lastModifiedBy>
  <cp:revision>27</cp:revision>
  <dcterms:created xsi:type="dcterms:W3CDTF">2020-10-26T01:22:34Z</dcterms:created>
  <dcterms:modified xsi:type="dcterms:W3CDTF">2020-10-26T16:56:53Z</dcterms:modified>
</cp:coreProperties>
</file>