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3079B-5550-414A-A8F6-0306B446E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D9AB7B-8EC3-43CE-8BEA-1EB2F7B11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C66DB-8D8C-4BE7-BCBA-29F73B85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81A91-4513-4CF3-B64D-27DF1769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ADE52-F507-410D-8537-25C4C2F2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68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F78EC-5000-4FFA-A3BF-2E0F4940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DFA8E4-774C-4D77-A132-46465F7B3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75E66-F445-4C31-BC07-7FD6C94E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1EDDE-BB24-4F1A-BB77-C888B42E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6D4768-FF59-4C0B-9623-57243AD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96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997FC7-76B0-4125-BC85-930DEC8AC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2EAEDB-EFE0-4D47-8B83-B35CC9B01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42171-E1D8-40D1-AE1D-E8034D92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3C534-0F01-4FF2-B1A2-9D1CA99F6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6BAE4-CE5D-453D-99C4-E12D8F1E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9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8590E-5EAF-436B-B667-1F032CED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78FB3-8B72-4983-B469-9472531B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AE3F3-F3BE-46AF-8000-6574D4F6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6E3B9-823B-4C58-BCEA-58813024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6B870-3B95-4B43-9CA5-C5A9E5B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0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B38FF-4867-46D4-80CE-DAE6CF06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40BE89-8C16-473C-8F50-5AFA86AE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C4236-FFE2-4ADD-8D76-712F23B9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35673-96A1-42A1-A85B-9C765BDA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C342F-7CDD-4829-A6D5-873A49D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FC1D9-FA47-461C-A4EE-D2409AA5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65989-36DE-4373-B5CA-142438331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1B0D2-607E-463B-A41B-79D541CA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799D99-39EC-4E68-8191-B22C831D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1BFC9-AC8A-45FD-AC74-7208C424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2140C-F4E9-447E-A97A-5B79594C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61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E98CA-32A7-49F2-9574-40C9CAC4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72213-17EA-413B-A857-E014E875A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88A8A-D44C-4655-AB0E-2F23A5777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615AD9-88D0-4FE0-B741-FF0AC2CF3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F8510B-3D73-4F0F-A568-197D1AA98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225C95-F6E7-4133-8B4C-3463FBB6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D2821F-F7CE-4083-AF55-86DF3122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07A913-4406-4200-A731-1933F97E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C1517-C7C8-4B04-802A-F98D4673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A674BE-4000-42C9-A681-BCD9F625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D795DA-8410-410D-B60D-FE409943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8DF9C6-641E-4B86-B8B2-CC36C6E1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5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F52420-9F3B-4173-9DFB-79156678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AE99F-5E59-451C-8AC2-2E2B15FD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978319-F130-4C3A-9F69-70C55914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DD8365-7129-4D4C-86EB-E5CE4973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5DE62-629E-4B76-9C65-55A214D9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8EFC0-61F5-46C1-A5D7-02A90B77E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20718-E6CC-481C-B43C-77E0A5C9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8A3E3-6FD0-404B-B1D2-1BCA3E5E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EA2CC-C781-4649-94E0-CE1C3328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4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EFA9E-1521-47D2-A826-18A790D8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C39F1-817E-4165-ABAF-4AC55228C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BBCAE-D60C-42CE-8484-9511E0AAA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F1E30-2BB2-4CCE-8319-5A28BEE1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03112C-46CA-4E64-A559-09ED3F52D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01C5-2195-401D-9166-873FBA2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03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B42F9F-1AD9-4B57-9556-72070AD2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405D6-2785-4ECF-9F2A-526BAF5E3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7EC11-322B-4823-BAAB-A4F11457A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CE9D3-6A68-4189-B2A8-BBB60AD24B0E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B7AA0-337B-416F-8D80-EFB48BAE2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E795C-5BB1-4C21-9427-8C54E8409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369E1-9DC2-44C2-8694-9B09A3FB0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2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12" Type="http://schemas.openxmlformats.org/officeDocument/2006/relationships/image" Target="../media/image15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10" Type="http://schemas.openxmlformats.org/officeDocument/2006/relationships/image" Target="../media/image13.png"/><Relationship Id="rId19" Type="http://schemas.openxmlformats.org/officeDocument/2006/relationships/image" Target="../media/image33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50F9BD-C5F6-4660-A37E-85E954CFC097}"/>
              </a:ext>
            </a:extLst>
          </p:cNvPr>
          <p:cNvGrpSpPr/>
          <p:nvPr/>
        </p:nvGrpSpPr>
        <p:grpSpPr>
          <a:xfrm>
            <a:off x="1875411" y="1163625"/>
            <a:ext cx="4028527" cy="3116567"/>
            <a:chOff x="1875411" y="1163625"/>
            <a:chExt cx="4028527" cy="3116567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C670C653-BF6E-4A06-8241-2046D10C1D81}"/>
                </a:ext>
              </a:extLst>
            </p:cNvPr>
            <p:cNvGrpSpPr/>
            <p:nvPr/>
          </p:nvGrpSpPr>
          <p:grpSpPr>
            <a:xfrm>
              <a:off x="3119566" y="1163625"/>
              <a:ext cx="440189" cy="440189"/>
              <a:chOff x="2910844" y="1203444"/>
              <a:chExt cx="440189" cy="440189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E112009-6B73-4788-9DB2-65C35A1BD774}"/>
                  </a:ext>
                </a:extLst>
              </p:cNvPr>
              <p:cNvSpPr/>
              <p:nvPr/>
            </p:nvSpPr>
            <p:spPr>
              <a:xfrm>
                <a:off x="2910844" y="1203444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056D457-9569-4626-85FA-57A78C9DEF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87277" y="1285039"/>
                    <a:ext cx="2873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4056D457-9569-4626-85FA-57A78C9DEF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277" y="1285039"/>
                    <a:ext cx="2873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638" r="-8511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DD011055-D014-4651-A725-391DFE8202BE}"/>
                </a:ext>
              </a:extLst>
            </p:cNvPr>
            <p:cNvGrpSpPr/>
            <p:nvPr/>
          </p:nvGrpSpPr>
          <p:grpSpPr>
            <a:xfrm>
              <a:off x="3754360" y="2512642"/>
              <a:ext cx="440189" cy="440189"/>
              <a:chOff x="4698232" y="2494452"/>
              <a:chExt cx="440189" cy="440189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A9ABAF81-6742-40BE-AA18-7E834F7F8084}"/>
                  </a:ext>
                </a:extLst>
              </p:cNvPr>
              <p:cNvSpPr/>
              <p:nvPr/>
            </p:nvSpPr>
            <p:spPr>
              <a:xfrm>
                <a:off x="4698232" y="2494452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D74646FF-F961-435B-A404-C925DE65F765}"/>
                      </a:ext>
                    </a:extLst>
                  </p:cNvPr>
                  <p:cNvSpPr txBox="1"/>
                  <p:nvPr/>
                </p:nvSpPr>
                <p:spPr>
                  <a:xfrm>
                    <a:off x="4772004" y="2576047"/>
                    <a:ext cx="2926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D74646FF-F961-435B-A404-C925DE65F7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2004" y="2576047"/>
                    <a:ext cx="29264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417" r="-625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318747DF-964F-4023-A184-29CB73F8D916}"/>
                </a:ext>
              </a:extLst>
            </p:cNvPr>
            <p:cNvGrpSpPr/>
            <p:nvPr/>
          </p:nvGrpSpPr>
          <p:grpSpPr>
            <a:xfrm>
              <a:off x="3485983" y="3840003"/>
              <a:ext cx="440189" cy="440189"/>
              <a:chOff x="3485983" y="3840003"/>
              <a:chExt cx="440189" cy="440189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CC619C3-C595-42A1-B689-F42442E65B89}"/>
                  </a:ext>
                </a:extLst>
              </p:cNvPr>
              <p:cNvSpPr/>
              <p:nvPr/>
            </p:nvSpPr>
            <p:spPr>
              <a:xfrm>
                <a:off x="3485983" y="3840003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5AEA2AC-7F09-40FB-8539-84F37A40DE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59755" y="3912070"/>
                    <a:ext cx="2827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A5AEA2AC-7F09-40FB-8539-84F37A40D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9755" y="3912070"/>
                    <a:ext cx="28277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870" r="-65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85E3C96F-11CD-4979-A8E5-603CDD6D942F}"/>
                </a:ext>
              </a:extLst>
            </p:cNvPr>
            <p:cNvGrpSpPr/>
            <p:nvPr/>
          </p:nvGrpSpPr>
          <p:grpSpPr>
            <a:xfrm>
              <a:off x="1875411" y="2632951"/>
              <a:ext cx="440189" cy="440189"/>
              <a:chOff x="1875411" y="2632951"/>
              <a:chExt cx="440189" cy="440189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B1E5346-99BA-4B4B-8DAA-4CB1ACA9068C}"/>
                  </a:ext>
                </a:extLst>
              </p:cNvPr>
              <p:cNvSpPr/>
              <p:nvPr/>
            </p:nvSpPr>
            <p:spPr>
              <a:xfrm>
                <a:off x="1875411" y="2632951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BAB86F23-2AC4-4146-A7F4-EEBA67E065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83973" y="2714546"/>
                    <a:ext cx="1746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BAB86F23-2AC4-4146-A7F4-EEBA67E065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973" y="2714546"/>
                    <a:ext cx="17466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241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0549B07-802A-4EFC-A379-FA6B2FB14772}"/>
                </a:ext>
              </a:extLst>
            </p:cNvPr>
            <p:cNvCxnSpPr>
              <a:cxnSpLocks/>
              <a:stCxn id="37" idx="6"/>
              <a:endCxn id="33" idx="2"/>
            </p:cNvCxnSpPr>
            <p:nvPr/>
          </p:nvCxnSpPr>
          <p:spPr>
            <a:xfrm flipV="1">
              <a:off x="2315600" y="2732737"/>
              <a:ext cx="1438760" cy="120309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30E2086-0110-42AE-9222-9C2CDEA34751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>
            <a:xfrm flipH="1">
              <a:off x="2095506" y="1383720"/>
              <a:ext cx="1024060" cy="1249231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E4BE7F4-63B6-4B5B-A5EA-C018F53BBBAE}"/>
                </a:ext>
              </a:extLst>
            </p:cNvPr>
            <p:cNvSpPr txBox="1"/>
            <p:nvPr/>
          </p:nvSpPr>
          <p:spPr>
            <a:xfrm>
              <a:off x="4694928" y="299154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B284926-534C-46F9-BDBF-79AF513FA387}"/>
                </a:ext>
              </a:extLst>
            </p:cNvPr>
            <p:cNvCxnSpPr>
              <a:cxnSpLocks/>
              <a:stCxn id="37" idx="4"/>
              <a:endCxn id="35" idx="2"/>
            </p:cNvCxnSpPr>
            <p:nvPr/>
          </p:nvCxnSpPr>
          <p:spPr>
            <a:xfrm>
              <a:off x="2095506" y="3073140"/>
              <a:ext cx="1390477" cy="9869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75964CA-7231-431C-957F-E3168C4C1E5F}"/>
                    </a:ext>
                  </a:extLst>
                </p:cNvPr>
                <p:cNvSpPr txBox="1"/>
                <p:nvPr/>
              </p:nvSpPr>
              <p:spPr>
                <a:xfrm>
                  <a:off x="2242190" y="1788670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375964CA-7231-431C-957F-E3168C4C1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190" y="1788670"/>
                  <a:ext cx="19075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239FD58-5BD5-4A9F-86D3-ACD74AB4AB33}"/>
                    </a:ext>
                  </a:extLst>
                </p:cNvPr>
                <p:cNvSpPr txBox="1"/>
                <p:nvPr/>
              </p:nvSpPr>
              <p:spPr>
                <a:xfrm>
                  <a:off x="3071603" y="2465999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5239FD58-5BD5-4A9F-86D3-ACD74AB4AB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03" y="2465999"/>
                  <a:ext cx="19075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96CB4B18-4B8E-40EE-B349-028B53DCCF2F}"/>
                    </a:ext>
                  </a:extLst>
                </p:cNvPr>
                <p:cNvSpPr txBox="1"/>
                <p:nvPr/>
              </p:nvSpPr>
              <p:spPr>
                <a:xfrm>
                  <a:off x="2526669" y="3686780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96CB4B18-4B8E-40EE-B349-028B53DCC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669" y="3686780"/>
                  <a:ext cx="19075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FC3EFB3-A2AA-4863-9DB1-5C6F65898BDE}"/>
                </a:ext>
              </a:extLst>
            </p:cNvPr>
            <p:cNvGrpSpPr/>
            <p:nvPr/>
          </p:nvGrpSpPr>
          <p:grpSpPr>
            <a:xfrm>
              <a:off x="5463749" y="2551356"/>
              <a:ext cx="440189" cy="440189"/>
              <a:chOff x="1875411" y="2632951"/>
              <a:chExt cx="440189" cy="440189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68D9172A-21A2-43A6-A744-D9D0BCA430A5}"/>
                  </a:ext>
                </a:extLst>
              </p:cNvPr>
              <p:cNvSpPr/>
              <p:nvPr/>
            </p:nvSpPr>
            <p:spPr>
              <a:xfrm>
                <a:off x="1875411" y="2632951"/>
                <a:ext cx="440189" cy="4401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B4767254-EE43-4847-889F-6E0F328C0E09}"/>
                      </a:ext>
                    </a:extLst>
                  </p:cNvPr>
                  <p:cNvSpPr txBox="1"/>
                  <p:nvPr/>
                </p:nvSpPr>
                <p:spPr>
                  <a:xfrm>
                    <a:off x="1983973" y="2714546"/>
                    <a:ext cx="1595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B4767254-EE43-4847-889F-6E0F328C0E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3973" y="2714546"/>
                    <a:ext cx="159531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6923" r="-26923" b="-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801DE6F-57F9-4BCC-88E2-AD875DA88E55}"/>
                </a:ext>
              </a:extLst>
            </p:cNvPr>
            <p:cNvCxnSpPr>
              <a:cxnSpLocks/>
              <a:stCxn id="31" idx="6"/>
              <a:endCxn id="25" idx="1"/>
            </p:cNvCxnSpPr>
            <p:nvPr/>
          </p:nvCxnSpPr>
          <p:spPr>
            <a:xfrm>
              <a:off x="3559755" y="1383720"/>
              <a:ext cx="1968458" cy="12321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23CE9F3-0634-4C2C-A40F-7E8A95D48F77}"/>
                    </a:ext>
                  </a:extLst>
                </p:cNvPr>
                <p:cNvSpPr txBox="1"/>
                <p:nvPr/>
              </p:nvSpPr>
              <p:spPr>
                <a:xfrm>
                  <a:off x="4760103" y="1650170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23CE9F3-0634-4C2C-A40F-7E8A95D48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0103" y="1650170"/>
                  <a:ext cx="1907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65F20E2F-D399-4DD7-A635-D6328CF02BA4}"/>
                </a:ext>
              </a:extLst>
            </p:cNvPr>
            <p:cNvCxnSpPr>
              <a:cxnSpLocks/>
              <a:stCxn id="33" idx="6"/>
              <a:endCxn id="25" idx="2"/>
            </p:cNvCxnSpPr>
            <p:nvPr/>
          </p:nvCxnSpPr>
          <p:spPr>
            <a:xfrm>
              <a:off x="4194549" y="2732737"/>
              <a:ext cx="1269200" cy="38714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9BCE3B6D-E81A-4814-BA35-41FC711C93F6}"/>
                </a:ext>
              </a:extLst>
            </p:cNvPr>
            <p:cNvCxnSpPr>
              <a:cxnSpLocks/>
              <a:stCxn id="35" idx="6"/>
              <a:endCxn id="25" idx="4"/>
            </p:cNvCxnSpPr>
            <p:nvPr/>
          </p:nvCxnSpPr>
          <p:spPr>
            <a:xfrm flipV="1">
              <a:off x="3926172" y="2991545"/>
              <a:ext cx="1757672" cy="1068553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01710ED-A2A4-46B8-B9F3-2F1B08F90249}"/>
                    </a:ext>
                  </a:extLst>
                </p:cNvPr>
                <p:cNvSpPr txBox="1"/>
                <p:nvPr/>
              </p:nvSpPr>
              <p:spPr>
                <a:xfrm>
                  <a:off x="5001176" y="3608793"/>
                  <a:ext cx="190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01710ED-A2A4-46B8-B9F3-2F1B08F90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176" y="3608793"/>
                  <a:ext cx="19075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927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C670C653-BF6E-4A06-8241-2046D10C1D81}"/>
              </a:ext>
            </a:extLst>
          </p:cNvPr>
          <p:cNvGrpSpPr/>
          <p:nvPr/>
        </p:nvGrpSpPr>
        <p:grpSpPr>
          <a:xfrm>
            <a:off x="3119566" y="1163625"/>
            <a:ext cx="440189" cy="440189"/>
            <a:chOff x="2910844" y="1203444"/>
            <a:chExt cx="440189" cy="44018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E112009-6B73-4788-9DB2-65C35A1BD774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056D457-9569-4626-85FA-57A78C9DEF58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873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056D457-9569-4626-85FA-57A78C9DE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8732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D011055-D014-4651-A725-391DFE8202BE}"/>
              </a:ext>
            </a:extLst>
          </p:cNvPr>
          <p:cNvGrpSpPr/>
          <p:nvPr/>
        </p:nvGrpSpPr>
        <p:grpSpPr>
          <a:xfrm>
            <a:off x="3754360" y="2512642"/>
            <a:ext cx="440189" cy="440189"/>
            <a:chOff x="4698232" y="2494452"/>
            <a:chExt cx="440189" cy="44018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9ABAF81-6742-40BE-AA18-7E834F7F8084}"/>
                </a:ext>
              </a:extLst>
            </p:cNvPr>
            <p:cNvSpPr/>
            <p:nvPr/>
          </p:nvSpPr>
          <p:spPr>
            <a:xfrm>
              <a:off x="4698232" y="2494452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74646FF-F961-435B-A404-C925DE65F765}"/>
                    </a:ext>
                  </a:extLst>
                </p:cNvPr>
                <p:cNvSpPr txBox="1"/>
                <p:nvPr/>
              </p:nvSpPr>
              <p:spPr>
                <a:xfrm>
                  <a:off x="4772004" y="2576047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74646FF-F961-435B-A404-C925DE65F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04" y="2576047"/>
                  <a:ext cx="29264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18747DF-964F-4023-A184-29CB73F8D916}"/>
              </a:ext>
            </a:extLst>
          </p:cNvPr>
          <p:cNvGrpSpPr/>
          <p:nvPr/>
        </p:nvGrpSpPr>
        <p:grpSpPr>
          <a:xfrm>
            <a:off x="3485983" y="3840003"/>
            <a:ext cx="440189" cy="440189"/>
            <a:chOff x="3485983" y="3840003"/>
            <a:chExt cx="440189" cy="44018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CC619C3-C595-42A1-B689-F42442E65B89}"/>
                </a:ext>
              </a:extLst>
            </p:cNvPr>
            <p:cNvSpPr/>
            <p:nvPr/>
          </p:nvSpPr>
          <p:spPr>
            <a:xfrm>
              <a:off x="3485983" y="3840003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5AEA2AC-7F09-40FB-8539-84F37A40DE29}"/>
                    </a:ext>
                  </a:extLst>
                </p:cNvPr>
                <p:cNvSpPr txBox="1"/>
                <p:nvPr/>
              </p:nvSpPr>
              <p:spPr>
                <a:xfrm>
                  <a:off x="3559755" y="3912070"/>
                  <a:ext cx="2827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5AEA2AC-7F09-40FB-8539-84F37A40D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55" y="3912070"/>
                  <a:ext cx="2827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870" r="-65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5E3C96F-11CD-4979-A8E5-603CDD6D942F}"/>
              </a:ext>
            </a:extLst>
          </p:cNvPr>
          <p:cNvGrpSpPr/>
          <p:nvPr/>
        </p:nvGrpSpPr>
        <p:grpSpPr>
          <a:xfrm>
            <a:off x="1875411" y="2632951"/>
            <a:ext cx="440189" cy="440189"/>
            <a:chOff x="1875411" y="2632951"/>
            <a:chExt cx="440189" cy="44018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B1E5346-99BA-4B4B-8DAA-4CB1ACA9068C}"/>
                </a:ext>
              </a:extLst>
            </p:cNvPr>
            <p:cNvSpPr/>
            <p:nvPr/>
          </p:nvSpPr>
          <p:spPr>
            <a:xfrm>
              <a:off x="1875411" y="2632951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BAB86F23-2AC4-4146-A7F4-EEBA67E065E5}"/>
                    </a:ext>
                  </a:extLst>
                </p:cNvPr>
                <p:cNvSpPr txBox="1"/>
                <p:nvPr/>
              </p:nvSpPr>
              <p:spPr>
                <a:xfrm>
                  <a:off x="1983973" y="2714546"/>
                  <a:ext cx="174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BAB86F23-2AC4-4146-A7F4-EEBA67E06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73" y="2714546"/>
                  <a:ext cx="1746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549B07-802A-4EFC-A379-FA6B2FB14772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 flipV="1">
            <a:off x="2315600" y="2732737"/>
            <a:ext cx="1438760" cy="12030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0E2086-0110-42AE-9222-9C2CDEA34751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flipH="1">
            <a:off x="2095506" y="1383720"/>
            <a:ext cx="1024060" cy="124923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E4BE7F4-63B6-4B5B-A5EA-C018F53BBBAE}"/>
              </a:ext>
            </a:extLst>
          </p:cNvPr>
          <p:cNvSpPr txBox="1"/>
          <p:nvPr/>
        </p:nvSpPr>
        <p:spPr>
          <a:xfrm>
            <a:off x="4694928" y="299154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B284926-534C-46F9-BDBF-79AF513FA387}"/>
              </a:ext>
            </a:extLst>
          </p:cNvPr>
          <p:cNvCxnSpPr>
            <a:cxnSpLocks/>
            <a:stCxn id="37" idx="4"/>
            <a:endCxn id="35" idx="2"/>
          </p:cNvCxnSpPr>
          <p:nvPr/>
        </p:nvCxnSpPr>
        <p:spPr>
          <a:xfrm>
            <a:off x="2095506" y="3073140"/>
            <a:ext cx="1390477" cy="986958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75964CA-7231-431C-957F-E3168C4C1E5F}"/>
                  </a:ext>
                </a:extLst>
              </p:cNvPr>
              <p:cNvSpPr txBox="1"/>
              <p:nvPr/>
            </p:nvSpPr>
            <p:spPr>
              <a:xfrm>
                <a:off x="2242190" y="178867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75964CA-7231-431C-957F-E3168C4C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90" y="1788670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239FD58-5BD5-4A9F-86D3-ACD74AB4AB33}"/>
                  </a:ext>
                </a:extLst>
              </p:cNvPr>
              <p:cNvSpPr txBox="1"/>
              <p:nvPr/>
            </p:nvSpPr>
            <p:spPr>
              <a:xfrm>
                <a:off x="3071603" y="2465999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5239FD58-5BD5-4A9F-86D3-ACD74AB4A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03" y="2465999"/>
                <a:ext cx="190757" cy="276999"/>
              </a:xfrm>
              <a:prstGeom prst="rect">
                <a:avLst/>
              </a:prstGeom>
              <a:blipFill>
                <a:blip r:embed="rId7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6CB4B18-4B8E-40EE-B349-028B53DCCF2F}"/>
                  </a:ext>
                </a:extLst>
              </p:cNvPr>
              <p:cNvSpPr txBox="1"/>
              <p:nvPr/>
            </p:nvSpPr>
            <p:spPr>
              <a:xfrm>
                <a:off x="2526669" y="368678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6CB4B18-4B8E-40EE-B349-028B53DC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69" y="3686780"/>
                <a:ext cx="190757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DFC3EFB3-A2AA-4863-9DB1-5C6F65898BDE}"/>
              </a:ext>
            </a:extLst>
          </p:cNvPr>
          <p:cNvGrpSpPr/>
          <p:nvPr/>
        </p:nvGrpSpPr>
        <p:grpSpPr>
          <a:xfrm>
            <a:off x="5463749" y="2551356"/>
            <a:ext cx="440189" cy="440189"/>
            <a:chOff x="1875411" y="2632951"/>
            <a:chExt cx="440189" cy="44018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8D9172A-21A2-43A6-A744-D9D0BCA430A5}"/>
                </a:ext>
              </a:extLst>
            </p:cNvPr>
            <p:cNvSpPr/>
            <p:nvPr/>
          </p:nvSpPr>
          <p:spPr>
            <a:xfrm>
              <a:off x="1875411" y="2632951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4767254-EE43-4847-889F-6E0F328C0E09}"/>
                    </a:ext>
                  </a:extLst>
                </p:cNvPr>
                <p:cNvSpPr txBox="1"/>
                <p:nvPr/>
              </p:nvSpPr>
              <p:spPr>
                <a:xfrm>
                  <a:off x="1983973" y="2714546"/>
                  <a:ext cx="159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4767254-EE43-4847-889F-6E0F328C0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73" y="2714546"/>
                  <a:ext cx="15953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923" r="-26923"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01DE6F-57F9-4BCC-88E2-AD875DA88E55}"/>
              </a:ext>
            </a:extLst>
          </p:cNvPr>
          <p:cNvCxnSpPr>
            <a:cxnSpLocks/>
            <a:stCxn id="31" idx="6"/>
            <a:endCxn id="25" idx="1"/>
          </p:cNvCxnSpPr>
          <p:nvPr/>
        </p:nvCxnSpPr>
        <p:spPr>
          <a:xfrm>
            <a:off x="3559755" y="1383720"/>
            <a:ext cx="1968458" cy="123210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3CE9F3-0634-4C2C-A40F-7E8A95D48F77}"/>
                  </a:ext>
                </a:extLst>
              </p:cNvPr>
              <p:cNvSpPr txBox="1"/>
              <p:nvPr/>
            </p:nvSpPr>
            <p:spPr>
              <a:xfrm>
                <a:off x="4760103" y="165017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3CE9F3-0634-4C2C-A40F-7E8A95D4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103" y="1650170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5F20E2F-D399-4DD7-A635-D6328CF02BA4}"/>
              </a:ext>
            </a:extLst>
          </p:cNvPr>
          <p:cNvCxnSpPr>
            <a:cxnSpLocks/>
            <a:stCxn id="33" idx="6"/>
            <a:endCxn id="25" idx="2"/>
          </p:cNvCxnSpPr>
          <p:nvPr/>
        </p:nvCxnSpPr>
        <p:spPr>
          <a:xfrm>
            <a:off x="4194549" y="2732737"/>
            <a:ext cx="1269200" cy="3871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CE3B6D-E81A-4814-BA35-41FC711C93F6}"/>
              </a:ext>
            </a:extLst>
          </p:cNvPr>
          <p:cNvCxnSpPr>
            <a:cxnSpLocks/>
            <a:stCxn id="35" idx="6"/>
            <a:endCxn id="25" idx="4"/>
          </p:cNvCxnSpPr>
          <p:nvPr/>
        </p:nvCxnSpPr>
        <p:spPr>
          <a:xfrm flipV="1">
            <a:off x="3926172" y="2991545"/>
            <a:ext cx="1757672" cy="106855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1710ED-A2A4-46B8-B9F3-2F1B08F90249}"/>
                  </a:ext>
                </a:extLst>
              </p:cNvPr>
              <p:cNvSpPr txBox="1"/>
              <p:nvPr/>
            </p:nvSpPr>
            <p:spPr>
              <a:xfrm>
                <a:off x="5001176" y="3608793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1710ED-A2A4-46B8-B9F3-2F1B08F90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76" y="3608793"/>
                <a:ext cx="190757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56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C670C653-BF6E-4A06-8241-2046D10C1D81}"/>
              </a:ext>
            </a:extLst>
          </p:cNvPr>
          <p:cNvGrpSpPr/>
          <p:nvPr/>
        </p:nvGrpSpPr>
        <p:grpSpPr>
          <a:xfrm>
            <a:off x="3119566" y="1163625"/>
            <a:ext cx="440189" cy="440189"/>
            <a:chOff x="2910844" y="1203444"/>
            <a:chExt cx="440189" cy="44018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E112009-6B73-4788-9DB2-65C35A1BD774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056D457-9569-4626-85FA-57A78C9DEF58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873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056D457-9569-4626-85FA-57A78C9DE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8732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D011055-D014-4651-A725-391DFE8202BE}"/>
              </a:ext>
            </a:extLst>
          </p:cNvPr>
          <p:cNvGrpSpPr/>
          <p:nvPr/>
        </p:nvGrpSpPr>
        <p:grpSpPr>
          <a:xfrm>
            <a:off x="3754360" y="2512642"/>
            <a:ext cx="440189" cy="440189"/>
            <a:chOff x="4698232" y="2494452"/>
            <a:chExt cx="440189" cy="44018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9ABAF81-6742-40BE-AA18-7E834F7F8084}"/>
                </a:ext>
              </a:extLst>
            </p:cNvPr>
            <p:cNvSpPr/>
            <p:nvPr/>
          </p:nvSpPr>
          <p:spPr>
            <a:xfrm>
              <a:off x="4698232" y="2494452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74646FF-F961-435B-A404-C925DE65F765}"/>
                    </a:ext>
                  </a:extLst>
                </p:cNvPr>
                <p:cNvSpPr txBox="1"/>
                <p:nvPr/>
              </p:nvSpPr>
              <p:spPr>
                <a:xfrm>
                  <a:off x="4772004" y="2576047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74646FF-F961-435B-A404-C925DE65F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04" y="2576047"/>
                  <a:ext cx="29264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18747DF-964F-4023-A184-29CB73F8D916}"/>
              </a:ext>
            </a:extLst>
          </p:cNvPr>
          <p:cNvGrpSpPr/>
          <p:nvPr/>
        </p:nvGrpSpPr>
        <p:grpSpPr>
          <a:xfrm>
            <a:off x="3485983" y="3840003"/>
            <a:ext cx="440189" cy="440189"/>
            <a:chOff x="3485983" y="3840003"/>
            <a:chExt cx="440189" cy="44018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CC619C3-C595-42A1-B689-F42442E65B89}"/>
                </a:ext>
              </a:extLst>
            </p:cNvPr>
            <p:cNvSpPr/>
            <p:nvPr/>
          </p:nvSpPr>
          <p:spPr>
            <a:xfrm>
              <a:off x="3485983" y="3840003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5AEA2AC-7F09-40FB-8539-84F37A40DE29}"/>
                    </a:ext>
                  </a:extLst>
                </p:cNvPr>
                <p:cNvSpPr txBox="1"/>
                <p:nvPr/>
              </p:nvSpPr>
              <p:spPr>
                <a:xfrm>
                  <a:off x="3559755" y="3912070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5AEA2AC-7F09-40FB-8539-84F37A40D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55" y="3912070"/>
                  <a:ext cx="2926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5E3C96F-11CD-4979-A8E5-603CDD6D942F}"/>
              </a:ext>
            </a:extLst>
          </p:cNvPr>
          <p:cNvGrpSpPr/>
          <p:nvPr/>
        </p:nvGrpSpPr>
        <p:grpSpPr>
          <a:xfrm>
            <a:off x="1875411" y="2632951"/>
            <a:ext cx="440189" cy="440189"/>
            <a:chOff x="1875411" y="2632951"/>
            <a:chExt cx="440189" cy="44018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B1E5346-99BA-4B4B-8DAA-4CB1ACA9068C}"/>
                </a:ext>
              </a:extLst>
            </p:cNvPr>
            <p:cNvSpPr/>
            <p:nvPr/>
          </p:nvSpPr>
          <p:spPr>
            <a:xfrm>
              <a:off x="1875411" y="2632951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BAB86F23-2AC4-4146-A7F4-EEBA67E065E5}"/>
                    </a:ext>
                  </a:extLst>
                </p:cNvPr>
                <p:cNvSpPr txBox="1"/>
                <p:nvPr/>
              </p:nvSpPr>
              <p:spPr>
                <a:xfrm>
                  <a:off x="1983973" y="2714546"/>
                  <a:ext cx="174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BAB86F23-2AC4-4146-A7F4-EEBA67E06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73" y="2714546"/>
                  <a:ext cx="1746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549B07-802A-4EFC-A379-FA6B2FB14772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 flipV="1">
            <a:off x="2315600" y="2732737"/>
            <a:ext cx="1438760" cy="12030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0E2086-0110-42AE-9222-9C2CDEA34751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flipH="1">
            <a:off x="2095506" y="1383720"/>
            <a:ext cx="1024060" cy="1249231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E4BE7F4-63B6-4B5B-A5EA-C018F53BBBAE}"/>
              </a:ext>
            </a:extLst>
          </p:cNvPr>
          <p:cNvSpPr txBox="1"/>
          <p:nvPr/>
        </p:nvSpPr>
        <p:spPr>
          <a:xfrm>
            <a:off x="4694928" y="299154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B284926-534C-46F9-BDBF-79AF513FA387}"/>
              </a:ext>
            </a:extLst>
          </p:cNvPr>
          <p:cNvCxnSpPr>
            <a:cxnSpLocks/>
            <a:stCxn id="37" idx="4"/>
            <a:endCxn id="35" idx="2"/>
          </p:cNvCxnSpPr>
          <p:nvPr/>
        </p:nvCxnSpPr>
        <p:spPr>
          <a:xfrm>
            <a:off x="2095506" y="3073140"/>
            <a:ext cx="1390477" cy="98695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75964CA-7231-431C-957F-E3168C4C1E5F}"/>
                  </a:ext>
                </a:extLst>
              </p:cNvPr>
              <p:cNvSpPr txBox="1"/>
              <p:nvPr/>
            </p:nvSpPr>
            <p:spPr>
              <a:xfrm>
                <a:off x="2242190" y="178867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75964CA-7231-431C-957F-E3168C4C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90" y="1788670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5239FD58-5BD5-4A9F-86D3-ACD74AB4AB33}"/>
              </a:ext>
            </a:extLst>
          </p:cNvPr>
          <p:cNvSpPr txBox="1"/>
          <p:nvPr/>
        </p:nvSpPr>
        <p:spPr>
          <a:xfrm>
            <a:off x="3071603" y="2465999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6CB4B18-4B8E-40EE-B349-028B53DCCF2F}"/>
                  </a:ext>
                </a:extLst>
              </p:cNvPr>
              <p:cNvSpPr txBox="1"/>
              <p:nvPr/>
            </p:nvSpPr>
            <p:spPr>
              <a:xfrm>
                <a:off x="2526669" y="368678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6CB4B18-4B8E-40EE-B349-028B53DC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69" y="3686780"/>
                <a:ext cx="190757" cy="276999"/>
              </a:xfrm>
              <a:prstGeom prst="rect">
                <a:avLst/>
              </a:prstGeom>
              <a:blipFill>
                <a:blip r:embed="rId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DFC3EFB3-A2AA-4863-9DB1-5C6F65898BDE}"/>
              </a:ext>
            </a:extLst>
          </p:cNvPr>
          <p:cNvGrpSpPr/>
          <p:nvPr/>
        </p:nvGrpSpPr>
        <p:grpSpPr>
          <a:xfrm>
            <a:off x="7188188" y="1989551"/>
            <a:ext cx="440189" cy="440189"/>
            <a:chOff x="1875411" y="2632951"/>
            <a:chExt cx="440189" cy="44018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8D9172A-21A2-43A6-A744-D9D0BCA430A5}"/>
                </a:ext>
              </a:extLst>
            </p:cNvPr>
            <p:cNvSpPr/>
            <p:nvPr/>
          </p:nvSpPr>
          <p:spPr>
            <a:xfrm>
              <a:off x="1875411" y="2632951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4767254-EE43-4847-889F-6E0F328C0E09}"/>
                    </a:ext>
                  </a:extLst>
                </p:cNvPr>
                <p:cNvSpPr txBox="1"/>
                <p:nvPr/>
              </p:nvSpPr>
              <p:spPr>
                <a:xfrm>
                  <a:off x="1983973" y="2714546"/>
                  <a:ext cx="159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4767254-EE43-4847-889F-6E0F328C0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73" y="2714546"/>
                  <a:ext cx="15953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923" r="-26923"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01DE6F-57F9-4BCC-88E2-AD875DA88E55}"/>
              </a:ext>
            </a:extLst>
          </p:cNvPr>
          <p:cNvCxnSpPr>
            <a:cxnSpLocks/>
            <a:stCxn id="31" idx="6"/>
            <a:endCxn id="47" idx="2"/>
          </p:cNvCxnSpPr>
          <p:nvPr/>
        </p:nvCxnSpPr>
        <p:spPr>
          <a:xfrm flipV="1">
            <a:off x="3559755" y="865824"/>
            <a:ext cx="1798982" cy="51789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3CE9F3-0634-4C2C-A40F-7E8A95D48F77}"/>
                  </a:ext>
                </a:extLst>
              </p:cNvPr>
              <p:cNvSpPr txBox="1"/>
              <p:nvPr/>
            </p:nvSpPr>
            <p:spPr>
              <a:xfrm>
                <a:off x="4280139" y="727324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3CE9F3-0634-4C2C-A40F-7E8A95D48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39" y="727324"/>
                <a:ext cx="190758" cy="276999"/>
              </a:xfrm>
              <a:prstGeom prst="rect">
                <a:avLst/>
              </a:prstGeom>
              <a:blipFill>
                <a:blip r:embed="rId10"/>
                <a:stretch>
                  <a:fillRect l="-25806" r="-2903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5F20E2F-D399-4DD7-A635-D6328CF02BA4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>
          <a:xfrm flipV="1">
            <a:off x="4194549" y="2642793"/>
            <a:ext cx="1137794" cy="89944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CE3B6D-E81A-4814-BA35-41FC711C93F6}"/>
              </a:ext>
            </a:extLst>
          </p:cNvPr>
          <p:cNvCxnSpPr>
            <a:cxnSpLocks/>
            <a:stCxn id="35" idx="6"/>
            <a:endCxn id="57" idx="2"/>
          </p:cNvCxnSpPr>
          <p:nvPr/>
        </p:nvCxnSpPr>
        <p:spPr>
          <a:xfrm flipV="1">
            <a:off x="3926172" y="3963779"/>
            <a:ext cx="1609924" cy="9631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7204E1D-6DF2-4EDD-B5AD-1F1FE9778FA5}"/>
              </a:ext>
            </a:extLst>
          </p:cNvPr>
          <p:cNvCxnSpPr>
            <a:cxnSpLocks/>
            <a:stCxn id="31" idx="6"/>
            <a:endCxn id="51" idx="2"/>
          </p:cNvCxnSpPr>
          <p:nvPr/>
        </p:nvCxnSpPr>
        <p:spPr>
          <a:xfrm>
            <a:off x="3559755" y="1383720"/>
            <a:ext cx="1772588" cy="357792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759C8D-16F7-4449-8B3C-E9541E6CF9BA}"/>
              </a:ext>
            </a:extLst>
          </p:cNvPr>
          <p:cNvGrpSpPr/>
          <p:nvPr/>
        </p:nvGrpSpPr>
        <p:grpSpPr>
          <a:xfrm>
            <a:off x="5358737" y="645729"/>
            <a:ext cx="440189" cy="440189"/>
            <a:chOff x="2910844" y="1203444"/>
            <a:chExt cx="440189" cy="44018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C50F37A-939E-4673-862D-344008F267D7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33E02D1-7CB2-46B0-A664-D4F8F85D698C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827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33E02D1-7CB2-46B0-A664-D4F8F85D6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8277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600A07A-E282-42D8-92A5-311A106A56CB}"/>
              </a:ext>
            </a:extLst>
          </p:cNvPr>
          <p:cNvGrpSpPr/>
          <p:nvPr/>
        </p:nvGrpSpPr>
        <p:grpSpPr>
          <a:xfrm>
            <a:off x="5332343" y="1521417"/>
            <a:ext cx="440189" cy="440189"/>
            <a:chOff x="2910844" y="1203444"/>
            <a:chExt cx="440189" cy="44018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533A7F8-D4B1-482B-BD8E-0BF0CAEA3111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CD73433-A8D2-4E7A-B964-1150B4D33E69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CD73433-A8D2-4E7A-B964-1150B4D33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417" r="-833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95B78E7-CFDF-4782-8111-C73C27035371}"/>
              </a:ext>
            </a:extLst>
          </p:cNvPr>
          <p:cNvGrpSpPr/>
          <p:nvPr/>
        </p:nvGrpSpPr>
        <p:grpSpPr>
          <a:xfrm>
            <a:off x="5332343" y="2422698"/>
            <a:ext cx="440189" cy="440189"/>
            <a:chOff x="2910844" y="1203444"/>
            <a:chExt cx="440189" cy="440189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7D03FE45-4CE0-4FB5-8B8D-B7F9A6FF45A7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32EA96E-012F-478A-957E-FF9AE2C58FA3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32EA96E-012F-478A-957E-FF9AE2C58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0417" r="-833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B5982C1-01FF-4BAF-948E-BED0778A5B3C}"/>
              </a:ext>
            </a:extLst>
          </p:cNvPr>
          <p:cNvGrpSpPr/>
          <p:nvPr/>
        </p:nvGrpSpPr>
        <p:grpSpPr>
          <a:xfrm>
            <a:off x="5536096" y="3743684"/>
            <a:ext cx="440189" cy="440189"/>
            <a:chOff x="2910844" y="1203444"/>
            <a:chExt cx="440189" cy="440189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F5875C-513C-4EA5-B877-33C4C0197627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4E80ECAB-FBF7-46BD-A9C1-52170E33103E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4E80ECAB-FBF7-46BD-A9C1-52170E331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5B6B710-12E9-46AC-8DCB-5B6FB7040B5D}"/>
              </a:ext>
            </a:extLst>
          </p:cNvPr>
          <p:cNvCxnSpPr>
            <a:cxnSpLocks/>
            <a:stCxn id="47" idx="6"/>
            <a:endCxn id="25" idx="0"/>
          </p:cNvCxnSpPr>
          <p:nvPr/>
        </p:nvCxnSpPr>
        <p:spPr>
          <a:xfrm>
            <a:off x="5798926" y="865824"/>
            <a:ext cx="1609357" cy="112372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99FF9DF-540C-4DD0-B843-5ABB2D6EB1D4}"/>
              </a:ext>
            </a:extLst>
          </p:cNvPr>
          <p:cNvCxnSpPr>
            <a:cxnSpLocks/>
            <a:stCxn id="51" idx="6"/>
            <a:endCxn id="25" idx="2"/>
          </p:cNvCxnSpPr>
          <p:nvPr/>
        </p:nvCxnSpPr>
        <p:spPr>
          <a:xfrm>
            <a:off x="5772532" y="1741512"/>
            <a:ext cx="1415656" cy="46813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BADFE94-7461-4E86-ACB3-C60F8664FD6A}"/>
              </a:ext>
            </a:extLst>
          </p:cNvPr>
          <p:cNvCxnSpPr>
            <a:cxnSpLocks/>
            <a:stCxn id="54" idx="6"/>
            <a:endCxn id="25" idx="3"/>
          </p:cNvCxnSpPr>
          <p:nvPr/>
        </p:nvCxnSpPr>
        <p:spPr>
          <a:xfrm flipV="1">
            <a:off x="5772532" y="2365276"/>
            <a:ext cx="1480120" cy="27751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89EFEA0-E2C9-444F-9E7F-654DED6BE52A}"/>
              </a:ext>
            </a:extLst>
          </p:cNvPr>
          <p:cNvCxnSpPr>
            <a:cxnSpLocks/>
            <a:stCxn id="57" idx="6"/>
            <a:endCxn id="25" idx="4"/>
          </p:cNvCxnSpPr>
          <p:nvPr/>
        </p:nvCxnSpPr>
        <p:spPr>
          <a:xfrm flipV="1">
            <a:off x="5976285" y="2429740"/>
            <a:ext cx="1431998" cy="153403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191539-C838-4A08-8014-2094F470B3C5}"/>
                  </a:ext>
                </a:extLst>
              </p:cNvPr>
              <p:cNvSpPr txBox="1"/>
              <p:nvPr/>
            </p:nvSpPr>
            <p:spPr>
              <a:xfrm>
                <a:off x="4557957" y="1273251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191539-C838-4A08-8014-2094F470B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57" y="1273251"/>
                <a:ext cx="190758" cy="276999"/>
              </a:xfrm>
              <a:prstGeom prst="rect">
                <a:avLst/>
              </a:prstGeom>
              <a:blipFill>
                <a:blip r:embed="rId15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BD95FFD-0B4B-4FE1-B2D3-8997C487739D}"/>
                  </a:ext>
                </a:extLst>
              </p:cNvPr>
              <p:cNvSpPr txBox="1"/>
              <p:nvPr/>
            </p:nvSpPr>
            <p:spPr>
              <a:xfrm>
                <a:off x="4653336" y="2313031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BD95FFD-0B4B-4FE1-B2D3-8997C487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36" y="2313031"/>
                <a:ext cx="190758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BB5D227-6227-4CD8-A223-CFE5833791A0}"/>
                  </a:ext>
                </a:extLst>
              </p:cNvPr>
              <p:cNvSpPr txBox="1"/>
              <p:nvPr/>
            </p:nvSpPr>
            <p:spPr>
              <a:xfrm>
                <a:off x="4653336" y="3635071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BB5D227-6227-4CD8-A223-CFE583379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36" y="3635071"/>
                <a:ext cx="190758" cy="276999"/>
              </a:xfrm>
              <a:prstGeom prst="rect">
                <a:avLst/>
              </a:prstGeom>
              <a:blipFill>
                <a:blip r:embed="rId17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45D60FD-1C05-4BB7-9063-70FA6545349C}"/>
                  </a:ext>
                </a:extLst>
              </p:cNvPr>
              <p:cNvSpPr txBox="1"/>
              <p:nvPr/>
            </p:nvSpPr>
            <p:spPr>
              <a:xfrm>
                <a:off x="6513372" y="987386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45D60FD-1C05-4BB7-9063-70FA65453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372" y="987386"/>
                <a:ext cx="190758" cy="276999"/>
              </a:xfrm>
              <a:prstGeom prst="rect">
                <a:avLst/>
              </a:prstGeom>
              <a:blipFill>
                <a:blip r:embed="rId18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7E2C1F-BC3A-4789-B222-37F08733F52C}"/>
                  </a:ext>
                </a:extLst>
              </p:cNvPr>
              <p:cNvSpPr txBox="1"/>
              <p:nvPr/>
            </p:nvSpPr>
            <p:spPr>
              <a:xfrm>
                <a:off x="6289602" y="1602758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7E2C1F-BC3A-4789-B222-37F08733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02" y="1602758"/>
                <a:ext cx="190758" cy="276999"/>
              </a:xfrm>
              <a:prstGeom prst="rect">
                <a:avLst/>
              </a:prstGeom>
              <a:blipFill>
                <a:blip r:embed="rId19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FB5C180-3833-4676-A2B4-D0AF2A932896}"/>
                  </a:ext>
                </a:extLst>
              </p:cNvPr>
              <p:cNvSpPr txBox="1"/>
              <p:nvPr/>
            </p:nvSpPr>
            <p:spPr>
              <a:xfrm>
                <a:off x="6215124" y="2190165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FB5C180-3833-4676-A2B4-D0AF2A93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24" y="2190165"/>
                <a:ext cx="190758" cy="276999"/>
              </a:xfrm>
              <a:prstGeom prst="rect">
                <a:avLst/>
              </a:prstGeom>
              <a:blipFill>
                <a:blip r:embed="rId20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D7B88A-FA1F-4BF7-9B03-9ECE2B17F320}"/>
                  </a:ext>
                </a:extLst>
              </p:cNvPr>
              <p:cNvSpPr txBox="1"/>
              <p:nvPr/>
            </p:nvSpPr>
            <p:spPr>
              <a:xfrm>
                <a:off x="6501526" y="2916239"/>
                <a:ext cx="190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D7B88A-FA1F-4BF7-9B03-9ECE2B17F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526" y="2916239"/>
                <a:ext cx="190758" cy="276999"/>
              </a:xfrm>
              <a:prstGeom prst="rect">
                <a:avLst/>
              </a:prstGeom>
              <a:blipFill>
                <a:blip r:embed="rId21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82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C670C653-BF6E-4A06-8241-2046D10C1D81}"/>
              </a:ext>
            </a:extLst>
          </p:cNvPr>
          <p:cNvGrpSpPr/>
          <p:nvPr/>
        </p:nvGrpSpPr>
        <p:grpSpPr>
          <a:xfrm>
            <a:off x="3119566" y="1163625"/>
            <a:ext cx="440189" cy="440189"/>
            <a:chOff x="2910844" y="1203444"/>
            <a:chExt cx="440189" cy="44018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E112009-6B73-4788-9DB2-65C35A1BD774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056D457-9569-4626-85FA-57A78C9DEF58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873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056D457-9569-4626-85FA-57A78C9DE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87323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DD011055-D014-4651-A725-391DFE8202BE}"/>
              </a:ext>
            </a:extLst>
          </p:cNvPr>
          <p:cNvGrpSpPr/>
          <p:nvPr/>
        </p:nvGrpSpPr>
        <p:grpSpPr>
          <a:xfrm>
            <a:off x="3754360" y="2512642"/>
            <a:ext cx="440189" cy="440189"/>
            <a:chOff x="4698232" y="2494452"/>
            <a:chExt cx="440189" cy="44018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9ABAF81-6742-40BE-AA18-7E834F7F8084}"/>
                </a:ext>
              </a:extLst>
            </p:cNvPr>
            <p:cNvSpPr/>
            <p:nvPr/>
          </p:nvSpPr>
          <p:spPr>
            <a:xfrm>
              <a:off x="4698232" y="2494452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74646FF-F961-435B-A404-C925DE65F765}"/>
                    </a:ext>
                  </a:extLst>
                </p:cNvPr>
                <p:cNvSpPr txBox="1"/>
                <p:nvPr/>
              </p:nvSpPr>
              <p:spPr>
                <a:xfrm>
                  <a:off x="4772004" y="2576047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74646FF-F961-435B-A404-C925DE65F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004" y="2576047"/>
                  <a:ext cx="29264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18747DF-964F-4023-A184-29CB73F8D916}"/>
              </a:ext>
            </a:extLst>
          </p:cNvPr>
          <p:cNvGrpSpPr/>
          <p:nvPr/>
        </p:nvGrpSpPr>
        <p:grpSpPr>
          <a:xfrm>
            <a:off x="3485983" y="3840003"/>
            <a:ext cx="440189" cy="440189"/>
            <a:chOff x="3485983" y="3840003"/>
            <a:chExt cx="440189" cy="44018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CC619C3-C595-42A1-B689-F42442E65B89}"/>
                </a:ext>
              </a:extLst>
            </p:cNvPr>
            <p:cNvSpPr/>
            <p:nvPr/>
          </p:nvSpPr>
          <p:spPr>
            <a:xfrm>
              <a:off x="3485983" y="3840003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5AEA2AC-7F09-40FB-8539-84F37A40DE29}"/>
                    </a:ext>
                  </a:extLst>
                </p:cNvPr>
                <p:cNvSpPr txBox="1"/>
                <p:nvPr/>
              </p:nvSpPr>
              <p:spPr>
                <a:xfrm>
                  <a:off x="3559755" y="3912070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5AEA2AC-7F09-40FB-8539-84F37A40D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55" y="3912070"/>
                  <a:ext cx="2926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5E3C96F-11CD-4979-A8E5-603CDD6D942F}"/>
              </a:ext>
            </a:extLst>
          </p:cNvPr>
          <p:cNvGrpSpPr/>
          <p:nvPr/>
        </p:nvGrpSpPr>
        <p:grpSpPr>
          <a:xfrm>
            <a:off x="1875411" y="2632951"/>
            <a:ext cx="440189" cy="440189"/>
            <a:chOff x="1875411" y="2632951"/>
            <a:chExt cx="440189" cy="440189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B1E5346-99BA-4B4B-8DAA-4CB1ACA9068C}"/>
                </a:ext>
              </a:extLst>
            </p:cNvPr>
            <p:cNvSpPr/>
            <p:nvPr/>
          </p:nvSpPr>
          <p:spPr>
            <a:xfrm>
              <a:off x="1875411" y="2632951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BAB86F23-2AC4-4146-A7F4-EEBA67E065E5}"/>
                    </a:ext>
                  </a:extLst>
                </p:cNvPr>
                <p:cNvSpPr txBox="1"/>
                <p:nvPr/>
              </p:nvSpPr>
              <p:spPr>
                <a:xfrm>
                  <a:off x="1983973" y="2714546"/>
                  <a:ext cx="174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BAB86F23-2AC4-4146-A7F4-EEBA67E06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73" y="2714546"/>
                  <a:ext cx="1746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241" r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0549B07-802A-4EFC-A379-FA6B2FB14772}"/>
              </a:ext>
            </a:extLst>
          </p:cNvPr>
          <p:cNvCxnSpPr>
            <a:cxnSpLocks/>
            <a:stCxn id="37" idx="6"/>
            <a:endCxn id="33" idx="2"/>
          </p:cNvCxnSpPr>
          <p:nvPr/>
        </p:nvCxnSpPr>
        <p:spPr>
          <a:xfrm flipV="1">
            <a:off x="2315600" y="2732737"/>
            <a:ext cx="1438760" cy="12030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30E2086-0110-42AE-9222-9C2CDEA34751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flipH="1">
            <a:off x="2095506" y="1383720"/>
            <a:ext cx="1024060" cy="1249231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E4BE7F4-63B6-4B5B-A5EA-C018F53BBBAE}"/>
              </a:ext>
            </a:extLst>
          </p:cNvPr>
          <p:cNvSpPr txBox="1"/>
          <p:nvPr/>
        </p:nvSpPr>
        <p:spPr>
          <a:xfrm>
            <a:off x="4694928" y="299154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BB284926-534C-46F9-BDBF-79AF513FA387}"/>
              </a:ext>
            </a:extLst>
          </p:cNvPr>
          <p:cNvCxnSpPr>
            <a:cxnSpLocks/>
            <a:stCxn id="37" idx="4"/>
            <a:endCxn id="35" idx="2"/>
          </p:cNvCxnSpPr>
          <p:nvPr/>
        </p:nvCxnSpPr>
        <p:spPr>
          <a:xfrm>
            <a:off x="2095506" y="3073140"/>
            <a:ext cx="1390477" cy="986958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75964CA-7231-431C-957F-E3168C4C1E5F}"/>
                  </a:ext>
                </a:extLst>
              </p:cNvPr>
              <p:cNvSpPr txBox="1"/>
              <p:nvPr/>
            </p:nvSpPr>
            <p:spPr>
              <a:xfrm>
                <a:off x="2242190" y="178867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375964CA-7231-431C-957F-E3168C4C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190" y="1788670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5239FD58-5BD5-4A9F-86D3-ACD74AB4AB33}"/>
              </a:ext>
            </a:extLst>
          </p:cNvPr>
          <p:cNvSpPr txBox="1"/>
          <p:nvPr/>
        </p:nvSpPr>
        <p:spPr>
          <a:xfrm>
            <a:off x="3071603" y="2465999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6CB4B18-4B8E-40EE-B349-028B53DCCF2F}"/>
                  </a:ext>
                </a:extLst>
              </p:cNvPr>
              <p:cNvSpPr txBox="1"/>
              <p:nvPr/>
            </p:nvSpPr>
            <p:spPr>
              <a:xfrm>
                <a:off x="2526669" y="3686780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96CB4B18-4B8E-40EE-B349-028B53DCC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69" y="3686780"/>
                <a:ext cx="190757" cy="276999"/>
              </a:xfrm>
              <a:prstGeom prst="rect">
                <a:avLst/>
              </a:prstGeom>
              <a:blipFill>
                <a:blip r:embed="rId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DFC3EFB3-A2AA-4863-9DB1-5C6F65898BDE}"/>
              </a:ext>
            </a:extLst>
          </p:cNvPr>
          <p:cNvGrpSpPr/>
          <p:nvPr/>
        </p:nvGrpSpPr>
        <p:grpSpPr>
          <a:xfrm>
            <a:off x="7188188" y="1989551"/>
            <a:ext cx="440189" cy="440189"/>
            <a:chOff x="1875411" y="2632951"/>
            <a:chExt cx="440189" cy="44018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8D9172A-21A2-43A6-A744-D9D0BCA430A5}"/>
                </a:ext>
              </a:extLst>
            </p:cNvPr>
            <p:cNvSpPr/>
            <p:nvPr/>
          </p:nvSpPr>
          <p:spPr>
            <a:xfrm>
              <a:off x="1875411" y="2632951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4767254-EE43-4847-889F-6E0F328C0E09}"/>
                    </a:ext>
                  </a:extLst>
                </p:cNvPr>
                <p:cNvSpPr txBox="1"/>
                <p:nvPr/>
              </p:nvSpPr>
              <p:spPr>
                <a:xfrm>
                  <a:off x="1983973" y="2714546"/>
                  <a:ext cx="1595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4767254-EE43-4847-889F-6E0F328C0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973" y="2714546"/>
                  <a:ext cx="15953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6923" r="-26923" b="-44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801DE6F-57F9-4BCC-88E2-AD875DA88E55}"/>
              </a:ext>
            </a:extLst>
          </p:cNvPr>
          <p:cNvCxnSpPr>
            <a:cxnSpLocks/>
            <a:stCxn id="31" idx="6"/>
            <a:endCxn id="47" idx="2"/>
          </p:cNvCxnSpPr>
          <p:nvPr/>
        </p:nvCxnSpPr>
        <p:spPr>
          <a:xfrm flipV="1">
            <a:off x="3559755" y="865824"/>
            <a:ext cx="1798982" cy="517896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23CE9F3-0634-4C2C-A40F-7E8A95D48F77}"/>
              </a:ext>
            </a:extLst>
          </p:cNvPr>
          <p:cNvSpPr txBox="1"/>
          <p:nvPr/>
        </p:nvSpPr>
        <p:spPr>
          <a:xfrm>
            <a:off x="4280139" y="727324"/>
            <a:ext cx="1218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5F20E2F-D399-4DD7-A635-D6328CF02BA4}"/>
              </a:ext>
            </a:extLst>
          </p:cNvPr>
          <p:cNvCxnSpPr>
            <a:cxnSpLocks/>
            <a:stCxn id="33" idx="6"/>
            <a:endCxn id="54" idx="2"/>
          </p:cNvCxnSpPr>
          <p:nvPr/>
        </p:nvCxnSpPr>
        <p:spPr>
          <a:xfrm flipV="1">
            <a:off x="4194549" y="2642793"/>
            <a:ext cx="1137794" cy="8994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BCE3B6D-E81A-4814-BA35-41FC711C93F6}"/>
              </a:ext>
            </a:extLst>
          </p:cNvPr>
          <p:cNvCxnSpPr>
            <a:cxnSpLocks/>
            <a:stCxn id="35" idx="6"/>
            <a:endCxn id="57" idx="2"/>
          </p:cNvCxnSpPr>
          <p:nvPr/>
        </p:nvCxnSpPr>
        <p:spPr>
          <a:xfrm flipV="1">
            <a:off x="3926172" y="3963779"/>
            <a:ext cx="1609924" cy="9631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7204E1D-6DF2-4EDD-B5AD-1F1FE9778FA5}"/>
              </a:ext>
            </a:extLst>
          </p:cNvPr>
          <p:cNvCxnSpPr>
            <a:cxnSpLocks/>
            <a:stCxn id="31" idx="6"/>
            <a:endCxn id="51" idx="2"/>
          </p:cNvCxnSpPr>
          <p:nvPr/>
        </p:nvCxnSpPr>
        <p:spPr>
          <a:xfrm>
            <a:off x="3559755" y="1383720"/>
            <a:ext cx="1772588" cy="357792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2759C8D-16F7-4449-8B3C-E9541E6CF9BA}"/>
              </a:ext>
            </a:extLst>
          </p:cNvPr>
          <p:cNvGrpSpPr/>
          <p:nvPr/>
        </p:nvGrpSpPr>
        <p:grpSpPr>
          <a:xfrm>
            <a:off x="5358737" y="645729"/>
            <a:ext cx="440189" cy="440189"/>
            <a:chOff x="2910844" y="1203444"/>
            <a:chExt cx="440189" cy="44018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C50F37A-939E-4673-862D-344008F267D7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33E02D1-7CB2-46B0-A664-D4F8F85D698C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827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33E02D1-7CB2-46B0-A664-D4F8F85D6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8277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600A07A-E282-42D8-92A5-311A106A56CB}"/>
              </a:ext>
            </a:extLst>
          </p:cNvPr>
          <p:cNvGrpSpPr/>
          <p:nvPr/>
        </p:nvGrpSpPr>
        <p:grpSpPr>
          <a:xfrm>
            <a:off x="5332343" y="1521417"/>
            <a:ext cx="440189" cy="440189"/>
            <a:chOff x="2910844" y="1203444"/>
            <a:chExt cx="440189" cy="44018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533A7F8-D4B1-482B-BD8E-0BF0CAEA3111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CD73433-A8D2-4E7A-B964-1150B4D33E69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CD73433-A8D2-4E7A-B964-1150B4D33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417" r="-833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95B78E7-CFDF-4782-8111-C73C27035371}"/>
              </a:ext>
            </a:extLst>
          </p:cNvPr>
          <p:cNvGrpSpPr/>
          <p:nvPr/>
        </p:nvGrpSpPr>
        <p:grpSpPr>
          <a:xfrm>
            <a:off x="5332343" y="2422698"/>
            <a:ext cx="440189" cy="440189"/>
            <a:chOff x="2910844" y="1203444"/>
            <a:chExt cx="440189" cy="440189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7D03FE45-4CE0-4FB5-8B8D-B7F9A6FF45A7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32EA96E-012F-478A-957E-FF9AE2C58FA3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32EA96E-012F-478A-957E-FF9AE2C58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417" r="-833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B5982C1-01FF-4BAF-948E-BED0778A5B3C}"/>
              </a:ext>
            </a:extLst>
          </p:cNvPr>
          <p:cNvGrpSpPr/>
          <p:nvPr/>
        </p:nvGrpSpPr>
        <p:grpSpPr>
          <a:xfrm>
            <a:off x="5536096" y="3743684"/>
            <a:ext cx="440189" cy="440189"/>
            <a:chOff x="2910844" y="1203444"/>
            <a:chExt cx="440189" cy="440189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EF5875C-513C-4EA5-B877-33C4C0197627}"/>
                </a:ext>
              </a:extLst>
            </p:cNvPr>
            <p:cNvSpPr/>
            <p:nvPr/>
          </p:nvSpPr>
          <p:spPr>
            <a:xfrm>
              <a:off x="2910844" y="1203444"/>
              <a:ext cx="440189" cy="4401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4E80ECAB-FBF7-46BD-A9C1-52170E33103E}"/>
                    </a:ext>
                  </a:extLst>
                </p:cNvPr>
                <p:cNvSpPr txBox="1"/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4E80ECAB-FBF7-46BD-A9C1-52170E331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277" y="1285039"/>
                  <a:ext cx="29264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0417" r="-625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5B6B710-12E9-46AC-8DCB-5B6FB7040B5D}"/>
              </a:ext>
            </a:extLst>
          </p:cNvPr>
          <p:cNvCxnSpPr>
            <a:cxnSpLocks/>
            <a:stCxn id="47" idx="6"/>
            <a:endCxn id="25" idx="0"/>
          </p:cNvCxnSpPr>
          <p:nvPr/>
        </p:nvCxnSpPr>
        <p:spPr>
          <a:xfrm>
            <a:off x="5798926" y="865824"/>
            <a:ext cx="1609357" cy="112372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99FF9DF-540C-4DD0-B843-5ABB2D6EB1D4}"/>
              </a:ext>
            </a:extLst>
          </p:cNvPr>
          <p:cNvCxnSpPr>
            <a:cxnSpLocks/>
            <a:stCxn id="51" idx="6"/>
            <a:endCxn id="25" idx="2"/>
          </p:cNvCxnSpPr>
          <p:nvPr/>
        </p:nvCxnSpPr>
        <p:spPr>
          <a:xfrm>
            <a:off x="5772532" y="1741512"/>
            <a:ext cx="1415656" cy="46813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BADFE94-7461-4E86-ACB3-C60F8664FD6A}"/>
              </a:ext>
            </a:extLst>
          </p:cNvPr>
          <p:cNvCxnSpPr>
            <a:cxnSpLocks/>
            <a:stCxn id="54" idx="6"/>
            <a:endCxn id="25" idx="3"/>
          </p:cNvCxnSpPr>
          <p:nvPr/>
        </p:nvCxnSpPr>
        <p:spPr>
          <a:xfrm flipV="1">
            <a:off x="5772532" y="2365276"/>
            <a:ext cx="1480120" cy="277517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89EFEA0-E2C9-444F-9E7F-654DED6BE52A}"/>
              </a:ext>
            </a:extLst>
          </p:cNvPr>
          <p:cNvCxnSpPr>
            <a:cxnSpLocks/>
            <a:stCxn id="57" idx="6"/>
            <a:endCxn id="25" idx="4"/>
          </p:cNvCxnSpPr>
          <p:nvPr/>
        </p:nvCxnSpPr>
        <p:spPr>
          <a:xfrm flipV="1">
            <a:off x="5976285" y="2429740"/>
            <a:ext cx="1431998" cy="1534039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191539-C838-4A08-8014-2094F470B3C5}"/>
                  </a:ext>
                </a:extLst>
              </p:cNvPr>
              <p:cNvSpPr txBox="1"/>
              <p:nvPr/>
            </p:nvSpPr>
            <p:spPr>
              <a:xfrm>
                <a:off x="4557957" y="1273251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191539-C838-4A08-8014-2094F470B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57" y="1273251"/>
                <a:ext cx="190757" cy="276999"/>
              </a:xfrm>
              <a:prstGeom prst="rect">
                <a:avLst/>
              </a:prstGeom>
              <a:blipFill>
                <a:blip r:embed="rId14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BD95FFD-0B4B-4FE1-B2D3-8997C487739D}"/>
                  </a:ext>
                </a:extLst>
              </p:cNvPr>
              <p:cNvSpPr txBox="1"/>
              <p:nvPr/>
            </p:nvSpPr>
            <p:spPr>
              <a:xfrm>
                <a:off x="4653336" y="2313031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BD95FFD-0B4B-4FE1-B2D3-8997C487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36" y="2313031"/>
                <a:ext cx="190757" cy="276999"/>
              </a:xfrm>
              <a:prstGeom prst="rect">
                <a:avLst/>
              </a:prstGeom>
              <a:blipFill>
                <a:blip r:embed="rId15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BB5D227-6227-4CD8-A223-CFE5833791A0}"/>
                  </a:ext>
                </a:extLst>
              </p:cNvPr>
              <p:cNvSpPr txBox="1"/>
              <p:nvPr/>
            </p:nvSpPr>
            <p:spPr>
              <a:xfrm>
                <a:off x="4653336" y="3635071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BB5D227-6227-4CD8-A223-CFE583379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336" y="3635071"/>
                <a:ext cx="190757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45D60FD-1C05-4BB7-9063-70FA6545349C}"/>
                  </a:ext>
                </a:extLst>
              </p:cNvPr>
              <p:cNvSpPr txBox="1"/>
              <p:nvPr/>
            </p:nvSpPr>
            <p:spPr>
              <a:xfrm>
                <a:off x="6513372" y="987386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45D60FD-1C05-4BB7-9063-70FA65453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372" y="987386"/>
                <a:ext cx="190757" cy="276999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7E2C1F-BC3A-4789-B222-37F08733F52C}"/>
                  </a:ext>
                </a:extLst>
              </p:cNvPr>
              <p:cNvSpPr txBox="1"/>
              <p:nvPr/>
            </p:nvSpPr>
            <p:spPr>
              <a:xfrm>
                <a:off x="6289602" y="1602758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7E2C1F-BC3A-4789-B222-37F08733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02" y="1602758"/>
                <a:ext cx="190757" cy="276999"/>
              </a:xfrm>
              <a:prstGeom prst="rect">
                <a:avLst/>
              </a:prstGeom>
              <a:blipFill>
                <a:blip r:embed="rId18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FB5C180-3833-4676-A2B4-D0AF2A932896}"/>
                  </a:ext>
                </a:extLst>
              </p:cNvPr>
              <p:cNvSpPr txBox="1"/>
              <p:nvPr/>
            </p:nvSpPr>
            <p:spPr>
              <a:xfrm>
                <a:off x="6215124" y="219016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FB5C180-3833-4676-A2B4-D0AF2A93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124" y="2190165"/>
                <a:ext cx="190757" cy="276999"/>
              </a:xfrm>
              <a:prstGeom prst="rect">
                <a:avLst/>
              </a:prstGeom>
              <a:blipFill>
                <a:blip r:embed="rId19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D7B88A-FA1F-4BF7-9B03-9ECE2B17F320}"/>
                  </a:ext>
                </a:extLst>
              </p:cNvPr>
              <p:cNvSpPr txBox="1"/>
              <p:nvPr/>
            </p:nvSpPr>
            <p:spPr>
              <a:xfrm>
                <a:off x="6501526" y="2916239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03D7B88A-FA1F-4BF7-9B03-9ECE2B17F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526" y="2916239"/>
                <a:ext cx="190757" cy="276999"/>
              </a:xfrm>
              <a:prstGeom prst="rect">
                <a:avLst/>
              </a:prstGeom>
              <a:blipFill>
                <a:blip r:embed="rId20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05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60</Words>
  <Application>Microsoft Office PowerPoint</Application>
  <PresentationFormat>宽屏</PresentationFormat>
  <Paragraphs>60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杜 磊磊</dc:creator>
  <cp:lastModifiedBy>杜 磊磊</cp:lastModifiedBy>
  <cp:revision>34</cp:revision>
  <dcterms:created xsi:type="dcterms:W3CDTF">2020-10-26T01:22:34Z</dcterms:created>
  <dcterms:modified xsi:type="dcterms:W3CDTF">2020-11-11T14:19:24Z</dcterms:modified>
</cp:coreProperties>
</file>