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C263C-A9AC-4FFE-9AD8-A30088E18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41FC2-B841-4AE6-8CA7-B3548260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F57B1-E9F1-45F2-9063-1FA76172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77159-138D-4350-B02F-E16934F6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A7CBC-15EC-4084-A760-BE5D98D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E1066-F39E-463F-883D-E0FEB23F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859C3-C7A2-4E0C-A7E5-C753DB0A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539B7-CE09-4CD7-910D-105A9829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27E4A-0763-4A24-A955-5EC22266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31EE6-7D17-4CF4-8909-2771592B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8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68C21E-1133-4BA5-9256-B9254A79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421C8-0CEC-4B42-A54B-057DB6C00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30013-37ED-467D-A027-FF3140A4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8EC7E-AB8E-4203-B3BB-C87618A4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5D58-B509-4FDE-8143-8392BA95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3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388D1-6FBE-4BE7-A4FE-8DEBF68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95C85-472B-4B53-9B3B-16E6A718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D8E59-4BDD-493E-BAB4-209283BB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2B12B-2B5B-4896-884B-557434EF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212DC-76F9-484B-AADA-6B6BC67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2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7081D-05B4-4A47-B767-49FF5ED5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C9D7A-57FE-432E-95D7-D5A3B1C1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7E9EB-DCC2-44A7-81FB-AAAFE141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5A42B-6CDD-4FB2-900A-43F882E1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FC5FD-4ECE-4407-A78D-161F64E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87CAE-5941-4E82-AF0E-8C24BD6F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6CF70-5A2D-482D-8D55-AAC2A7FCA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DC279-74B1-4ADD-946B-243DCE83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45617-6673-4660-B6E3-BF8ED054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C40E0-2FB1-4698-A20C-069096C2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00886-4715-42BC-80B6-EE5CB9C2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8BE4B-213D-4F2B-977E-214DAD79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30B6B-C830-4AA7-BBD6-26096806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8FD3E-50CE-46A7-81FA-7EF6580AE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92216-4E47-4DCD-AB58-8940F62A6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CDBDE-6F03-44B3-8BAC-5F68BE7B4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0C1D1A-E42A-4589-9DB7-2E3AB19C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EC75FD-5730-471B-A480-06BE29F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3D1CF-A662-4500-AEE7-B672E668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9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68AB-7540-4D29-9917-217C06A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CEEDC-6600-4295-9C11-16C056F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F8C627-295D-4FAF-8BC2-9E3F2BAC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EB8BF0-6D70-4596-B6C6-09C55847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1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9BC346-2E1C-4720-9109-398CC7B8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1F0C5C-22F8-4DD0-BA8B-6601A8F8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40BD8-E559-45A1-9D24-2A7FD2F5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A4FAD-8155-4575-82A2-72D97F47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6F9F0-106C-4F09-BDD1-5823E479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11554-3778-4427-8E4A-87814C92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45330-0E57-4815-937A-A50503CB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28A9E-17D1-4C99-AD5E-AAE748A9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4A8FA-AB4D-4836-858F-DFE702A9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2E3AF-7BEB-4BC1-B0DF-94042A60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98ABE-931F-4147-9F4F-DD0720C77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BDA88-A0D3-4FC7-87DD-410DE5EE0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FB0A4-5414-4DBA-8921-E046791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A92AC-A9C7-43C3-93D5-8CC63FF6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872A0-CF45-4938-B140-724DE35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8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E1E86A-E58B-4100-A0EB-5BD26B3E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0F5D2-CF2C-4062-8E86-39C03963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1C9F0-95E3-4E2D-A7E0-B2C1E605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2730-A97D-4874-9F88-E2BEF4756F5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73543-5086-43C8-BD6A-F69F9437B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C9141-3EA0-4894-A258-78A455AA3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0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9.png"/><Relationship Id="rId3" Type="http://schemas.openxmlformats.org/officeDocument/2006/relationships/image" Target="../media/image22.png"/><Relationship Id="rId21" Type="http://schemas.openxmlformats.org/officeDocument/2006/relationships/image" Target="../media/image47.png"/><Relationship Id="rId7" Type="http://schemas.openxmlformats.org/officeDocument/2006/relationships/image" Target="../media/image45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8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46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51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C7546E2-A19A-4C79-B942-834CCCCC5CA0}"/>
              </a:ext>
            </a:extLst>
          </p:cNvPr>
          <p:cNvGrpSpPr/>
          <p:nvPr/>
        </p:nvGrpSpPr>
        <p:grpSpPr>
          <a:xfrm>
            <a:off x="1943100" y="721928"/>
            <a:ext cx="4326835" cy="3468113"/>
            <a:chOff x="1943100" y="721928"/>
            <a:chExt cx="4326835" cy="346811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989051F-4412-4AE9-83E7-A127D307E50A}"/>
                </a:ext>
              </a:extLst>
            </p:cNvPr>
            <p:cNvSpPr/>
            <p:nvPr/>
          </p:nvSpPr>
          <p:spPr>
            <a:xfrm>
              <a:off x="1943100" y="2600835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1349924-2F6A-4C94-A170-4086E1CC55CC}"/>
                    </a:ext>
                  </a:extLst>
                </p:cNvPr>
                <p:cNvSpPr txBox="1"/>
                <p:nvPr/>
              </p:nvSpPr>
              <p:spPr>
                <a:xfrm>
                  <a:off x="2021658" y="2599083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1349924-2F6A-4C94-A170-4086E1CC5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658" y="2599083"/>
                  <a:ext cx="25776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AC563E1-E9A4-49B6-B2A1-C7B9D9101802}"/>
                </a:ext>
              </a:extLst>
            </p:cNvPr>
            <p:cNvSpPr/>
            <p:nvPr/>
          </p:nvSpPr>
          <p:spPr>
            <a:xfrm>
              <a:off x="5842552" y="2600835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461253-C6C7-4B36-8C13-30913FF382D4}"/>
                    </a:ext>
                  </a:extLst>
                </p:cNvPr>
                <p:cNvSpPr txBox="1"/>
                <p:nvPr/>
              </p:nvSpPr>
              <p:spPr>
                <a:xfrm>
                  <a:off x="5921110" y="2599083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461253-C6C7-4B36-8C13-30913FF3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110" y="2599083"/>
                  <a:ext cx="26173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5581" r="-2325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936816-B542-4050-82DC-0C82FE240DC8}"/>
                </a:ext>
              </a:extLst>
            </p:cNvPr>
            <p:cNvSpPr/>
            <p:nvPr/>
          </p:nvSpPr>
          <p:spPr>
            <a:xfrm>
              <a:off x="2899463" y="222105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CE60100-144C-42C1-A8BB-2F0CA3513EA3}"/>
                </a:ext>
              </a:extLst>
            </p:cNvPr>
            <p:cNvSpPr/>
            <p:nvPr/>
          </p:nvSpPr>
          <p:spPr>
            <a:xfrm>
              <a:off x="3548236" y="202781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982D75E-5D09-482D-A4AB-5A9735156E50}"/>
                </a:ext>
              </a:extLst>
            </p:cNvPr>
            <p:cNvSpPr/>
            <p:nvPr/>
          </p:nvSpPr>
          <p:spPr>
            <a:xfrm>
              <a:off x="4389237" y="202122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F7ABC77-0E79-48C8-A68C-9F9787DFEE30}"/>
                </a:ext>
              </a:extLst>
            </p:cNvPr>
            <p:cNvSpPr/>
            <p:nvPr/>
          </p:nvSpPr>
          <p:spPr>
            <a:xfrm>
              <a:off x="5398474" y="229093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/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/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/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6000" r="-2000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/>
                <p:nvPr/>
              </p:nvSpPr>
              <p:spPr>
                <a:xfrm>
                  <a:off x="5299710" y="2034310"/>
                  <a:ext cx="2737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710" y="2034310"/>
                  <a:ext cx="27372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6667" r="-22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866087-59C6-4EF1-9BF4-462A1EB78DA2}"/>
                </a:ext>
              </a:extLst>
            </p:cNvPr>
            <p:cNvSpPr/>
            <p:nvPr/>
          </p:nvSpPr>
          <p:spPr>
            <a:xfrm>
              <a:off x="2708149" y="28916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B6776E-9D61-4BAD-90FC-39501D626BFA}"/>
                </a:ext>
              </a:extLst>
            </p:cNvPr>
            <p:cNvSpPr/>
            <p:nvPr/>
          </p:nvSpPr>
          <p:spPr>
            <a:xfrm>
              <a:off x="3166116" y="301037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3FC6124-0009-4B33-8956-FA2886A729C8}"/>
                </a:ext>
              </a:extLst>
            </p:cNvPr>
            <p:cNvSpPr/>
            <p:nvPr/>
          </p:nvSpPr>
          <p:spPr>
            <a:xfrm>
              <a:off x="3720432" y="308828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1C238F7-4189-488E-9D4B-6BCB733CD54B}"/>
                </a:ext>
              </a:extLst>
            </p:cNvPr>
            <p:cNvSpPr/>
            <p:nvPr/>
          </p:nvSpPr>
          <p:spPr>
            <a:xfrm>
              <a:off x="5163961" y="295939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6C14139-BFC3-4C51-B8AD-08EA8859EBEB}"/>
                </a:ext>
              </a:extLst>
            </p:cNvPr>
            <p:cNvSpPr/>
            <p:nvPr/>
          </p:nvSpPr>
          <p:spPr>
            <a:xfrm>
              <a:off x="2734665" y="336449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EBD3748-D19F-4D8B-B473-B3F2D2442229}"/>
                </a:ext>
              </a:extLst>
            </p:cNvPr>
            <p:cNvSpPr/>
            <p:nvPr/>
          </p:nvSpPr>
          <p:spPr>
            <a:xfrm>
              <a:off x="3220288" y="364919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CE80F6E-1B1E-4B7B-80F6-CF6FED543BD1}"/>
                </a:ext>
              </a:extLst>
            </p:cNvPr>
            <p:cNvSpPr/>
            <p:nvPr/>
          </p:nvSpPr>
          <p:spPr>
            <a:xfrm>
              <a:off x="3885859" y="389839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44F87A6-90F9-4CBC-8FE8-70E2A12D42DB}"/>
                </a:ext>
              </a:extLst>
            </p:cNvPr>
            <p:cNvSpPr/>
            <p:nvPr/>
          </p:nvSpPr>
          <p:spPr>
            <a:xfrm>
              <a:off x="5314950" y="349436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/>
                <p:nvPr/>
              </p:nvSpPr>
              <p:spPr>
                <a:xfrm>
                  <a:off x="2635301" y="2656880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301" y="2656880"/>
                  <a:ext cx="30226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6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/>
                <p:nvPr/>
              </p:nvSpPr>
              <p:spPr>
                <a:xfrm>
                  <a:off x="3114480" y="2770131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480" y="2770131"/>
                  <a:ext cx="30226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8163" r="-20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/>
                <p:nvPr/>
              </p:nvSpPr>
              <p:spPr>
                <a:xfrm>
                  <a:off x="3645501" y="2867395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501" y="2867395"/>
                  <a:ext cx="30226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600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/>
                <p:nvPr/>
              </p:nvSpPr>
              <p:spPr>
                <a:xfrm>
                  <a:off x="5050930" y="2692066"/>
                  <a:ext cx="29232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930" y="2692066"/>
                  <a:ext cx="292324" cy="232756"/>
                </a:xfrm>
                <a:prstGeom prst="rect">
                  <a:avLst/>
                </a:prstGeom>
                <a:blipFill>
                  <a:blip r:embed="rId11"/>
                  <a:stretch>
                    <a:fillRect l="-8333" r="-4167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/>
                <p:nvPr/>
              </p:nvSpPr>
              <p:spPr>
                <a:xfrm>
                  <a:off x="2467243" y="3398620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243" y="3398620"/>
                  <a:ext cx="305468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8000" r="-2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/>
                <p:nvPr/>
              </p:nvSpPr>
              <p:spPr>
                <a:xfrm>
                  <a:off x="3038905" y="3742484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905" y="3742484"/>
                  <a:ext cx="305468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8000" r="-2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/>
                <p:nvPr/>
              </p:nvSpPr>
              <p:spPr>
                <a:xfrm>
                  <a:off x="3762578" y="3974597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578" y="3974597"/>
                  <a:ext cx="305468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000" r="-4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/>
                <p:nvPr/>
              </p:nvSpPr>
              <p:spPr>
                <a:xfrm>
                  <a:off x="5314950" y="3587063"/>
                  <a:ext cx="281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50" y="3587063"/>
                  <a:ext cx="281103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8696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E763854-B120-4607-B9B4-1795C65B9423}"/>
                </a:ext>
              </a:extLst>
            </p:cNvPr>
            <p:cNvCxnSpPr>
              <a:endCxn id="19" idx="3"/>
            </p:cNvCxnSpPr>
            <p:nvPr/>
          </p:nvCxnSpPr>
          <p:spPr>
            <a:xfrm flipV="1">
              <a:off x="2320290" y="2286095"/>
              <a:ext cx="590332" cy="3707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445B10E-53B6-4B0F-ADD0-D97454B27774}"/>
                </a:ext>
              </a:extLst>
            </p:cNvPr>
            <p:cNvCxnSpPr>
              <a:cxnSpLocks/>
              <a:stCxn id="19" idx="7"/>
              <a:endCxn id="21" idx="2"/>
            </p:cNvCxnSpPr>
            <p:nvPr/>
          </p:nvCxnSpPr>
          <p:spPr>
            <a:xfrm flipV="1">
              <a:off x="2964504" y="2065917"/>
              <a:ext cx="583732" cy="1662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5E5D457-1B25-4F0C-ABC0-1687B09E670C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3624436" y="2059321"/>
              <a:ext cx="764801" cy="659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A940F99-C8B5-440E-983C-653B338BEE80}"/>
                </a:ext>
              </a:extLst>
            </p:cNvPr>
            <p:cNvCxnSpPr>
              <a:stCxn id="22" idx="6"/>
              <a:endCxn id="23" idx="1"/>
            </p:cNvCxnSpPr>
            <p:nvPr/>
          </p:nvCxnSpPr>
          <p:spPr>
            <a:xfrm>
              <a:off x="4465437" y="2059321"/>
              <a:ext cx="944196" cy="24277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255020D-80A0-4473-8B21-5B9AFEF49E35}"/>
                </a:ext>
              </a:extLst>
            </p:cNvPr>
            <p:cNvCxnSpPr>
              <a:stCxn id="23" idx="5"/>
            </p:cNvCxnSpPr>
            <p:nvPr/>
          </p:nvCxnSpPr>
          <p:spPr>
            <a:xfrm>
              <a:off x="5463515" y="2355974"/>
              <a:ext cx="425330" cy="304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B7ADE9E-7510-4AF5-90FC-3A5D515A2D4E}"/>
                </a:ext>
              </a:extLst>
            </p:cNvPr>
            <p:cNvCxnSpPr>
              <a:stCxn id="5" idx="6"/>
              <a:endCxn id="29" idx="2"/>
            </p:cNvCxnSpPr>
            <p:nvPr/>
          </p:nvCxnSpPr>
          <p:spPr>
            <a:xfrm>
              <a:off x="2370483" y="2814527"/>
              <a:ext cx="337666" cy="115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1CD8B2D-3A89-4FCF-AB7C-3B8ADF8F9647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2784349" y="2929776"/>
              <a:ext cx="381767" cy="1186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B73C5F9-A38F-4E56-B869-AC356FE3E644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3242316" y="3048475"/>
              <a:ext cx="478116" cy="779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99ABF3A-742D-4107-9F2F-B4A47C98B4B7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3796632" y="2997494"/>
              <a:ext cx="1367329" cy="12889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EAF2D2A3-48CE-425B-A619-344E5EF0CCB4}"/>
                </a:ext>
              </a:extLst>
            </p:cNvPr>
            <p:cNvCxnSpPr>
              <a:stCxn id="32" idx="6"/>
              <a:endCxn id="9" idx="2"/>
            </p:cNvCxnSpPr>
            <p:nvPr/>
          </p:nvCxnSpPr>
          <p:spPr>
            <a:xfrm flipV="1">
              <a:off x="5240161" y="2814527"/>
              <a:ext cx="602391" cy="1829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42C5148-8666-4721-8BEA-2F60B82ED028}"/>
                </a:ext>
              </a:extLst>
            </p:cNvPr>
            <p:cNvCxnSpPr>
              <a:stCxn id="5" idx="5"/>
              <a:endCxn id="33" idx="1"/>
            </p:cNvCxnSpPr>
            <p:nvPr/>
          </p:nvCxnSpPr>
          <p:spPr>
            <a:xfrm>
              <a:off x="2307894" y="2965629"/>
              <a:ext cx="437930" cy="4100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3154A41-1BF1-490D-A734-299AC7F02DAD}"/>
                </a:ext>
              </a:extLst>
            </p:cNvPr>
            <p:cNvCxnSpPr>
              <a:cxnSpLocks/>
              <a:stCxn id="33" idx="5"/>
              <a:endCxn id="34" idx="2"/>
            </p:cNvCxnSpPr>
            <p:nvPr/>
          </p:nvCxnSpPr>
          <p:spPr>
            <a:xfrm>
              <a:off x="2799706" y="3429534"/>
              <a:ext cx="420582" cy="2577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072DD79-C869-4012-909F-EB7F88DB046C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>
            <a:xfrm>
              <a:off x="3285329" y="3714231"/>
              <a:ext cx="611689" cy="1953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6D024E8-422F-47E4-B9B1-693DD7E09A63}"/>
                </a:ext>
              </a:extLst>
            </p:cNvPr>
            <p:cNvCxnSpPr>
              <a:stCxn id="35" idx="7"/>
              <a:endCxn id="36" idx="3"/>
            </p:cNvCxnSpPr>
            <p:nvPr/>
          </p:nvCxnSpPr>
          <p:spPr>
            <a:xfrm flipV="1">
              <a:off x="3950900" y="3559409"/>
              <a:ext cx="1375209" cy="350147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60F18C4-2959-4F8F-9EA4-44A245A322F4}"/>
                </a:ext>
              </a:extLst>
            </p:cNvPr>
            <p:cNvCxnSpPr>
              <a:cxnSpLocks/>
              <a:stCxn id="36" idx="7"/>
              <a:endCxn id="9" idx="3"/>
            </p:cNvCxnSpPr>
            <p:nvPr/>
          </p:nvCxnSpPr>
          <p:spPr>
            <a:xfrm flipV="1">
              <a:off x="5379991" y="2965629"/>
              <a:ext cx="525150" cy="5398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A73DBB2A-E26A-42CF-8103-0AAEEA1622C3}"/>
                </a:ext>
              </a:extLst>
            </p:cNvPr>
            <p:cNvSpPr/>
            <p:nvPr/>
          </p:nvSpPr>
          <p:spPr>
            <a:xfrm>
              <a:off x="5755765" y="213411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/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2245" r="-2041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5D23D52-163F-4865-BBF6-0EBBB4176170}"/>
                </a:ext>
              </a:extLst>
            </p:cNvPr>
            <p:cNvSpPr/>
            <p:nvPr/>
          </p:nvSpPr>
          <p:spPr>
            <a:xfrm>
              <a:off x="5246911" y="143947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/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73EAAE2-932E-4DCF-90D8-1F72F599BC12}"/>
                </a:ext>
              </a:extLst>
            </p:cNvPr>
            <p:cNvSpPr/>
            <p:nvPr/>
          </p:nvSpPr>
          <p:spPr>
            <a:xfrm>
              <a:off x="4682295" y="94707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/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B9D8A01-18DD-4B75-9FB1-97C69BEFE50D}"/>
                </a:ext>
              </a:extLst>
            </p:cNvPr>
            <p:cNvSpPr/>
            <p:nvPr/>
          </p:nvSpPr>
          <p:spPr>
            <a:xfrm>
              <a:off x="3931760" y="100996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/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12000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8C7C007-A088-4478-9957-07D9A9B31A16}"/>
                </a:ext>
              </a:extLst>
            </p:cNvPr>
            <p:cNvSpPr/>
            <p:nvPr/>
          </p:nvSpPr>
          <p:spPr>
            <a:xfrm>
              <a:off x="3233291" y="17277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/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12281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507B2C2-9285-4D5C-83BD-947E83A9E549}"/>
                </a:ext>
              </a:extLst>
            </p:cNvPr>
            <p:cNvCxnSpPr>
              <a:stCxn id="10" idx="0"/>
              <a:endCxn id="97" idx="5"/>
            </p:cNvCxnSpPr>
            <p:nvPr/>
          </p:nvCxnSpPr>
          <p:spPr>
            <a:xfrm flipH="1" flipV="1">
              <a:off x="5820806" y="2199159"/>
              <a:ext cx="231173" cy="3999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282FC03-479B-4176-A00C-51A1CA0DDB71}"/>
                </a:ext>
              </a:extLst>
            </p:cNvPr>
            <p:cNvCxnSpPr>
              <a:cxnSpLocks/>
              <a:stCxn id="97" idx="1"/>
              <a:endCxn id="99" idx="5"/>
            </p:cNvCxnSpPr>
            <p:nvPr/>
          </p:nvCxnSpPr>
          <p:spPr>
            <a:xfrm flipH="1" flipV="1">
              <a:off x="5311952" y="1504511"/>
              <a:ext cx="454972" cy="6407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4F3ABD4-0D5F-4DCC-A35C-26EACC30A12B}"/>
                </a:ext>
              </a:extLst>
            </p:cNvPr>
            <p:cNvCxnSpPr>
              <a:stCxn id="99" idx="1"/>
              <a:endCxn id="101" idx="5"/>
            </p:cNvCxnSpPr>
            <p:nvPr/>
          </p:nvCxnSpPr>
          <p:spPr>
            <a:xfrm flipH="1" flipV="1">
              <a:off x="4747336" y="1012112"/>
              <a:ext cx="510734" cy="4385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87E6D845-00D1-455E-A5CD-F8B42C61C71C}"/>
                </a:ext>
              </a:extLst>
            </p:cNvPr>
            <p:cNvCxnSpPr>
              <a:stCxn id="101" idx="2"/>
              <a:endCxn id="103" idx="6"/>
            </p:cNvCxnSpPr>
            <p:nvPr/>
          </p:nvCxnSpPr>
          <p:spPr>
            <a:xfrm flipH="1">
              <a:off x="4007960" y="985171"/>
              <a:ext cx="674335" cy="628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D3A65436-D145-4766-8D06-0E955A8D74BD}"/>
                </a:ext>
              </a:extLst>
            </p:cNvPr>
            <p:cNvCxnSpPr>
              <a:stCxn id="103" idx="2"/>
              <a:endCxn id="105" idx="7"/>
            </p:cNvCxnSpPr>
            <p:nvPr/>
          </p:nvCxnSpPr>
          <p:spPr>
            <a:xfrm flipH="1">
              <a:off x="3298332" y="1048066"/>
              <a:ext cx="633428" cy="69086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18F0EB7-FD6A-4ABA-A1D5-4C11DF4DD41A}"/>
                </a:ext>
              </a:extLst>
            </p:cNvPr>
            <p:cNvCxnSpPr>
              <a:cxnSpLocks/>
              <a:stCxn id="105" idx="3"/>
              <a:endCxn id="19" idx="7"/>
            </p:cNvCxnSpPr>
            <p:nvPr/>
          </p:nvCxnSpPr>
          <p:spPr>
            <a:xfrm flipH="1">
              <a:off x="2964504" y="1792817"/>
              <a:ext cx="279946" cy="4393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95AAC42C-75FD-42B0-AC91-D780E5996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8368" y="2089161"/>
              <a:ext cx="166291" cy="32048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AFE69B9F-147E-45C6-B97A-1233A9A0F2CF}"/>
                </a:ext>
              </a:extLst>
            </p:cNvPr>
            <p:cNvSpPr/>
            <p:nvPr/>
          </p:nvSpPr>
          <p:spPr>
            <a:xfrm>
              <a:off x="3951143" y="2374971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74336AC-E26C-47B3-821C-28B583B14556}"/>
                    </a:ext>
                  </a:extLst>
                </p:cNvPr>
                <p:cNvSpPr txBox="1"/>
                <p:nvPr/>
              </p:nvSpPr>
              <p:spPr>
                <a:xfrm>
                  <a:off x="4029701" y="2373219"/>
                  <a:ext cx="2244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74336AC-E26C-47B3-821C-28B583B14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701" y="2373219"/>
                  <a:ext cx="224420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3514" r="-162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9D5A32A-2FE3-469B-B0BE-C3FDEC30C8AF}"/>
                </a:ext>
              </a:extLst>
            </p:cNvPr>
            <p:cNvSpPr txBox="1"/>
            <p:nvPr/>
          </p:nvSpPr>
          <p:spPr>
            <a:xfrm>
              <a:off x="3865198" y="3249182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07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407486BC-3170-4967-A0DD-E03D5672C627}"/>
              </a:ext>
            </a:extLst>
          </p:cNvPr>
          <p:cNvGrpSpPr/>
          <p:nvPr/>
        </p:nvGrpSpPr>
        <p:grpSpPr>
          <a:xfrm>
            <a:off x="1943100" y="721928"/>
            <a:ext cx="4326835" cy="3468113"/>
            <a:chOff x="1943100" y="721928"/>
            <a:chExt cx="4326835" cy="346811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989051F-4412-4AE9-83E7-A127D307E50A}"/>
                </a:ext>
              </a:extLst>
            </p:cNvPr>
            <p:cNvSpPr/>
            <p:nvPr/>
          </p:nvSpPr>
          <p:spPr>
            <a:xfrm>
              <a:off x="1943100" y="2600835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1349924-2F6A-4C94-A170-4086E1CC55CC}"/>
                    </a:ext>
                  </a:extLst>
                </p:cNvPr>
                <p:cNvSpPr txBox="1"/>
                <p:nvPr/>
              </p:nvSpPr>
              <p:spPr>
                <a:xfrm>
                  <a:off x="2021658" y="2599083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1349924-2F6A-4C94-A170-4086E1CC5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658" y="2599083"/>
                  <a:ext cx="25776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AC563E1-E9A4-49B6-B2A1-C7B9D9101802}"/>
                </a:ext>
              </a:extLst>
            </p:cNvPr>
            <p:cNvSpPr/>
            <p:nvPr/>
          </p:nvSpPr>
          <p:spPr>
            <a:xfrm>
              <a:off x="5842552" y="2600835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461253-C6C7-4B36-8C13-30913FF382D4}"/>
                    </a:ext>
                  </a:extLst>
                </p:cNvPr>
                <p:cNvSpPr txBox="1"/>
                <p:nvPr/>
              </p:nvSpPr>
              <p:spPr>
                <a:xfrm>
                  <a:off x="5921110" y="2599083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461253-C6C7-4B36-8C13-30913FF3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110" y="2599083"/>
                  <a:ext cx="26173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5581" r="-2325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936816-B542-4050-82DC-0C82FE240DC8}"/>
                </a:ext>
              </a:extLst>
            </p:cNvPr>
            <p:cNvSpPr/>
            <p:nvPr/>
          </p:nvSpPr>
          <p:spPr>
            <a:xfrm>
              <a:off x="2899463" y="222105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CE60100-144C-42C1-A8BB-2F0CA3513EA3}"/>
                </a:ext>
              </a:extLst>
            </p:cNvPr>
            <p:cNvSpPr/>
            <p:nvPr/>
          </p:nvSpPr>
          <p:spPr>
            <a:xfrm>
              <a:off x="3548236" y="202781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982D75E-5D09-482D-A4AB-5A9735156E50}"/>
                </a:ext>
              </a:extLst>
            </p:cNvPr>
            <p:cNvSpPr/>
            <p:nvPr/>
          </p:nvSpPr>
          <p:spPr>
            <a:xfrm>
              <a:off x="4389237" y="202122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F7ABC77-0E79-48C8-A68C-9F9787DFEE30}"/>
                </a:ext>
              </a:extLst>
            </p:cNvPr>
            <p:cNvSpPr/>
            <p:nvPr/>
          </p:nvSpPr>
          <p:spPr>
            <a:xfrm>
              <a:off x="5398474" y="229093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/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/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/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6000" r="-2000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/>
                <p:nvPr/>
              </p:nvSpPr>
              <p:spPr>
                <a:xfrm>
                  <a:off x="5299710" y="2034310"/>
                  <a:ext cx="2737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710" y="2034310"/>
                  <a:ext cx="27372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6667" r="-22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866087-59C6-4EF1-9BF4-462A1EB78DA2}"/>
                </a:ext>
              </a:extLst>
            </p:cNvPr>
            <p:cNvSpPr/>
            <p:nvPr/>
          </p:nvSpPr>
          <p:spPr>
            <a:xfrm>
              <a:off x="2708149" y="28916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B6776E-9D61-4BAD-90FC-39501D626BFA}"/>
                </a:ext>
              </a:extLst>
            </p:cNvPr>
            <p:cNvSpPr/>
            <p:nvPr/>
          </p:nvSpPr>
          <p:spPr>
            <a:xfrm>
              <a:off x="3166116" y="301037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3FC6124-0009-4B33-8956-FA2886A729C8}"/>
                </a:ext>
              </a:extLst>
            </p:cNvPr>
            <p:cNvSpPr/>
            <p:nvPr/>
          </p:nvSpPr>
          <p:spPr>
            <a:xfrm>
              <a:off x="3720432" y="308828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1C238F7-4189-488E-9D4B-6BCB733CD54B}"/>
                </a:ext>
              </a:extLst>
            </p:cNvPr>
            <p:cNvSpPr/>
            <p:nvPr/>
          </p:nvSpPr>
          <p:spPr>
            <a:xfrm>
              <a:off x="5163961" y="295939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6C14139-BFC3-4C51-B8AD-08EA8859EBEB}"/>
                </a:ext>
              </a:extLst>
            </p:cNvPr>
            <p:cNvSpPr/>
            <p:nvPr/>
          </p:nvSpPr>
          <p:spPr>
            <a:xfrm>
              <a:off x="2734665" y="336449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EBD3748-D19F-4D8B-B473-B3F2D2442229}"/>
                </a:ext>
              </a:extLst>
            </p:cNvPr>
            <p:cNvSpPr/>
            <p:nvPr/>
          </p:nvSpPr>
          <p:spPr>
            <a:xfrm>
              <a:off x="3220288" y="364919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CE80F6E-1B1E-4B7B-80F6-CF6FED543BD1}"/>
                </a:ext>
              </a:extLst>
            </p:cNvPr>
            <p:cNvSpPr/>
            <p:nvPr/>
          </p:nvSpPr>
          <p:spPr>
            <a:xfrm>
              <a:off x="3885859" y="389839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44F87A6-90F9-4CBC-8FE8-70E2A12D42DB}"/>
                </a:ext>
              </a:extLst>
            </p:cNvPr>
            <p:cNvSpPr/>
            <p:nvPr/>
          </p:nvSpPr>
          <p:spPr>
            <a:xfrm>
              <a:off x="5314950" y="349436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/>
                <p:nvPr/>
              </p:nvSpPr>
              <p:spPr>
                <a:xfrm>
                  <a:off x="2635301" y="2656880"/>
                  <a:ext cx="305468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301" y="2656880"/>
                  <a:ext cx="305468" cy="232051"/>
                </a:xfrm>
                <a:prstGeom prst="rect">
                  <a:avLst/>
                </a:prstGeom>
                <a:blipFill>
                  <a:blip r:embed="rId8"/>
                  <a:stretch>
                    <a:fillRect l="-6000" r="-2000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/>
                <p:nvPr/>
              </p:nvSpPr>
              <p:spPr>
                <a:xfrm>
                  <a:off x="3114480" y="2770131"/>
                  <a:ext cx="305468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480" y="2770131"/>
                  <a:ext cx="305468" cy="232051"/>
                </a:xfrm>
                <a:prstGeom prst="rect">
                  <a:avLst/>
                </a:prstGeom>
                <a:blipFill>
                  <a:blip r:embed="rId9"/>
                  <a:stretch>
                    <a:fillRect l="-8000" r="-2000" b="-210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/>
                <p:nvPr/>
              </p:nvSpPr>
              <p:spPr>
                <a:xfrm>
                  <a:off x="3585279" y="2803231"/>
                  <a:ext cx="305468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279" y="2803231"/>
                  <a:ext cx="305468" cy="232051"/>
                </a:xfrm>
                <a:prstGeom prst="rect">
                  <a:avLst/>
                </a:prstGeom>
                <a:blipFill>
                  <a:blip r:embed="rId10"/>
                  <a:stretch>
                    <a:fillRect l="-6000" r="-2000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/>
                <p:nvPr/>
              </p:nvSpPr>
              <p:spPr>
                <a:xfrm>
                  <a:off x="4876505" y="2726638"/>
                  <a:ext cx="29553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5" y="2726638"/>
                  <a:ext cx="295530" cy="232756"/>
                </a:xfrm>
                <a:prstGeom prst="rect">
                  <a:avLst/>
                </a:prstGeom>
                <a:blipFill>
                  <a:blip r:embed="rId11"/>
                  <a:stretch>
                    <a:fillRect l="-8333" r="-6250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/>
                <p:nvPr/>
              </p:nvSpPr>
              <p:spPr>
                <a:xfrm>
                  <a:off x="2467243" y="3398620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243" y="3398620"/>
                  <a:ext cx="305468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8000" r="-2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/>
                <p:nvPr/>
              </p:nvSpPr>
              <p:spPr>
                <a:xfrm>
                  <a:off x="3038905" y="3742484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905" y="3742484"/>
                  <a:ext cx="305468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8000" r="-2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/>
                <p:nvPr/>
              </p:nvSpPr>
              <p:spPr>
                <a:xfrm>
                  <a:off x="3762578" y="3974597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578" y="3974597"/>
                  <a:ext cx="305468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000" r="-4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/>
                <p:nvPr/>
              </p:nvSpPr>
              <p:spPr>
                <a:xfrm>
                  <a:off x="5314950" y="3587063"/>
                  <a:ext cx="281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50" y="3587063"/>
                  <a:ext cx="281103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8696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E763854-B120-4607-B9B4-1795C65B9423}"/>
                </a:ext>
              </a:extLst>
            </p:cNvPr>
            <p:cNvCxnSpPr>
              <a:endCxn id="19" idx="3"/>
            </p:cNvCxnSpPr>
            <p:nvPr/>
          </p:nvCxnSpPr>
          <p:spPr>
            <a:xfrm flipV="1">
              <a:off x="2320290" y="2286095"/>
              <a:ext cx="590332" cy="3707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445B10E-53B6-4B0F-ADD0-D97454B27774}"/>
                </a:ext>
              </a:extLst>
            </p:cNvPr>
            <p:cNvCxnSpPr>
              <a:cxnSpLocks/>
              <a:stCxn id="19" idx="7"/>
              <a:endCxn id="21" idx="2"/>
            </p:cNvCxnSpPr>
            <p:nvPr/>
          </p:nvCxnSpPr>
          <p:spPr>
            <a:xfrm flipV="1">
              <a:off x="2964504" y="2065917"/>
              <a:ext cx="583732" cy="1662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5E5D457-1B25-4F0C-ABC0-1687B09E670C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3624436" y="2059321"/>
              <a:ext cx="764801" cy="659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A940F99-C8B5-440E-983C-653B338BEE80}"/>
                </a:ext>
              </a:extLst>
            </p:cNvPr>
            <p:cNvCxnSpPr>
              <a:stCxn id="22" idx="6"/>
              <a:endCxn id="23" idx="1"/>
            </p:cNvCxnSpPr>
            <p:nvPr/>
          </p:nvCxnSpPr>
          <p:spPr>
            <a:xfrm>
              <a:off x="4465437" y="2059321"/>
              <a:ext cx="944196" cy="24277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255020D-80A0-4473-8B21-5B9AFEF49E35}"/>
                </a:ext>
              </a:extLst>
            </p:cNvPr>
            <p:cNvCxnSpPr>
              <a:stCxn id="23" idx="5"/>
            </p:cNvCxnSpPr>
            <p:nvPr/>
          </p:nvCxnSpPr>
          <p:spPr>
            <a:xfrm>
              <a:off x="5463515" y="2355974"/>
              <a:ext cx="425330" cy="304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B7ADE9E-7510-4AF5-90FC-3A5D515A2D4E}"/>
                </a:ext>
              </a:extLst>
            </p:cNvPr>
            <p:cNvCxnSpPr>
              <a:stCxn id="5" idx="6"/>
              <a:endCxn id="29" idx="2"/>
            </p:cNvCxnSpPr>
            <p:nvPr/>
          </p:nvCxnSpPr>
          <p:spPr>
            <a:xfrm>
              <a:off x="2370483" y="2814527"/>
              <a:ext cx="337666" cy="115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1CD8B2D-3A89-4FCF-AB7C-3B8ADF8F9647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2784349" y="2929776"/>
              <a:ext cx="381767" cy="1186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B73C5F9-A38F-4E56-B869-AC356FE3E644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3242316" y="3048475"/>
              <a:ext cx="478116" cy="779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99ABF3A-742D-4107-9F2F-B4A47C98B4B7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3796632" y="2997494"/>
              <a:ext cx="1367329" cy="12889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EAF2D2A3-48CE-425B-A619-344E5EF0CCB4}"/>
                </a:ext>
              </a:extLst>
            </p:cNvPr>
            <p:cNvCxnSpPr>
              <a:stCxn id="32" idx="6"/>
              <a:endCxn id="9" idx="2"/>
            </p:cNvCxnSpPr>
            <p:nvPr/>
          </p:nvCxnSpPr>
          <p:spPr>
            <a:xfrm flipV="1">
              <a:off x="5240161" y="2814527"/>
              <a:ext cx="602391" cy="1829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42C5148-8666-4721-8BEA-2F60B82ED028}"/>
                </a:ext>
              </a:extLst>
            </p:cNvPr>
            <p:cNvCxnSpPr>
              <a:stCxn id="5" idx="5"/>
              <a:endCxn id="33" idx="1"/>
            </p:cNvCxnSpPr>
            <p:nvPr/>
          </p:nvCxnSpPr>
          <p:spPr>
            <a:xfrm>
              <a:off x="2307894" y="2965629"/>
              <a:ext cx="437930" cy="4100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3154A41-1BF1-490D-A734-299AC7F02DAD}"/>
                </a:ext>
              </a:extLst>
            </p:cNvPr>
            <p:cNvCxnSpPr>
              <a:cxnSpLocks/>
              <a:stCxn id="33" idx="5"/>
              <a:endCxn id="34" idx="2"/>
            </p:cNvCxnSpPr>
            <p:nvPr/>
          </p:nvCxnSpPr>
          <p:spPr>
            <a:xfrm>
              <a:off x="2799706" y="3429534"/>
              <a:ext cx="420582" cy="2577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072DD79-C869-4012-909F-EB7F88DB046C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>
            <a:xfrm>
              <a:off x="3285329" y="3714231"/>
              <a:ext cx="611689" cy="1953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6D024E8-422F-47E4-B9B1-693DD7E09A63}"/>
                </a:ext>
              </a:extLst>
            </p:cNvPr>
            <p:cNvCxnSpPr>
              <a:stCxn id="35" idx="7"/>
              <a:endCxn id="36" idx="3"/>
            </p:cNvCxnSpPr>
            <p:nvPr/>
          </p:nvCxnSpPr>
          <p:spPr>
            <a:xfrm flipV="1">
              <a:off x="3950900" y="3559409"/>
              <a:ext cx="1375209" cy="350147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60F18C4-2959-4F8F-9EA4-44A245A322F4}"/>
                </a:ext>
              </a:extLst>
            </p:cNvPr>
            <p:cNvCxnSpPr>
              <a:cxnSpLocks/>
              <a:stCxn id="36" idx="7"/>
              <a:endCxn id="9" idx="3"/>
            </p:cNvCxnSpPr>
            <p:nvPr/>
          </p:nvCxnSpPr>
          <p:spPr>
            <a:xfrm flipV="1">
              <a:off x="5379991" y="2965629"/>
              <a:ext cx="525150" cy="5398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A73DBB2A-E26A-42CF-8103-0AAEEA1622C3}"/>
                </a:ext>
              </a:extLst>
            </p:cNvPr>
            <p:cNvSpPr/>
            <p:nvPr/>
          </p:nvSpPr>
          <p:spPr>
            <a:xfrm>
              <a:off x="5755765" y="213411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/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2245" r="-2041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5D23D52-163F-4865-BBF6-0EBBB4176170}"/>
                </a:ext>
              </a:extLst>
            </p:cNvPr>
            <p:cNvSpPr/>
            <p:nvPr/>
          </p:nvSpPr>
          <p:spPr>
            <a:xfrm>
              <a:off x="5246911" y="143947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/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73EAAE2-932E-4DCF-90D8-1F72F599BC12}"/>
                </a:ext>
              </a:extLst>
            </p:cNvPr>
            <p:cNvSpPr/>
            <p:nvPr/>
          </p:nvSpPr>
          <p:spPr>
            <a:xfrm>
              <a:off x="4682295" y="94707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/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B9D8A01-18DD-4B75-9FB1-97C69BEFE50D}"/>
                </a:ext>
              </a:extLst>
            </p:cNvPr>
            <p:cNvSpPr/>
            <p:nvPr/>
          </p:nvSpPr>
          <p:spPr>
            <a:xfrm>
              <a:off x="3931760" y="100996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/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12000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8C7C007-A088-4478-9957-07D9A9B31A16}"/>
                </a:ext>
              </a:extLst>
            </p:cNvPr>
            <p:cNvSpPr/>
            <p:nvPr/>
          </p:nvSpPr>
          <p:spPr>
            <a:xfrm>
              <a:off x="3233291" y="17277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/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12281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507B2C2-9285-4D5C-83BD-947E83A9E549}"/>
                </a:ext>
              </a:extLst>
            </p:cNvPr>
            <p:cNvCxnSpPr>
              <a:stCxn id="10" idx="0"/>
              <a:endCxn id="97" idx="5"/>
            </p:cNvCxnSpPr>
            <p:nvPr/>
          </p:nvCxnSpPr>
          <p:spPr>
            <a:xfrm flipH="1" flipV="1">
              <a:off x="5820806" y="2199159"/>
              <a:ext cx="231173" cy="3999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282FC03-479B-4176-A00C-51A1CA0DDB71}"/>
                </a:ext>
              </a:extLst>
            </p:cNvPr>
            <p:cNvCxnSpPr>
              <a:cxnSpLocks/>
              <a:stCxn id="97" idx="1"/>
              <a:endCxn id="99" idx="5"/>
            </p:cNvCxnSpPr>
            <p:nvPr/>
          </p:nvCxnSpPr>
          <p:spPr>
            <a:xfrm flipH="1" flipV="1">
              <a:off x="5311952" y="1504511"/>
              <a:ext cx="454972" cy="6407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4F3ABD4-0D5F-4DCC-A35C-26EACC30A12B}"/>
                </a:ext>
              </a:extLst>
            </p:cNvPr>
            <p:cNvCxnSpPr>
              <a:stCxn id="99" idx="1"/>
              <a:endCxn id="101" idx="5"/>
            </p:cNvCxnSpPr>
            <p:nvPr/>
          </p:nvCxnSpPr>
          <p:spPr>
            <a:xfrm flipH="1" flipV="1">
              <a:off x="4747336" y="1012112"/>
              <a:ext cx="510734" cy="4385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87E6D845-00D1-455E-A5CD-F8B42C61C71C}"/>
                </a:ext>
              </a:extLst>
            </p:cNvPr>
            <p:cNvCxnSpPr>
              <a:stCxn id="101" idx="2"/>
              <a:endCxn id="103" idx="6"/>
            </p:cNvCxnSpPr>
            <p:nvPr/>
          </p:nvCxnSpPr>
          <p:spPr>
            <a:xfrm flipH="1">
              <a:off x="4007960" y="985171"/>
              <a:ext cx="674335" cy="628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D3A65436-D145-4766-8D06-0E955A8D74BD}"/>
                </a:ext>
              </a:extLst>
            </p:cNvPr>
            <p:cNvCxnSpPr>
              <a:stCxn id="103" idx="2"/>
              <a:endCxn id="105" idx="7"/>
            </p:cNvCxnSpPr>
            <p:nvPr/>
          </p:nvCxnSpPr>
          <p:spPr>
            <a:xfrm flipH="1">
              <a:off x="3298332" y="1048066"/>
              <a:ext cx="633428" cy="69086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18F0EB7-FD6A-4ABA-A1D5-4C11DF4DD41A}"/>
                </a:ext>
              </a:extLst>
            </p:cNvPr>
            <p:cNvCxnSpPr>
              <a:cxnSpLocks/>
              <a:stCxn id="105" idx="3"/>
              <a:endCxn id="19" idx="7"/>
            </p:cNvCxnSpPr>
            <p:nvPr/>
          </p:nvCxnSpPr>
          <p:spPr>
            <a:xfrm flipH="1">
              <a:off x="2964504" y="1792817"/>
              <a:ext cx="279946" cy="4393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95AAC42C-75FD-42B0-AC91-D780E59969A0}"/>
                </a:ext>
              </a:extLst>
            </p:cNvPr>
            <p:cNvCxnSpPr>
              <a:cxnSpLocks/>
              <a:stCxn id="32" idx="4"/>
              <a:endCxn id="130" idx="7"/>
            </p:cNvCxnSpPr>
            <p:nvPr/>
          </p:nvCxnSpPr>
          <p:spPr>
            <a:xfrm flipH="1">
              <a:off x="4864741" y="3035594"/>
              <a:ext cx="337320" cy="19147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AFE69B9F-147E-45C6-B97A-1233A9A0F2CF}"/>
                </a:ext>
              </a:extLst>
            </p:cNvPr>
            <p:cNvSpPr/>
            <p:nvPr/>
          </p:nvSpPr>
          <p:spPr>
            <a:xfrm>
              <a:off x="4499947" y="3164484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74336AC-E26C-47B3-821C-28B583B14556}"/>
                    </a:ext>
                  </a:extLst>
                </p:cNvPr>
                <p:cNvSpPr txBox="1"/>
                <p:nvPr/>
              </p:nvSpPr>
              <p:spPr>
                <a:xfrm>
                  <a:off x="4601428" y="3171027"/>
                  <a:ext cx="2244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74336AC-E26C-47B3-821C-28B583B14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428" y="3171027"/>
                  <a:ext cx="224420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9D5A32A-2FE3-469B-B0BE-C3FDEC30C8AF}"/>
                </a:ext>
              </a:extLst>
            </p:cNvPr>
            <p:cNvSpPr txBox="1"/>
            <p:nvPr/>
          </p:nvSpPr>
          <p:spPr>
            <a:xfrm>
              <a:off x="3865198" y="3249182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023533C-B425-4083-A964-922305A68E0B}"/>
                </a:ext>
              </a:extLst>
            </p:cNvPr>
            <p:cNvSpPr/>
            <p:nvPr/>
          </p:nvSpPr>
          <p:spPr>
            <a:xfrm>
              <a:off x="2914709" y="261942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03F0D84-E461-4ADE-93AC-C81B2C42A143}"/>
                </a:ext>
              </a:extLst>
            </p:cNvPr>
            <p:cNvSpPr/>
            <p:nvPr/>
          </p:nvSpPr>
          <p:spPr>
            <a:xfrm>
              <a:off x="3559327" y="246233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BFC407A-5A72-4F59-9535-C27EE264E4E4}"/>
                </a:ext>
              </a:extLst>
            </p:cNvPr>
            <p:cNvSpPr/>
            <p:nvPr/>
          </p:nvSpPr>
          <p:spPr>
            <a:xfrm>
              <a:off x="4263532" y="243554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5177D53-DB15-46AE-AF02-B538733DC86E}"/>
                </a:ext>
              </a:extLst>
            </p:cNvPr>
            <p:cNvSpPr/>
            <p:nvPr/>
          </p:nvSpPr>
          <p:spPr>
            <a:xfrm>
              <a:off x="5370521" y="268714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1D88D9B-B8A9-4E1A-8F05-AB127FA9ECA4}"/>
                    </a:ext>
                  </a:extLst>
                </p:cNvPr>
                <p:cNvSpPr txBox="1"/>
                <p:nvPr/>
              </p:nvSpPr>
              <p:spPr>
                <a:xfrm>
                  <a:off x="2841861" y="2384633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1D88D9B-B8A9-4E1A-8F05-AB127FA9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861" y="2384633"/>
                  <a:ext cx="302262" cy="215444"/>
                </a:xfrm>
                <a:prstGeom prst="rect">
                  <a:avLst/>
                </a:prstGeom>
                <a:blipFill>
                  <a:blip r:embed="rId22"/>
                  <a:stretch>
                    <a:fillRect l="-600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5CB55BE-788F-4DF3-B608-D707A75E33C8}"/>
                    </a:ext>
                  </a:extLst>
                </p:cNvPr>
                <p:cNvSpPr txBox="1"/>
                <p:nvPr/>
              </p:nvSpPr>
              <p:spPr>
                <a:xfrm>
                  <a:off x="3337444" y="2209077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5CB55BE-788F-4DF3-B608-D707A75E3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44" y="2209077"/>
                  <a:ext cx="302262" cy="215444"/>
                </a:xfrm>
                <a:prstGeom prst="rect">
                  <a:avLst/>
                </a:prstGeom>
                <a:blipFill>
                  <a:blip r:embed="rId23"/>
                  <a:stretch>
                    <a:fillRect l="-600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4DBFC82-3153-4E8F-A0F6-215817F8B3C3}"/>
                    </a:ext>
                  </a:extLst>
                </p:cNvPr>
                <p:cNvSpPr txBox="1"/>
                <p:nvPr/>
              </p:nvSpPr>
              <p:spPr>
                <a:xfrm>
                  <a:off x="4188601" y="2214660"/>
                  <a:ext cx="2910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4DBFC82-3153-4E8F-A0F6-215817F8B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601" y="2214660"/>
                  <a:ext cx="291042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625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313CBE3-CDE2-48C8-93D8-A2EFD1DE679E}"/>
                    </a:ext>
                  </a:extLst>
                </p:cNvPr>
                <p:cNvSpPr txBox="1"/>
                <p:nvPr/>
              </p:nvSpPr>
              <p:spPr>
                <a:xfrm>
                  <a:off x="5156124" y="2398807"/>
                  <a:ext cx="3000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313CBE3-CDE2-48C8-93D8-A2EFD1DE6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124" y="2398807"/>
                  <a:ext cx="300019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8163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272B41C-FCE6-4075-83D2-1ECBD6F0439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V="1">
              <a:off x="2355621" y="2657529"/>
              <a:ext cx="559088" cy="76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3674B79-F34B-45B0-AE3C-AA4E2A7A7028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 flipV="1">
              <a:off x="2990909" y="2500437"/>
              <a:ext cx="568418" cy="157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B58EC534-EFF7-4D6F-A167-43B6B5029459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3629513" y="2473649"/>
              <a:ext cx="634019" cy="473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B6845D7-4E03-4B48-ADDC-EB0344B04391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4344773" y="2478385"/>
              <a:ext cx="1025748" cy="24686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8F623125-01D9-432F-97C3-A56EE9EAD19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449342" y="2732778"/>
              <a:ext cx="393210" cy="817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D5063D9-21BB-4563-BCF1-8F0382FBB3A8}"/>
                </a:ext>
              </a:extLst>
            </p:cNvPr>
            <p:cNvCxnSpPr>
              <a:cxnSpLocks/>
              <a:stCxn id="22" idx="4"/>
              <a:endCxn id="70" idx="0"/>
            </p:cNvCxnSpPr>
            <p:nvPr/>
          </p:nvCxnSpPr>
          <p:spPr>
            <a:xfrm flipH="1">
              <a:off x="3597427" y="2097421"/>
              <a:ext cx="829910" cy="3649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9515964-EE2A-4D0D-9831-882B28D839D3}"/>
                </a:ext>
              </a:extLst>
            </p:cNvPr>
            <p:cNvCxnSpPr>
              <a:cxnSpLocks/>
              <a:endCxn id="31" idx="7"/>
            </p:cNvCxnSpPr>
            <p:nvPr/>
          </p:nvCxnSpPr>
          <p:spPr>
            <a:xfrm flipH="1">
              <a:off x="3785473" y="2506542"/>
              <a:ext cx="522846" cy="592901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EFB508A-F0E7-49B8-86E8-9BD972749916}"/>
                </a:ext>
              </a:extLst>
            </p:cNvPr>
            <p:cNvSpPr txBox="1"/>
            <p:nvPr/>
          </p:nvSpPr>
          <p:spPr>
            <a:xfrm>
              <a:off x="3922160" y="2518297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63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椭圆 137">
            <a:extLst>
              <a:ext uri="{FF2B5EF4-FFF2-40B4-BE49-F238E27FC236}">
                <a16:creationId xmlns:a16="http://schemas.microsoft.com/office/drawing/2014/main" id="{12560D7B-7D37-4D26-ACB4-114F64FEF473}"/>
              </a:ext>
            </a:extLst>
          </p:cNvPr>
          <p:cNvSpPr/>
          <p:nvPr/>
        </p:nvSpPr>
        <p:spPr>
          <a:xfrm>
            <a:off x="5155809" y="220108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8A5A135B-608F-4328-8F5A-3103CE88C533}"/>
              </a:ext>
            </a:extLst>
          </p:cNvPr>
          <p:cNvGrpSpPr/>
          <p:nvPr/>
        </p:nvGrpSpPr>
        <p:grpSpPr>
          <a:xfrm>
            <a:off x="1943100" y="721928"/>
            <a:ext cx="4326835" cy="3468113"/>
            <a:chOff x="1943100" y="721928"/>
            <a:chExt cx="4326835" cy="346811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989051F-4412-4AE9-83E7-A127D307E50A}"/>
                </a:ext>
              </a:extLst>
            </p:cNvPr>
            <p:cNvSpPr/>
            <p:nvPr/>
          </p:nvSpPr>
          <p:spPr>
            <a:xfrm>
              <a:off x="1943100" y="2600835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1349924-2F6A-4C94-A170-4086E1CC55CC}"/>
                    </a:ext>
                  </a:extLst>
                </p:cNvPr>
                <p:cNvSpPr txBox="1"/>
                <p:nvPr/>
              </p:nvSpPr>
              <p:spPr>
                <a:xfrm>
                  <a:off x="2021658" y="2599083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1349924-2F6A-4C94-A170-4086E1CC5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658" y="2599083"/>
                  <a:ext cx="25776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AC563E1-E9A4-49B6-B2A1-C7B9D9101802}"/>
                </a:ext>
              </a:extLst>
            </p:cNvPr>
            <p:cNvSpPr/>
            <p:nvPr/>
          </p:nvSpPr>
          <p:spPr>
            <a:xfrm>
              <a:off x="5842552" y="2600835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461253-C6C7-4B36-8C13-30913FF382D4}"/>
                    </a:ext>
                  </a:extLst>
                </p:cNvPr>
                <p:cNvSpPr txBox="1"/>
                <p:nvPr/>
              </p:nvSpPr>
              <p:spPr>
                <a:xfrm>
                  <a:off x="5921110" y="2599083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461253-C6C7-4B36-8C13-30913FF3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110" y="2599083"/>
                  <a:ext cx="26173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5581" r="-2325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936816-B542-4050-82DC-0C82FE240DC8}"/>
                </a:ext>
              </a:extLst>
            </p:cNvPr>
            <p:cNvSpPr/>
            <p:nvPr/>
          </p:nvSpPr>
          <p:spPr>
            <a:xfrm>
              <a:off x="2899463" y="222105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CE60100-144C-42C1-A8BB-2F0CA3513EA3}"/>
                </a:ext>
              </a:extLst>
            </p:cNvPr>
            <p:cNvSpPr/>
            <p:nvPr/>
          </p:nvSpPr>
          <p:spPr>
            <a:xfrm>
              <a:off x="3548236" y="202781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982D75E-5D09-482D-A4AB-5A9735156E50}"/>
                </a:ext>
              </a:extLst>
            </p:cNvPr>
            <p:cNvSpPr/>
            <p:nvPr/>
          </p:nvSpPr>
          <p:spPr>
            <a:xfrm>
              <a:off x="4389237" y="202122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F7ABC77-0E79-48C8-A68C-9F9787DFEE30}"/>
                </a:ext>
              </a:extLst>
            </p:cNvPr>
            <p:cNvSpPr/>
            <p:nvPr/>
          </p:nvSpPr>
          <p:spPr>
            <a:xfrm>
              <a:off x="5398474" y="229093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/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/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/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6000" r="-2000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/>
                <p:nvPr/>
              </p:nvSpPr>
              <p:spPr>
                <a:xfrm>
                  <a:off x="5375216" y="2109806"/>
                  <a:ext cx="2737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216" y="2109806"/>
                  <a:ext cx="27372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8889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866087-59C6-4EF1-9BF4-462A1EB78DA2}"/>
                </a:ext>
              </a:extLst>
            </p:cNvPr>
            <p:cNvSpPr/>
            <p:nvPr/>
          </p:nvSpPr>
          <p:spPr>
            <a:xfrm>
              <a:off x="2708149" y="28916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B6776E-9D61-4BAD-90FC-39501D626BFA}"/>
                </a:ext>
              </a:extLst>
            </p:cNvPr>
            <p:cNvSpPr/>
            <p:nvPr/>
          </p:nvSpPr>
          <p:spPr>
            <a:xfrm>
              <a:off x="3166116" y="301037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3FC6124-0009-4B33-8956-FA2886A729C8}"/>
                </a:ext>
              </a:extLst>
            </p:cNvPr>
            <p:cNvSpPr/>
            <p:nvPr/>
          </p:nvSpPr>
          <p:spPr>
            <a:xfrm>
              <a:off x="3720432" y="308828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1C238F7-4189-488E-9D4B-6BCB733CD54B}"/>
                </a:ext>
              </a:extLst>
            </p:cNvPr>
            <p:cNvSpPr/>
            <p:nvPr/>
          </p:nvSpPr>
          <p:spPr>
            <a:xfrm>
              <a:off x="5163961" y="295939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6C14139-BFC3-4C51-B8AD-08EA8859EBEB}"/>
                </a:ext>
              </a:extLst>
            </p:cNvPr>
            <p:cNvSpPr/>
            <p:nvPr/>
          </p:nvSpPr>
          <p:spPr>
            <a:xfrm>
              <a:off x="2734665" y="336449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EBD3748-D19F-4D8B-B473-B3F2D2442229}"/>
                </a:ext>
              </a:extLst>
            </p:cNvPr>
            <p:cNvSpPr/>
            <p:nvPr/>
          </p:nvSpPr>
          <p:spPr>
            <a:xfrm>
              <a:off x="3220288" y="364919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CE80F6E-1B1E-4B7B-80F6-CF6FED543BD1}"/>
                </a:ext>
              </a:extLst>
            </p:cNvPr>
            <p:cNvSpPr/>
            <p:nvPr/>
          </p:nvSpPr>
          <p:spPr>
            <a:xfrm>
              <a:off x="3885859" y="389839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44F87A6-90F9-4CBC-8FE8-70E2A12D42DB}"/>
                </a:ext>
              </a:extLst>
            </p:cNvPr>
            <p:cNvSpPr/>
            <p:nvPr/>
          </p:nvSpPr>
          <p:spPr>
            <a:xfrm>
              <a:off x="5314950" y="349436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/>
                <p:nvPr/>
              </p:nvSpPr>
              <p:spPr>
                <a:xfrm>
                  <a:off x="2635301" y="2656880"/>
                  <a:ext cx="305468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301" y="2656880"/>
                  <a:ext cx="305468" cy="232051"/>
                </a:xfrm>
                <a:prstGeom prst="rect">
                  <a:avLst/>
                </a:prstGeom>
                <a:blipFill>
                  <a:blip r:embed="rId8"/>
                  <a:stretch>
                    <a:fillRect l="-6000" r="-2000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/>
                <p:nvPr/>
              </p:nvSpPr>
              <p:spPr>
                <a:xfrm>
                  <a:off x="3114480" y="2770131"/>
                  <a:ext cx="305468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480" y="2770131"/>
                  <a:ext cx="305468" cy="232051"/>
                </a:xfrm>
                <a:prstGeom prst="rect">
                  <a:avLst/>
                </a:prstGeom>
                <a:blipFill>
                  <a:blip r:embed="rId9"/>
                  <a:stretch>
                    <a:fillRect l="-8000" r="-2000" b="-210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/>
                <p:nvPr/>
              </p:nvSpPr>
              <p:spPr>
                <a:xfrm>
                  <a:off x="3585279" y="2803231"/>
                  <a:ext cx="305468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279" y="2803231"/>
                  <a:ext cx="305468" cy="232051"/>
                </a:xfrm>
                <a:prstGeom prst="rect">
                  <a:avLst/>
                </a:prstGeom>
                <a:blipFill>
                  <a:blip r:embed="rId10"/>
                  <a:stretch>
                    <a:fillRect l="-6000" r="-2000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/>
                <p:nvPr/>
              </p:nvSpPr>
              <p:spPr>
                <a:xfrm>
                  <a:off x="5204699" y="2949529"/>
                  <a:ext cx="29553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699" y="2949529"/>
                  <a:ext cx="295530" cy="232756"/>
                </a:xfrm>
                <a:prstGeom prst="rect">
                  <a:avLst/>
                </a:prstGeom>
                <a:blipFill>
                  <a:blip r:embed="rId11"/>
                  <a:stretch>
                    <a:fillRect l="-8333" r="-625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/>
                <p:nvPr/>
              </p:nvSpPr>
              <p:spPr>
                <a:xfrm>
                  <a:off x="2467243" y="3398620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243" y="3398620"/>
                  <a:ext cx="305468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8000" r="-2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/>
                <p:nvPr/>
              </p:nvSpPr>
              <p:spPr>
                <a:xfrm>
                  <a:off x="3038905" y="3742484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905" y="3742484"/>
                  <a:ext cx="305468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8000" r="-2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/>
                <p:nvPr/>
              </p:nvSpPr>
              <p:spPr>
                <a:xfrm>
                  <a:off x="3762578" y="3974597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578" y="3974597"/>
                  <a:ext cx="305468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000" r="-4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/>
                <p:nvPr/>
              </p:nvSpPr>
              <p:spPr>
                <a:xfrm>
                  <a:off x="5314950" y="3587063"/>
                  <a:ext cx="281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50" y="3587063"/>
                  <a:ext cx="281103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8696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E763854-B120-4607-B9B4-1795C65B9423}"/>
                </a:ext>
              </a:extLst>
            </p:cNvPr>
            <p:cNvCxnSpPr>
              <a:endCxn id="19" idx="3"/>
            </p:cNvCxnSpPr>
            <p:nvPr/>
          </p:nvCxnSpPr>
          <p:spPr>
            <a:xfrm flipV="1">
              <a:off x="2320290" y="2286095"/>
              <a:ext cx="590332" cy="3707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445B10E-53B6-4B0F-ADD0-D97454B27774}"/>
                </a:ext>
              </a:extLst>
            </p:cNvPr>
            <p:cNvCxnSpPr>
              <a:cxnSpLocks/>
              <a:stCxn id="19" idx="7"/>
              <a:endCxn id="21" idx="2"/>
            </p:cNvCxnSpPr>
            <p:nvPr/>
          </p:nvCxnSpPr>
          <p:spPr>
            <a:xfrm flipV="1">
              <a:off x="2964504" y="2065917"/>
              <a:ext cx="583732" cy="1662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5E5D457-1B25-4F0C-ABC0-1687B09E670C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3624436" y="2059321"/>
              <a:ext cx="764801" cy="659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A940F99-C8B5-440E-983C-653B338BEE80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4465437" y="2059321"/>
              <a:ext cx="423962" cy="11963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255020D-80A0-4473-8B21-5B9AFEF49E35}"/>
                </a:ext>
              </a:extLst>
            </p:cNvPr>
            <p:cNvCxnSpPr>
              <a:stCxn id="23" idx="5"/>
            </p:cNvCxnSpPr>
            <p:nvPr/>
          </p:nvCxnSpPr>
          <p:spPr>
            <a:xfrm>
              <a:off x="5463515" y="2355974"/>
              <a:ext cx="425330" cy="304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B7ADE9E-7510-4AF5-90FC-3A5D515A2D4E}"/>
                </a:ext>
              </a:extLst>
            </p:cNvPr>
            <p:cNvCxnSpPr>
              <a:stCxn id="5" idx="6"/>
              <a:endCxn id="29" idx="2"/>
            </p:cNvCxnSpPr>
            <p:nvPr/>
          </p:nvCxnSpPr>
          <p:spPr>
            <a:xfrm>
              <a:off x="2370483" y="2814527"/>
              <a:ext cx="337666" cy="115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1CD8B2D-3A89-4FCF-AB7C-3B8ADF8F9647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2784349" y="2929776"/>
              <a:ext cx="381767" cy="1186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B73C5F9-A38F-4E56-B869-AC356FE3E644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3242316" y="3048475"/>
              <a:ext cx="478116" cy="779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99ABF3A-742D-4107-9F2F-B4A47C98B4B7}"/>
                </a:ext>
              </a:extLst>
            </p:cNvPr>
            <p:cNvCxnSpPr>
              <a:cxnSpLocks/>
              <a:stCxn id="31" idx="6"/>
              <a:endCxn id="88" idx="2"/>
            </p:cNvCxnSpPr>
            <p:nvPr/>
          </p:nvCxnSpPr>
          <p:spPr>
            <a:xfrm flipV="1">
              <a:off x="3796632" y="3055764"/>
              <a:ext cx="630708" cy="7062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EAF2D2A3-48CE-425B-A619-344E5EF0CCB4}"/>
                </a:ext>
              </a:extLst>
            </p:cNvPr>
            <p:cNvCxnSpPr>
              <a:stCxn id="32" idx="6"/>
              <a:endCxn id="9" idx="2"/>
            </p:cNvCxnSpPr>
            <p:nvPr/>
          </p:nvCxnSpPr>
          <p:spPr>
            <a:xfrm flipV="1">
              <a:off x="5240161" y="2814527"/>
              <a:ext cx="602391" cy="1829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42C5148-8666-4721-8BEA-2F60B82ED028}"/>
                </a:ext>
              </a:extLst>
            </p:cNvPr>
            <p:cNvCxnSpPr>
              <a:stCxn id="5" idx="5"/>
              <a:endCxn id="33" idx="1"/>
            </p:cNvCxnSpPr>
            <p:nvPr/>
          </p:nvCxnSpPr>
          <p:spPr>
            <a:xfrm>
              <a:off x="2307894" y="2965629"/>
              <a:ext cx="437930" cy="4100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3154A41-1BF1-490D-A734-299AC7F02DAD}"/>
                </a:ext>
              </a:extLst>
            </p:cNvPr>
            <p:cNvCxnSpPr>
              <a:cxnSpLocks/>
              <a:stCxn id="33" idx="5"/>
              <a:endCxn id="34" idx="2"/>
            </p:cNvCxnSpPr>
            <p:nvPr/>
          </p:nvCxnSpPr>
          <p:spPr>
            <a:xfrm>
              <a:off x="2799706" y="3429534"/>
              <a:ext cx="420582" cy="2577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072DD79-C869-4012-909F-EB7F88DB046C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>
            <a:xfrm>
              <a:off x="3285329" y="3714231"/>
              <a:ext cx="611689" cy="1953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6D024E8-422F-47E4-B9B1-693DD7E09A63}"/>
                </a:ext>
              </a:extLst>
            </p:cNvPr>
            <p:cNvCxnSpPr>
              <a:stCxn id="35" idx="7"/>
              <a:endCxn id="36" idx="3"/>
            </p:cNvCxnSpPr>
            <p:nvPr/>
          </p:nvCxnSpPr>
          <p:spPr>
            <a:xfrm flipV="1">
              <a:off x="3950900" y="3559409"/>
              <a:ext cx="1375209" cy="350147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60F18C4-2959-4F8F-9EA4-44A245A322F4}"/>
                </a:ext>
              </a:extLst>
            </p:cNvPr>
            <p:cNvCxnSpPr>
              <a:cxnSpLocks/>
              <a:stCxn id="36" idx="7"/>
              <a:endCxn id="9" idx="3"/>
            </p:cNvCxnSpPr>
            <p:nvPr/>
          </p:nvCxnSpPr>
          <p:spPr>
            <a:xfrm flipV="1">
              <a:off x="5379991" y="2965629"/>
              <a:ext cx="525150" cy="5398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A73DBB2A-E26A-42CF-8103-0AAEEA1622C3}"/>
                </a:ext>
              </a:extLst>
            </p:cNvPr>
            <p:cNvSpPr/>
            <p:nvPr/>
          </p:nvSpPr>
          <p:spPr>
            <a:xfrm>
              <a:off x="5755765" y="213411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/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2245" r="-2041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5D23D52-163F-4865-BBF6-0EBBB4176170}"/>
                </a:ext>
              </a:extLst>
            </p:cNvPr>
            <p:cNvSpPr/>
            <p:nvPr/>
          </p:nvSpPr>
          <p:spPr>
            <a:xfrm>
              <a:off x="5246911" y="143947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/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73EAAE2-932E-4DCF-90D8-1F72F599BC12}"/>
                </a:ext>
              </a:extLst>
            </p:cNvPr>
            <p:cNvSpPr/>
            <p:nvPr/>
          </p:nvSpPr>
          <p:spPr>
            <a:xfrm>
              <a:off x="4682295" y="94707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/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B9D8A01-18DD-4B75-9FB1-97C69BEFE50D}"/>
                </a:ext>
              </a:extLst>
            </p:cNvPr>
            <p:cNvSpPr/>
            <p:nvPr/>
          </p:nvSpPr>
          <p:spPr>
            <a:xfrm>
              <a:off x="3931760" y="100996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/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12000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8C7C007-A088-4478-9957-07D9A9B31A16}"/>
                </a:ext>
              </a:extLst>
            </p:cNvPr>
            <p:cNvSpPr/>
            <p:nvPr/>
          </p:nvSpPr>
          <p:spPr>
            <a:xfrm>
              <a:off x="3233291" y="17277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/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12281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507B2C2-9285-4D5C-83BD-947E83A9E549}"/>
                </a:ext>
              </a:extLst>
            </p:cNvPr>
            <p:cNvCxnSpPr>
              <a:stCxn id="10" idx="0"/>
              <a:endCxn id="97" idx="5"/>
            </p:cNvCxnSpPr>
            <p:nvPr/>
          </p:nvCxnSpPr>
          <p:spPr>
            <a:xfrm flipH="1" flipV="1">
              <a:off x="5820806" y="2199159"/>
              <a:ext cx="231173" cy="3999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282FC03-479B-4176-A00C-51A1CA0DDB71}"/>
                </a:ext>
              </a:extLst>
            </p:cNvPr>
            <p:cNvCxnSpPr>
              <a:cxnSpLocks/>
              <a:stCxn id="97" idx="1"/>
              <a:endCxn id="99" idx="5"/>
            </p:cNvCxnSpPr>
            <p:nvPr/>
          </p:nvCxnSpPr>
          <p:spPr>
            <a:xfrm flipH="1" flipV="1">
              <a:off x="5311952" y="1504511"/>
              <a:ext cx="454972" cy="6407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4F3ABD4-0D5F-4DCC-A35C-26EACC30A12B}"/>
                </a:ext>
              </a:extLst>
            </p:cNvPr>
            <p:cNvCxnSpPr>
              <a:stCxn id="99" idx="1"/>
              <a:endCxn id="101" idx="5"/>
            </p:cNvCxnSpPr>
            <p:nvPr/>
          </p:nvCxnSpPr>
          <p:spPr>
            <a:xfrm flipH="1" flipV="1">
              <a:off x="4747336" y="1012112"/>
              <a:ext cx="510734" cy="4385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87E6D845-00D1-455E-A5CD-F8B42C61C71C}"/>
                </a:ext>
              </a:extLst>
            </p:cNvPr>
            <p:cNvCxnSpPr>
              <a:stCxn id="101" idx="2"/>
              <a:endCxn id="103" idx="6"/>
            </p:cNvCxnSpPr>
            <p:nvPr/>
          </p:nvCxnSpPr>
          <p:spPr>
            <a:xfrm flipH="1">
              <a:off x="4007960" y="985171"/>
              <a:ext cx="674335" cy="628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D3A65436-D145-4766-8D06-0E955A8D74BD}"/>
                </a:ext>
              </a:extLst>
            </p:cNvPr>
            <p:cNvCxnSpPr>
              <a:stCxn id="103" idx="2"/>
              <a:endCxn id="105" idx="7"/>
            </p:cNvCxnSpPr>
            <p:nvPr/>
          </p:nvCxnSpPr>
          <p:spPr>
            <a:xfrm flipH="1">
              <a:off x="3298332" y="1048066"/>
              <a:ext cx="633428" cy="69086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18F0EB7-FD6A-4ABA-A1D5-4C11DF4DD41A}"/>
                </a:ext>
              </a:extLst>
            </p:cNvPr>
            <p:cNvCxnSpPr>
              <a:cxnSpLocks/>
              <a:stCxn id="105" idx="3"/>
              <a:endCxn id="19" idx="7"/>
            </p:cNvCxnSpPr>
            <p:nvPr/>
          </p:nvCxnSpPr>
          <p:spPr>
            <a:xfrm flipH="1">
              <a:off x="2964504" y="1792817"/>
              <a:ext cx="279946" cy="4393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95AAC42C-75FD-42B0-AC91-D780E5996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512" y="3066676"/>
              <a:ext cx="337320" cy="19147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AFE69B9F-147E-45C6-B97A-1233A9A0F2CF}"/>
                </a:ext>
              </a:extLst>
            </p:cNvPr>
            <p:cNvSpPr/>
            <p:nvPr/>
          </p:nvSpPr>
          <p:spPr>
            <a:xfrm>
              <a:off x="3718309" y="3164055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74336AC-E26C-47B3-821C-28B583B14556}"/>
                    </a:ext>
                  </a:extLst>
                </p:cNvPr>
                <p:cNvSpPr txBox="1"/>
                <p:nvPr/>
              </p:nvSpPr>
              <p:spPr>
                <a:xfrm>
                  <a:off x="3819790" y="3170598"/>
                  <a:ext cx="2244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74336AC-E26C-47B3-821C-28B583B14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90" y="3170598"/>
                  <a:ext cx="224420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9D5A32A-2FE3-469B-B0BE-C3FDEC30C8AF}"/>
                </a:ext>
              </a:extLst>
            </p:cNvPr>
            <p:cNvSpPr txBox="1"/>
            <p:nvPr/>
          </p:nvSpPr>
          <p:spPr>
            <a:xfrm>
              <a:off x="4194307" y="3274884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023533C-B425-4083-A964-922305A68E0B}"/>
                </a:ext>
              </a:extLst>
            </p:cNvPr>
            <p:cNvSpPr/>
            <p:nvPr/>
          </p:nvSpPr>
          <p:spPr>
            <a:xfrm>
              <a:off x="2914709" y="261942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03F0D84-E461-4ADE-93AC-C81B2C42A143}"/>
                </a:ext>
              </a:extLst>
            </p:cNvPr>
            <p:cNvSpPr/>
            <p:nvPr/>
          </p:nvSpPr>
          <p:spPr>
            <a:xfrm>
              <a:off x="3559327" y="246233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BFC407A-5A72-4F59-9535-C27EE264E4E4}"/>
                </a:ext>
              </a:extLst>
            </p:cNvPr>
            <p:cNvSpPr/>
            <p:nvPr/>
          </p:nvSpPr>
          <p:spPr>
            <a:xfrm>
              <a:off x="4263532" y="243554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5177D53-DB15-46AE-AF02-B538733DC86E}"/>
                </a:ext>
              </a:extLst>
            </p:cNvPr>
            <p:cNvSpPr/>
            <p:nvPr/>
          </p:nvSpPr>
          <p:spPr>
            <a:xfrm>
              <a:off x="5370521" y="268714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1D88D9B-B8A9-4E1A-8F05-AB127FA9ECA4}"/>
                    </a:ext>
                  </a:extLst>
                </p:cNvPr>
                <p:cNvSpPr txBox="1"/>
                <p:nvPr/>
              </p:nvSpPr>
              <p:spPr>
                <a:xfrm>
                  <a:off x="2841861" y="2384633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1D88D9B-B8A9-4E1A-8F05-AB127FA9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861" y="2384633"/>
                  <a:ext cx="302262" cy="215444"/>
                </a:xfrm>
                <a:prstGeom prst="rect">
                  <a:avLst/>
                </a:prstGeom>
                <a:blipFill>
                  <a:blip r:embed="rId22"/>
                  <a:stretch>
                    <a:fillRect l="-600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5CB55BE-788F-4DF3-B608-D707A75E33C8}"/>
                    </a:ext>
                  </a:extLst>
                </p:cNvPr>
                <p:cNvSpPr txBox="1"/>
                <p:nvPr/>
              </p:nvSpPr>
              <p:spPr>
                <a:xfrm>
                  <a:off x="3337444" y="2209077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5CB55BE-788F-4DF3-B608-D707A75E3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44" y="2209077"/>
                  <a:ext cx="302262" cy="215444"/>
                </a:xfrm>
                <a:prstGeom prst="rect">
                  <a:avLst/>
                </a:prstGeom>
                <a:blipFill>
                  <a:blip r:embed="rId23"/>
                  <a:stretch>
                    <a:fillRect l="-600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4DBFC82-3153-4E8F-A0F6-215817F8B3C3}"/>
                    </a:ext>
                  </a:extLst>
                </p:cNvPr>
                <p:cNvSpPr txBox="1"/>
                <p:nvPr/>
              </p:nvSpPr>
              <p:spPr>
                <a:xfrm>
                  <a:off x="4188601" y="2214660"/>
                  <a:ext cx="2910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4DBFC82-3153-4E8F-A0F6-215817F8B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601" y="2214660"/>
                  <a:ext cx="291042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625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313CBE3-CDE2-48C8-93D8-A2EFD1DE679E}"/>
                    </a:ext>
                  </a:extLst>
                </p:cNvPr>
                <p:cNvSpPr txBox="1"/>
                <p:nvPr/>
              </p:nvSpPr>
              <p:spPr>
                <a:xfrm>
                  <a:off x="5346651" y="2482867"/>
                  <a:ext cx="3000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313CBE3-CDE2-48C8-93D8-A2EFD1DE6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651" y="2482867"/>
                  <a:ext cx="300019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612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272B41C-FCE6-4075-83D2-1ECBD6F0439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V="1">
              <a:off x="2355621" y="2657529"/>
              <a:ext cx="559088" cy="76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3674B79-F34B-45B0-AE3C-AA4E2A7A7028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 flipV="1">
              <a:off x="2990909" y="2500437"/>
              <a:ext cx="568418" cy="157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B58EC534-EFF7-4D6F-A167-43B6B5029459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3629513" y="2473649"/>
              <a:ext cx="634019" cy="473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B6845D7-4E03-4B48-ADDC-EB0344B04391}"/>
                </a:ext>
              </a:extLst>
            </p:cNvPr>
            <p:cNvCxnSpPr>
              <a:cxnSpLocks/>
            </p:cNvCxnSpPr>
            <p:nvPr/>
          </p:nvCxnSpPr>
          <p:spPr>
            <a:xfrm>
              <a:off x="4344773" y="2478385"/>
              <a:ext cx="416350" cy="10895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8F623125-01D9-432F-97C3-A56EE9EAD19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449342" y="2732778"/>
              <a:ext cx="393210" cy="817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D5063D9-21BB-4563-BCF1-8F0382FBB3A8}"/>
                </a:ext>
              </a:extLst>
            </p:cNvPr>
            <p:cNvCxnSpPr>
              <a:cxnSpLocks/>
              <a:stCxn id="22" idx="4"/>
              <a:endCxn id="70" idx="0"/>
            </p:cNvCxnSpPr>
            <p:nvPr/>
          </p:nvCxnSpPr>
          <p:spPr>
            <a:xfrm flipH="1">
              <a:off x="3597427" y="2097421"/>
              <a:ext cx="829910" cy="3649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9515964-EE2A-4D0D-9831-882B28D839D3}"/>
                </a:ext>
              </a:extLst>
            </p:cNvPr>
            <p:cNvCxnSpPr>
              <a:cxnSpLocks/>
              <a:endCxn id="31" idx="7"/>
            </p:cNvCxnSpPr>
            <p:nvPr/>
          </p:nvCxnSpPr>
          <p:spPr>
            <a:xfrm flipH="1">
              <a:off x="3785473" y="2506542"/>
              <a:ext cx="522846" cy="592901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EFB508A-F0E7-49B8-86E8-9BD972749916}"/>
                </a:ext>
              </a:extLst>
            </p:cNvPr>
            <p:cNvSpPr txBox="1"/>
            <p:nvPr/>
          </p:nvSpPr>
          <p:spPr>
            <a:xfrm>
              <a:off x="3922160" y="2518297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E3CCCC6D-B100-46EF-89FA-B702681675EF}"/>
              </a:ext>
            </a:extLst>
          </p:cNvPr>
          <p:cNvSpPr txBox="1"/>
          <p:nvPr/>
        </p:nvSpPr>
        <p:spPr>
          <a:xfrm>
            <a:off x="3747414" y="1388673"/>
            <a:ext cx="76480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6E77ECA-FA28-4493-B1D8-2969552CB0DF}"/>
              </a:ext>
            </a:extLst>
          </p:cNvPr>
          <p:cNvSpPr/>
          <p:nvPr/>
        </p:nvSpPr>
        <p:spPr>
          <a:xfrm>
            <a:off x="4427340" y="301766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CA2384D-DCAD-434A-A518-AA8B717F8B45}"/>
              </a:ext>
            </a:extLst>
          </p:cNvPr>
          <p:cNvCxnSpPr>
            <a:cxnSpLocks/>
          </p:cNvCxnSpPr>
          <p:nvPr/>
        </p:nvCxnSpPr>
        <p:spPr>
          <a:xfrm flipV="1">
            <a:off x="4507817" y="3031323"/>
            <a:ext cx="343659" cy="2571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0D8F731-EA33-4A2D-AA8E-ADE18344CCE0}"/>
                  </a:ext>
                </a:extLst>
              </p:cNvPr>
              <p:cNvSpPr txBox="1"/>
              <p:nvPr/>
            </p:nvSpPr>
            <p:spPr>
              <a:xfrm>
                <a:off x="4301167" y="2732218"/>
                <a:ext cx="317331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𝑞𝑢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0D8F731-EA33-4A2D-AA8E-ADE18344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67" y="2732218"/>
                <a:ext cx="317331" cy="232051"/>
              </a:xfrm>
              <a:prstGeom prst="rect">
                <a:avLst/>
              </a:prstGeom>
              <a:blipFill>
                <a:blip r:embed="rId26"/>
                <a:stretch>
                  <a:fillRect l="-7692" r="-192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2301F54A-3081-4036-9693-E9BA1424D59F}"/>
              </a:ext>
            </a:extLst>
          </p:cNvPr>
          <p:cNvSpPr/>
          <p:nvPr/>
        </p:nvSpPr>
        <p:spPr>
          <a:xfrm>
            <a:off x="4889399" y="214485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463DB1C-6F4B-4297-87BB-302304DC3E85}"/>
                  </a:ext>
                </a:extLst>
              </p:cNvPr>
              <p:cNvSpPr txBox="1"/>
              <p:nvPr/>
            </p:nvSpPr>
            <p:spPr>
              <a:xfrm>
                <a:off x="4911506" y="1907684"/>
                <a:ext cx="299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463DB1C-6F4B-4297-87BB-302304DC3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06" y="1907684"/>
                <a:ext cx="299826" cy="215444"/>
              </a:xfrm>
              <a:prstGeom prst="rect">
                <a:avLst/>
              </a:prstGeom>
              <a:blipFill>
                <a:blip r:embed="rId27"/>
                <a:stretch>
                  <a:fillRect l="-816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2726F6E-9323-4C45-987D-DAB05685CF41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4960684" y="2199336"/>
            <a:ext cx="195125" cy="3985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5FAA716A-7534-46BE-97CD-A2C6209360C3}"/>
              </a:ext>
            </a:extLst>
          </p:cNvPr>
          <p:cNvSpPr/>
          <p:nvPr/>
        </p:nvSpPr>
        <p:spPr>
          <a:xfrm>
            <a:off x="4768270" y="254688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3E84E22-BEBA-4696-8600-98AF10E85F38}"/>
                  </a:ext>
                </a:extLst>
              </p:cNvPr>
              <p:cNvSpPr txBox="1"/>
              <p:nvPr/>
            </p:nvSpPr>
            <p:spPr>
              <a:xfrm>
                <a:off x="4553873" y="2258548"/>
                <a:ext cx="3000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3E84E22-BEBA-4696-8600-98AF10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73" y="2258548"/>
                <a:ext cx="300019" cy="215444"/>
              </a:xfrm>
              <a:prstGeom prst="rect">
                <a:avLst/>
              </a:prstGeom>
              <a:blipFill>
                <a:blip r:embed="rId28"/>
                <a:stretch>
                  <a:fillRect l="-61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5DDC6ED8-AD1E-4180-A5EB-34FF650768CD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846149" y="2605368"/>
            <a:ext cx="202362" cy="4164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9890EFC7-E677-437C-881A-C22CF3A47B67}"/>
              </a:ext>
            </a:extLst>
          </p:cNvPr>
          <p:cNvSpPr/>
          <p:nvPr/>
        </p:nvSpPr>
        <p:spPr>
          <a:xfrm>
            <a:off x="5637785" y="21846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71DB47A-B952-4210-9751-99573F169C23}"/>
              </a:ext>
            </a:extLst>
          </p:cNvPr>
          <p:cNvSpPr/>
          <p:nvPr/>
        </p:nvSpPr>
        <p:spPr>
          <a:xfrm>
            <a:off x="5026342" y="159707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A30A7695-B93D-43B7-BE56-CCA62ADC840B}"/>
              </a:ext>
            </a:extLst>
          </p:cNvPr>
          <p:cNvSpPr/>
          <p:nvPr/>
        </p:nvSpPr>
        <p:spPr>
          <a:xfrm>
            <a:off x="4552496" y="143403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589A195-F407-4D4B-B314-B12110300BE0}"/>
              </a:ext>
            </a:extLst>
          </p:cNvPr>
          <p:cNvCxnSpPr>
            <a:endCxn id="121" idx="5"/>
          </p:cNvCxnSpPr>
          <p:nvPr/>
        </p:nvCxnSpPr>
        <p:spPr>
          <a:xfrm flipH="1" flipV="1">
            <a:off x="5702826" y="2249684"/>
            <a:ext cx="231173" cy="3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995B07B-1488-49A9-9BB9-3DA9C970303D}"/>
              </a:ext>
            </a:extLst>
          </p:cNvPr>
          <p:cNvCxnSpPr>
            <a:cxnSpLocks/>
            <a:stCxn id="121" idx="1"/>
            <a:endCxn id="122" idx="5"/>
          </p:cNvCxnSpPr>
          <p:nvPr/>
        </p:nvCxnSpPr>
        <p:spPr>
          <a:xfrm flipH="1" flipV="1">
            <a:off x="5091383" y="1662120"/>
            <a:ext cx="557561" cy="5336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835EB58-018E-4877-A519-50A6C5094734}"/>
              </a:ext>
            </a:extLst>
          </p:cNvPr>
          <p:cNvCxnSpPr>
            <a:stCxn id="122" idx="1"/>
            <a:endCxn id="123" idx="5"/>
          </p:cNvCxnSpPr>
          <p:nvPr/>
        </p:nvCxnSpPr>
        <p:spPr>
          <a:xfrm flipH="1" flipV="1">
            <a:off x="4617537" y="1499073"/>
            <a:ext cx="419964" cy="10916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AE4B183F-48BC-4DF6-AB00-A97D89AD8A92}"/>
              </a:ext>
            </a:extLst>
          </p:cNvPr>
          <p:cNvCxnSpPr>
            <a:cxnSpLocks/>
            <a:stCxn id="123" idx="4"/>
            <a:endCxn id="95" idx="0"/>
          </p:cNvCxnSpPr>
          <p:nvPr/>
        </p:nvCxnSpPr>
        <p:spPr>
          <a:xfrm>
            <a:off x="4590596" y="1510232"/>
            <a:ext cx="336903" cy="634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A130AE3-E721-4393-A8E0-92AA84EEE345}"/>
                  </a:ext>
                </a:extLst>
              </p:cNvPr>
              <p:cNvSpPr txBox="1"/>
              <p:nvPr/>
            </p:nvSpPr>
            <p:spPr>
              <a:xfrm>
                <a:off x="5467740" y="1920095"/>
                <a:ext cx="3033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A130AE3-E721-4393-A8E0-92AA84EE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40" y="1920095"/>
                <a:ext cx="303353" cy="215444"/>
              </a:xfrm>
              <a:prstGeom prst="rect">
                <a:avLst/>
              </a:prstGeom>
              <a:blipFill>
                <a:blip r:embed="rId29"/>
                <a:stretch>
                  <a:fillRect l="-14000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8BE934A-D3AC-488E-A3EE-CE5648762A5A}"/>
                  </a:ext>
                </a:extLst>
              </p:cNvPr>
              <p:cNvSpPr txBox="1"/>
              <p:nvPr/>
            </p:nvSpPr>
            <p:spPr>
              <a:xfrm>
                <a:off x="4935296" y="1333340"/>
                <a:ext cx="3033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8BE934A-D3AC-488E-A3EE-CE5648762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96" y="1333340"/>
                <a:ext cx="303353" cy="215444"/>
              </a:xfrm>
              <a:prstGeom prst="rect">
                <a:avLst/>
              </a:prstGeom>
              <a:blipFill>
                <a:blip r:embed="rId30"/>
                <a:stretch>
                  <a:fillRect l="-14286" r="-2041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6E397AE-20C8-4C99-8A13-39194AE0C22B}"/>
                  </a:ext>
                </a:extLst>
              </p:cNvPr>
              <p:cNvSpPr txBox="1"/>
              <p:nvPr/>
            </p:nvSpPr>
            <p:spPr>
              <a:xfrm>
                <a:off x="4459769" y="1186331"/>
                <a:ext cx="315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6E397AE-20C8-4C99-8A13-39194AE0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69" y="1186331"/>
                <a:ext cx="315536" cy="215444"/>
              </a:xfrm>
              <a:prstGeom prst="rect">
                <a:avLst/>
              </a:prstGeom>
              <a:blipFill>
                <a:blip r:embed="rId31"/>
                <a:stretch>
                  <a:fillRect l="-13725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772BEB2-62AC-4399-AB93-7306E9F71DC1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>
          <a:xfrm flipH="1">
            <a:off x="5086611" y="2277286"/>
            <a:ext cx="107298" cy="33162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2F89C18-07E4-4BBC-9872-F1C66A7E996C}"/>
              </a:ext>
            </a:extLst>
          </p:cNvPr>
          <p:cNvCxnSpPr>
            <a:cxnSpLocks/>
            <a:stCxn id="138" idx="6"/>
          </p:cNvCxnSpPr>
          <p:nvPr/>
        </p:nvCxnSpPr>
        <p:spPr>
          <a:xfrm>
            <a:off x="5232009" y="2239186"/>
            <a:ext cx="183012" cy="780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5627E96-43C3-4146-866E-0FD83B9B0692}"/>
              </a:ext>
            </a:extLst>
          </p:cNvPr>
          <p:cNvSpPr/>
          <p:nvPr/>
        </p:nvSpPr>
        <p:spPr>
          <a:xfrm>
            <a:off x="5048511" y="260890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42371F4-3AE1-496D-B31B-CD369AA3C265}"/>
              </a:ext>
            </a:extLst>
          </p:cNvPr>
          <p:cNvCxnSpPr>
            <a:cxnSpLocks/>
            <a:stCxn id="139" idx="6"/>
            <a:endCxn id="74" idx="2"/>
          </p:cNvCxnSpPr>
          <p:nvPr/>
        </p:nvCxnSpPr>
        <p:spPr>
          <a:xfrm>
            <a:off x="5124711" y="2647009"/>
            <a:ext cx="245810" cy="7823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9961528-8143-4556-91EE-24BDE63BE548}"/>
              </a:ext>
            </a:extLst>
          </p:cNvPr>
          <p:cNvSpPr/>
          <p:nvPr/>
        </p:nvSpPr>
        <p:spPr>
          <a:xfrm>
            <a:off x="4853801" y="297956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2AEEEDA-E710-40F3-994D-CFFF37171AC8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930712" y="2997494"/>
            <a:ext cx="233249" cy="2000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7CFAA3C-90EF-450A-B659-54F7F5EF294C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891901" y="2770131"/>
            <a:ext cx="504814" cy="20943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3291173A-63B6-428B-A78A-6814A0E26744}"/>
              </a:ext>
            </a:extLst>
          </p:cNvPr>
          <p:cNvCxnSpPr>
            <a:cxnSpLocks/>
            <a:stCxn id="142" idx="4"/>
          </p:cNvCxnSpPr>
          <p:nvPr/>
        </p:nvCxnSpPr>
        <p:spPr>
          <a:xfrm flipH="1">
            <a:off x="4162157" y="3055764"/>
            <a:ext cx="729744" cy="29950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9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BD3A3AF7-670E-4F4E-AE06-112F6C40DAAC}"/>
              </a:ext>
            </a:extLst>
          </p:cNvPr>
          <p:cNvGrpSpPr/>
          <p:nvPr/>
        </p:nvGrpSpPr>
        <p:grpSpPr>
          <a:xfrm>
            <a:off x="1943100" y="1229148"/>
            <a:ext cx="5149479" cy="3763108"/>
            <a:chOff x="1943100" y="1229148"/>
            <a:chExt cx="5149479" cy="376310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5EFEF66-888A-4C17-A790-A56D2A0475B7}"/>
                </a:ext>
              </a:extLst>
            </p:cNvPr>
            <p:cNvGrpSpPr/>
            <p:nvPr/>
          </p:nvGrpSpPr>
          <p:grpSpPr>
            <a:xfrm>
              <a:off x="1943100" y="2599083"/>
              <a:ext cx="427383" cy="429135"/>
              <a:chOff x="1943100" y="2599083"/>
              <a:chExt cx="427383" cy="42913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989051F-4412-4AE9-83E7-A127D307E50A}"/>
                  </a:ext>
                </a:extLst>
              </p:cNvPr>
              <p:cNvSpPr/>
              <p:nvPr/>
            </p:nvSpPr>
            <p:spPr>
              <a:xfrm>
                <a:off x="1943100" y="2600835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1349924-2F6A-4C94-A170-4086E1CC55CC}"/>
                      </a:ext>
                    </a:extLst>
                  </p:cNvPr>
                  <p:cNvSpPr txBox="1"/>
                  <p:nvPr/>
                </p:nvSpPr>
                <p:spPr>
                  <a:xfrm>
                    <a:off x="2021658" y="2599083"/>
                    <a:ext cx="23391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1349924-2F6A-4C94-A170-4086E1CC5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1658" y="2599083"/>
                    <a:ext cx="23391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789" r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A3CFCC-6233-4C27-8406-78144266D841}"/>
                </a:ext>
              </a:extLst>
            </p:cNvPr>
            <p:cNvGrpSpPr/>
            <p:nvPr/>
          </p:nvGrpSpPr>
          <p:grpSpPr>
            <a:xfrm>
              <a:off x="6665196" y="2604589"/>
              <a:ext cx="427383" cy="427383"/>
              <a:chOff x="5842552" y="2600835"/>
              <a:chExt cx="427383" cy="427383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AC563E1-E9A4-49B6-B2A1-C7B9D9101802}"/>
                  </a:ext>
                </a:extLst>
              </p:cNvPr>
              <p:cNvSpPr/>
              <p:nvPr/>
            </p:nvSpPr>
            <p:spPr>
              <a:xfrm>
                <a:off x="5842552" y="2600835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45461253-C6C7-4B36-8C13-30913FF382D4}"/>
                      </a:ext>
                    </a:extLst>
                  </p:cNvPr>
                  <p:cNvSpPr txBox="1"/>
                  <p:nvPr/>
                </p:nvSpPr>
                <p:spPr>
                  <a:xfrm>
                    <a:off x="5956715" y="2623532"/>
                    <a:ext cx="21428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45461253-C6C7-4B36-8C13-30913FF38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6715" y="2623532"/>
                    <a:ext cx="21428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/>
                <p:nvPr/>
              </p:nvSpPr>
              <p:spPr>
                <a:xfrm>
                  <a:off x="5740496" y="1836477"/>
                  <a:ext cx="3111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496" y="1836477"/>
                  <a:ext cx="31111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1765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E763854-B120-4607-B9B4-1795C65B9423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2225121" y="1442840"/>
              <a:ext cx="992420" cy="11727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B7ADE9E-7510-4AF5-90FC-3A5D515A2D4E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2359344" y="2273992"/>
              <a:ext cx="858197" cy="452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42C5148-8666-4721-8BEA-2F60B82ED028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3644923" y="1461949"/>
              <a:ext cx="1240808" cy="4187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A72BB5A-FCB5-44CF-B7E7-EF61890CFAF5}"/>
                </a:ext>
              </a:extLst>
            </p:cNvPr>
            <p:cNvGrpSpPr/>
            <p:nvPr/>
          </p:nvGrpSpPr>
          <p:grpSpPr>
            <a:xfrm>
              <a:off x="3217541" y="1229148"/>
              <a:ext cx="427383" cy="427383"/>
              <a:chOff x="2971800" y="1666961"/>
              <a:chExt cx="427383" cy="427383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5F8A607C-B8EF-4944-A7E2-8773C241969D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FE33C031-3C7E-4E90-9E13-887A0CA6DC5D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FE33C031-3C7E-4E90-9E13-887A0CA6DC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259" r="-5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D516BDE-26F3-40FE-82D4-D1EA294B1896}"/>
                </a:ext>
              </a:extLst>
            </p:cNvPr>
            <p:cNvGrpSpPr/>
            <p:nvPr/>
          </p:nvGrpSpPr>
          <p:grpSpPr>
            <a:xfrm>
              <a:off x="3217541" y="2060300"/>
              <a:ext cx="427383" cy="427383"/>
              <a:chOff x="2971800" y="1666961"/>
              <a:chExt cx="427383" cy="427383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7161F99-215B-469F-B59B-1E917D8329B5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941FB4F-D9F2-40E2-ABA1-5EA192EB8A60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941FB4F-D9F2-40E2-ABA1-5EA192EB8A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259" r="-740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E9194CE8-DE65-4AB7-A824-745937F9D8D9}"/>
                </a:ext>
              </a:extLst>
            </p:cNvPr>
            <p:cNvGrpSpPr/>
            <p:nvPr/>
          </p:nvGrpSpPr>
          <p:grpSpPr>
            <a:xfrm>
              <a:off x="3217541" y="2932736"/>
              <a:ext cx="427383" cy="427383"/>
              <a:chOff x="2971800" y="1666961"/>
              <a:chExt cx="427383" cy="427383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C3F9FA43-9119-4C68-AAC1-9FA0DCEF18C5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BAC33A45-78D2-49FB-A7E2-7A0D4DE0B980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BAC33A45-78D2-49FB-A7E2-7A0D4DE0B9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259" r="-740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A72BB5A-FCB5-44CF-B7E7-EF61890CFAF5}"/>
                </a:ext>
              </a:extLst>
            </p:cNvPr>
            <p:cNvGrpSpPr/>
            <p:nvPr/>
          </p:nvGrpSpPr>
          <p:grpSpPr>
            <a:xfrm>
              <a:off x="3217541" y="4564873"/>
              <a:ext cx="427383" cy="427383"/>
              <a:chOff x="2971800" y="1666961"/>
              <a:chExt cx="427383" cy="427383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5F8A607C-B8EF-4944-A7E2-8773C241969D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文本框 66">
                    <a:extLst>
                      <a:ext uri="{FF2B5EF4-FFF2-40B4-BE49-F238E27FC236}">
                        <a16:creationId xmlns:a16="http://schemas.microsoft.com/office/drawing/2014/main" id="{FE33C031-3C7E-4E90-9E13-887A0CA6DC5D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1" name="文本框 66">
                    <a:extLst>
                      <a:ext uri="{FF2B5EF4-FFF2-40B4-BE49-F238E27FC236}">
                        <a16:creationId xmlns:a16="http://schemas.microsoft.com/office/drawing/2014/main" id="{FE33C031-3C7E-4E90-9E13-887A0CA6DC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r="-3704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5114871-200F-4637-96B7-9483C10161FF}"/>
                </a:ext>
              </a:extLst>
            </p:cNvPr>
            <p:cNvSpPr txBox="1"/>
            <p:nvPr/>
          </p:nvSpPr>
          <p:spPr>
            <a:xfrm>
              <a:off x="3200400" y="3749672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83F97DBC-97EC-4434-83AF-B266D149EC1B}"/>
                </a:ext>
              </a:extLst>
            </p:cNvPr>
            <p:cNvGrpSpPr/>
            <p:nvPr/>
          </p:nvGrpSpPr>
          <p:grpSpPr>
            <a:xfrm>
              <a:off x="4885731" y="1666961"/>
              <a:ext cx="427383" cy="427383"/>
              <a:chOff x="2971800" y="1666961"/>
              <a:chExt cx="427383" cy="427383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8F5A3A5-484C-454C-97CB-54530ECD7577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27652D29-BC8B-497F-A1F9-C89AA9387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27652D29-BC8B-497F-A1F9-C89AA9387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32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18F74F7-2175-46DA-AC96-8D1F9A1922C7}"/>
                </a:ext>
              </a:extLst>
            </p:cNvPr>
            <p:cNvGrpSpPr/>
            <p:nvPr/>
          </p:nvGrpSpPr>
          <p:grpSpPr>
            <a:xfrm>
              <a:off x="4885731" y="2387143"/>
              <a:ext cx="427383" cy="427383"/>
              <a:chOff x="2971800" y="1666961"/>
              <a:chExt cx="427383" cy="427383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172A008-2814-42CD-9B3C-2456B70F3874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FE9E4448-C806-4B62-890D-6BD273EAB5D4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FE9E4448-C806-4B62-890D-6BD273EAB5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321" r="-188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B98553C-1116-4E4F-97B8-61EA3530DB9B}"/>
                </a:ext>
              </a:extLst>
            </p:cNvPr>
            <p:cNvGrpSpPr/>
            <p:nvPr/>
          </p:nvGrpSpPr>
          <p:grpSpPr>
            <a:xfrm>
              <a:off x="4885731" y="3107325"/>
              <a:ext cx="427383" cy="427383"/>
              <a:chOff x="2971800" y="1666961"/>
              <a:chExt cx="427383" cy="427383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2D34E59-084A-4C5B-81A0-9E89977DC67E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632140EA-F061-4BCC-A011-106DF3E014BD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632140EA-F061-4BCC-A011-106DF3E014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321" r="-188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87C36D46-8BB9-4CA5-BBD9-FB6199D2623D}"/>
                </a:ext>
              </a:extLst>
            </p:cNvPr>
            <p:cNvGrpSpPr/>
            <p:nvPr/>
          </p:nvGrpSpPr>
          <p:grpSpPr>
            <a:xfrm>
              <a:off x="4885731" y="4351182"/>
              <a:ext cx="427383" cy="427383"/>
              <a:chOff x="2971800" y="1666961"/>
              <a:chExt cx="427383" cy="427383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20E6E8EE-3ED0-4F0F-9616-E3DBC9012AB5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文本框 66">
                    <a:extLst>
                      <a:ext uri="{FF2B5EF4-FFF2-40B4-BE49-F238E27FC236}">
                        <a16:creationId xmlns:a16="http://schemas.microsoft.com/office/drawing/2014/main" id="{B29C8CEE-FAB3-4F2D-84C5-16C5216B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9" name="文本框 66">
                    <a:extLst>
                      <a:ext uri="{FF2B5EF4-FFF2-40B4-BE49-F238E27FC236}">
                        <a16:creationId xmlns:a16="http://schemas.microsoft.com/office/drawing/2014/main" id="{B29C8CEE-FAB3-4F2D-84C5-16C5216B0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208" r="-377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FC9DBF9-08EF-4DF8-8530-04E376293345}"/>
                </a:ext>
              </a:extLst>
            </p:cNvPr>
            <p:cNvSpPr txBox="1"/>
            <p:nvPr/>
          </p:nvSpPr>
          <p:spPr>
            <a:xfrm>
              <a:off x="4868590" y="3711572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73C8466F-6417-404D-9F66-DD36669196F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355907" y="2885451"/>
              <a:ext cx="861634" cy="260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24469F1B-3FAD-4758-9EBD-CD892E8CDD6D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2256976" y="2992296"/>
              <a:ext cx="960565" cy="17862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D82F9FA-C0F5-45AA-AEFE-1FE78669921D}"/>
                </a:ext>
              </a:extLst>
            </p:cNvPr>
            <p:cNvCxnSpPr>
              <a:cxnSpLocks/>
              <a:stCxn id="72" idx="6"/>
              <a:endCxn id="87" idx="2"/>
            </p:cNvCxnSpPr>
            <p:nvPr/>
          </p:nvCxnSpPr>
          <p:spPr>
            <a:xfrm flipV="1">
              <a:off x="3644924" y="1880653"/>
              <a:ext cx="1240807" cy="393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427BD8E6-96BB-408E-9898-B2C5E2427C62}"/>
                </a:ext>
              </a:extLst>
            </p:cNvPr>
            <p:cNvCxnSpPr>
              <a:cxnSpLocks/>
              <a:stCxn id="72" idx="6"/>
              <a:endCxn id="92" idx="2"/>
            </p:cNvCxnSpPr>
            <p:nvPr/>
          </p:nvCxnSpPr>
          <p:spPr>
            <a:xfrm>
              <a:off x="3644924" y="2273992"/>
              <a:ext cx="1240807" cy="326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5C20EE40-E0D5-494A-B405-0505280C270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3644923" y="1468420"/>
              <a:ext cx="1240808" cy="30964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82E10DD-8311-4B37-8B8F-1153868643CA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V="1">
              <a:off x="3644924" y="1880653"/>
              <a:ext cx="1240807" cy="12846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7F779E5F-45F4-4300-A461-F87A7766B5F3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>
              <a:off x="3644924" y="3157596"/>
              <a:ext cx="1240807" cy="1634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6253177-FBB8-4851-8C9C-11E65AE3D5D2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3644923" y="2600835"/>
              <a:ext cx="1240808" cy="2195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6F8F35E-BA8F-453B-9E0E-A92C8ADE8AC2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3644923" y="4564874"/>
              <a:ext cx="1240808" cy="223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7958516-D5E9-45DD-86D2-7898A67F541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5313113" y="1903304"/>
              <a:ext cx="1414672" cy="7638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452712F3-562E-4C0D-8967-B3008ED53C5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3112" y="2609161"/>
              <a:ext cx="1352084" cy="209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C1DF4DB6-6903-49E5-A632-1E9D616C9AD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5305237" y="2969383"/>
              <a:ext cx="1422548" cy="3501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3832B818-F756-4856-9766-25623383F78F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5305237" y="3031972"/>
              <a:ext cx="1573651" cy="15158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D4DFB1B6-F374-455F-99D1-D7FC2EC1F4E3}"/>
                    </a:ext>
                  </a:extLst>
                </p:cNvPr>
                <p:cNvSpPr txBox="1"/>
                <p:nvPr/>
              </p:nvSpPr>
              <p:spPr>
                <a:xfrm>
                  <a:off x="5729587" y="2408528"/>
                  <a:ext cx="3111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D4DFB1B6-F374-455F-99D1-D7FC2EC1F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587" y="2408528"/>
                  <a:ext cx="31111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1765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43A2FC7-05F9-4551-8F32-C0387CE4EF2F}"/>
                    </a:ext>
                  </a:extLst>
                </p:cNvPr>
                <p:cNvSpPr txBox="1"/>
                <p:nvPr/>
              </p:nvSpPr>
              <p:spPr>
                <a:xfrm>
                  <a:off x="5626501" y="2918350"/>
                  <a:ext cx="3111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43A2FC7-05F9-4551-8F32-C0387CE4E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501" y="2918350"/>
                  <a:ext cx="311111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1765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BB92B370-AE80-436F-863D-49FC48D2A667}"/>
                    </a:ext>
                  </a:extLst>
                </p:cNvPr>
                <p:cNvSpPr txBox="1"/>
                <p:nvPr/>
              </p:nvSpPr>
              <p:spPr>
                <a:xfrm>
                  <a:off x="5679370" y="3669986"/>
                  <a:ext cx="3181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BB92B370-AE80-436F-863D-49FC48D2A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370" y="3669986"/>
                  <a:ext cx="318164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1538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FE5DF87-9636-4260-A96A-F6CD4906741D}"/>
                    </a:ext>
                  </a:extLst>
                </p:cNvPr>
                <p:cNvSpPr txBox="1"/>
                <p:nvPr/>
              </p:nvSpPr>
              <p:spPr>
                <a:xfrm>
                  <a:off x="4163533" y="1388520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FE5DF87-9636-4260-A96A-F6CD49067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533" y="1388520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293B91C6-4F68-4CD0-9D86-C9FA8DC32EEC}"/>
                    </a:ext>
                  </a:extLst>
                </p:cNvPr>
                <p:cNvSpPr txBox="1"/>
                <p:nvPr/>
              </p:nvSpPr>
              <p:spPr>
                <a:xfrm>
                  <a:off x="4238073" y="1830746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293B91C6-4F68-4CD0-9D86-C9FA8DC32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73" y="1830746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4000" r="-20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13A8D622-4F54-4CE3-92D1-60C45BB3D7E1}"/>
                    </a:ext>
                  </a:extLst>
                </p:cNvPr>
                <p:cNvSpPr txBox="1"/>
                <p:nvPr/>
              </p:nvSpPr>
              <p:spPr>
                <a:xfrm>
                  <a:off x="3767499" y="2736036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13A8D622-4F54-4CE3-92D1-60C45BB3D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99" y="2736036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7D8E28A7-B0ED-4E77-A545-94CDD526C230}"/>
                    </a:ext>
                  </a:extLst>
                </p:cNvPr>
                <p:cNvSpPr txBox="1"/>
                <p:nvPr/>
              </p:nvSpPr>
              <p:spPr>
                <a:xfrm>
                  <a:off x="4192346" y="2189172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7D8E28A7-B0ED-4E77-A545-94CDD526C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346" y="2189172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9F12B289-03CB-44B1-BC24-77F49239457D}"/>
                    </a:ext>
                  </a:extLst>
                </p:cNvPr>
                <p:cNvSpPr txBox="1"/>
                <p:nvPr/>
              </p:nvSpPr>
              <p:spPr>
                <a:xfrm>
                  <a:off x="4212424" y="2691222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9F12B289-03CB-44B1-BC24-77F492394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424" y="2691222"/>
                  <a:ext cx="14908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B91FC6A1-DF4B-4A10-A09B-B431FA390917}"/>
                    </a:ext>
                  </a:extLst>
                </p:cNvPr>
                <p:cNvSpPr txBox="1"/>
                <p:nvPr/>
              </p:nvSpPr>
              <p:spPr>
                <a:xfrm>
                  <a:off x="3986993" y="2972221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B91FC6A1-DF4B-4A10-A09B-B431FA390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993" y="2972221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81DB06DE-A3D7-4657-91FD-33A2EB44BC0B}"/>
                    </a:ext>
                  </a:extLst>
                </p:cNvPr>
                <p:cNvSpPr txBox="1"/>
                <p:nvPr/>
              </p:nvSpPr>
              <p:spPr>
                <a:xfrm>
                  <a:off x="3986993" y="3709287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81DB06DE-A3D7-4657-91FD-33A2EB44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993" y="3709287"/>
                  <a:ext cx="14908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840C8F0F-45BD-4EE5-9EDB-F53660A4BE85}"/>
                    </a:ext>
                  </a:extLst>
                </p:cNvPr>
                <p:cNvSpPr txBox="1"/>
                <p:nvPr/>
              </p:nvSpPr>
              <p:spPr>
                <a:xfrm>
                  <a:off x="2564823" y="1830746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840C8F0F-45BD-4EE5-9EDB-F53660A4B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823" y="1830746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637FE46C-69F6-4122-A6B0-B7F06BA243EF}"/>
                    </a:ext>
                  </a:extLst>
                </p:cNvPr>
                <p:cNvSpPr txBox="1"/>
                <p:nvPr/>
              </p:nvSpPr>
              <p:spPr>
                <a:xfrm>
                  <a:off x="2737258" y="2246891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637FE46C-69F6-4122-A6B0-B7F06BA2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58" y="2246891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2D77FB23-0594-46AA-9B23-66E79D9844A8}"/>
                    </a:ext>
                  </a:extLst>
                </p:cNvPr>
                <p:cNvSpPr txBox="1"/>
                <p:nvPr/>
              </p:nvSpPr>
              <p:spPr>
                <a:xfrm>
                  <a:off x="2791313" y="2752971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2D77FB23-0594-46AA-9B23-66E79D984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313" y="2752971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A8E72E73-72AE-4BCB-BF2D-31FF3FAA6CAA}"/>
                    </a:ext>
                  </a:extLst>
                </p:cNvPr>
                <p:cNvSpPr txBox="1"/>
                <p:nvPr/>
              </p:nvSpPr>
              <p:spPr>
                <a:xfrm>
                  <a:off x="2800045" y="3669986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A8E72E73-72AE-4BCB-BF2D-31FF3FAA6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045" y="3669986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FDAC17DA-F0B6-42A2-BB2A-C81A04616F4F}"/>
                    </a:ext>
                  </a:extLst>
                </p:cNvPr>
                <p:cNvSpPr txBox="1"/>
                <p:nvPr/>
              </p:nvSpPr>
              <p:spPr>
                <a:xfrm>
                  <a:off x="4238073" y="4433148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FDAC17DA-F0B6-42A2-BB2A-C81A04616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73" y="4433148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4000" r="-20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96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BD3A3AF7-670E-4F4E-AE06-112F6C40DAAC}"/>
              </a:ext>
            </a:extLst>
          </p:cNvPr>
          <p:cNvGrpSpPr/>
          <p:nvPr/>
        </p:nvGrpSpPr>
        <p:grpSpPr>
          <a:xfrm>
            <a:off x="1943100" y="1229148"/>
            <a:ext cx="5149479" cy="3763108"/>
            <a:chOff x="1943100" y="1229148"/>
            <a:chExt cx="5149479" cy="376310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5EFEF66-888A-4C17-A790-A56D2A0475B7}"/>
                </a:ext>
              </a:extLst>
            </p:cNvPr>
            <p:cNvGrpSpPr/>
            <p:nvPr/>
          </p:nvGrpSpPr>
          <p:grpSpPr>
            <a:xfrm>
              <a:off x="1943100" y="2599083"/>
              <a:ext cx="427383" cy="429135"/>
              <a:chOff x="1943100" y="2599083"/>
              <a:chExt cx="427383" cy="42913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989051F-4412-4AE9-83E7-A127D307E50A}"/>
                  </a:ext>
                </a:extLst>
              </p:cNvPr>
              <p:cNvSpPr/>
              <p:nvPr/>
            </p:nvSpPr>
            <p:spPr>
              <a:xfrm>
                <a:off x="1943100" y="2600835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1349924-2F6A-4C94-A170-4086E1CC55CC}"/>
                      </a:ext>
                    </a:extLst>
                  </p:cNvPr>
                  <p:cNvSpPr txBox="1"/>
                  <p:nvPr/>
                </p:nvSpPr>
                <p:spPr>
                  <a:xfrm>
                    <a:off x="2021658" y="2599083"/>
                    <a:ext cx="23391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1349924-2F6A-4C94-A170-4086E1CC5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1658" y="2599083"/>
                    <a:ext cx="23391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789" r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A3CFCC-6233-4C27-8406-78144266D841}"/>
                </a:ext>
              </a:extLst>
            </p:cNvPr>
            <p:cNvGrpSpPr/>
            <p:nvPr/>
          </p:nvGrpSpPr>
          <p:grpSpPr>
            <a:xfrm>
              <a:off x="6665196" y="2604589"/>
              <a:ext cx="427383" cy="427383"/>
              <a:chOff x="5842552" y="2600835"/>
              <a:chExt cx="427383" cy="427383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AC563E1-E9A4-49B6-B2A1-C7B9D9101802}"/>
                  </a:ext>
                </a:extLst>
              </p:cNvPr>
              <p:cNvSpPr/>
              <p:nvPr/>
            </p:nvSpPr>
            <p:spPr>
              <a:xfrm>
                <a:off x="5842552" y="2600835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45461253-C6C7-4B36-8C13-30913FF382D4}"/>
                      </a:ext>
                    </a:extLst>
                  </p:cNvPr>
                  <p:cNvSpPr txBox="1"/>
                  <p:nvPr/>
                </p:nvSpPr>
                <p:spPr>
                  <a:xfrm>
                    <a:off x="5956715" y="2623532"/>
                    <a:ext cx="21428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45461253-C6C7-4B36-8C13-30913FF38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6715" y="2623532"/>
                    <a:ext cx="21428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/>
                <p:nvPr/>
              </p:nvSpPr>
              <p:spPr>
                <a:xfrm>
                  <a:off x="5740496" y="1836477"/>
                  <a:ext cx="3111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496" y="1836477"/>
                  <a:ext cx="31111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1765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E763854-B120-4607-B9B4-1795C65B9423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2225121" y="1442840"/>
              <a:ext cx="992420" cy="11727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B7ADE9E-7510-4AF5-90FC-3A5D515A2D4E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2359344" y="2273992"/>
              <a:ext cx="858197" cy="4521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42C5148-8666-4721-8BEA-2F60B82ED028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3644923" y="1461949"/>
              <a:ext cx="1240808" cy="4187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A72BB5A-FCB5-44CF-B7E7-EF61890CFAF5}"/>
                </a:ext>
              </a:extLst>
            </p:cNvPr>
            <p:cNvGrpSpPr/>
            <p:nvPr/>
          </p:nvGrpSpPr>
          <p:grpSpPr>
            <a:xfrm>
              <a:off x="3217541" y="1229148"/>
              <a:ext cx="427383" cy="427383"/>
              <a:chOff x="2971800" y="1666961"/>
              <a:chExt cx="427383" cy="427383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5F8A607C-B8EF-4944-A7E2-8773C241969D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FE33C031-3C7E-4E90-9E13-887A0CA6DC5D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FE33C031-3C7E-4E90-9E13-887A0CA6DC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259" r="-5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D516BDE-26F3-40FE-82D4-D1EA294B1896}"/>
                </a:ext>
              </a:extLst>
            </p:cNvPr>
            <p:cNvGrpSpPr/>
            <p:nvPr/>
          </p:nvGrpSpPr>
          <p:grpSpPr>
            <a:xfrm>
              <a:off x="3217541" y="2060300"/>
              <a:ext cx="427383" cy="427383"/>
              <a:chOff x="2971800" y="1666961"/>
              <a:chExt cx="427383" cy="427383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7161F99-215B-469F-B59B-1E917D8329B5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941FB4F-D9F2-40E2-ABA1-5EA192EB8A60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941FB4F-D9F2-40E2-ABA1-5EA192EB8A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259" r="-740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E9194CE8-DE65-4AB7-A824-745937F9D8D9}"/>
                </a:ext>
              </a:extLst>
            </p:cNvPr>
            <p:cNvGrpSpPr/>
            <p:nvPr/>
          </p:nvGrpSpPr>
          <p:grpSpPr>
            <a:xfrm>
              <a:off x="3217541" y="2932736"/>
              <a:ext cx="427383" cy="427383"/>
              <a:chOff x="2971800" y="1666961"/>
              <a:chExt cx="427383" cy="427383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C3F9FA43-9119-4C68-AAC1-9FA0DCEF18C5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BAC33A45-78D2-49FB-A7E2-7A0D4DE0B980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BAC33A45-78D2-49FB-A7E2-7A0D4DE0B9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259" r="-740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A72BB5A-FCB5-44CF-B7E7-EF61890CFAF5}"/>
                </a:ext>
              </a:extLst>
            </p:cNvPr>
            <p:cNvGrpSpPr/>
            <p:nvPr/>
          </p:nvGrpSpPr>
          <p:grpSpPr>
            <a:xfrm>
              <a:off x="3217541" y="4564873"/>
              <a:ext cx="427383" cy="427383"/>
              <a:chOff x="2971800" y="1666961"/>
              <a:chExt cx="427383" cy="427383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5F8A607C-B8EF-4944-A7E2-8773C241969D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文本框 66">
                    <a:extLst>
                      <a:ext uri="{FF2B5EF4-FFF2-40B4-BE49-F238E27FC236}">
                        <a16:creationId xmlns:a16="http://schemas.microsoft.com/office/drawing/2014/main" id="{FE33C031-3C7E-4E90-9E13-887A0CA6DC5D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1" name="文本框 66">
                    <a:extLst>
                      <a:ext uri="{FF2B5EF4-FFF2-40B4-BE49-F238E27FC236}">
                        <a16:creationId xmlns:a16="http://schemas.microsoft.com/office/drawing/2014/main" id="{FE33C031-3C7E-4E90-9E13-887A0CA6DC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r="-3704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5114871-200F-4637-96B7-9483C10161FF}"/>
                </a:ext>
              </a:extLst>
            </p:cNvPr>
            <p:cNvSpPr txBox="1"/>
            <p:nvPr/>
          </p:nvSpPr>
          <p:spPr>
            <a:xfrm>
              <a:off x="3200400" y="3749672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83F97DBC-97EC-4434-83AF-B266D149EC1B}"/>
                </a:ext>
              </a:extLst>
            </p:cNvPr>
            <p:cNvGrpSpPr/>
            <p:nvPr/>
          </p:nvGrpSpPr>
          <p:grpSpPr>
            <a:xfrm>
              <a:off x="4885731" y="1666961"/>
              <a:ext cx="427383" cy="427383"/>
              <a:chOff x="2971800" y="1666961"/>
              <a:chExt cx="427383" cy="427383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8F5A3A5-484C-454C-97CB-54530ECD7577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27652D29-BC8B-497F-A1F9-C89AA9387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27652D29-BC8B-497F-A1F9-C89AA9387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32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18F74F7-2175-46DA-AC96-8D1F9A1922C7}"/>
                </a:ext>
              </a:extLst>
            </p:cNvPr>
            <p:cNvGrpSpPr/>
            <p:nvPr/>
          </p:nvGrpSpPr>
          <p:grpSpPr>
            <a:xfrm>
              <a:off x="4885731" y="2387143"/>
              <a:ext cx="427383" cy="427383"/>
              <a:chOff x="2971800" y="1666961"/>
              <a:chExt cx="427383" cy="427383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172A008-2814-42CD-9B3C-2456B70F3874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FE9E4448-C806-4B62-890D-6BD273EAB5D4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FE9E4448-C806-4B62-890D-6BD273EAB5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321" r="-188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B98553C-1116-4E4F-97B8-61EA3530DB9B}"/>
                </a:ext>
              </a:extLst>
            </p:cNvPr>
            <p:cNvGrpSpPr/>
            <p:nvPr/>
          </p:nvGrpSpPr>
          <p:grpSpPr>
            <a:xfrm>
              <a:off x="4885731" y="3107325"/>
              <a:ext cx="427383" cy="427383"/>
              <a:chOff x="2971800" y="1666961"/>
              <a:chExt cx="427383" cy="427383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2D34E59-084A-4C5B-81A0-9E89977DC67E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632140EA-F061-4BCC-A011-106DF3E014BD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632140EA-F061-4BCC-A011-106DF3E014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321" r="-188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87C36D46-8BB9-4CA5-BBD9-FB6199D2623D}"/>
                </a:ext>
              </a:extLst>
            </p:cNvPr>
            <p:cNvGrpSpPr/>
            <p:nvPr/>
          </p:nvGrpSpPr>
          <p:grpSpPr>
            <a:xfrm>
              <a:off x="4885731" y="4351182"/>
              <a:ext cx="427383" cy="427383"/>
              <a:chOff x="2971800" y="1666961"/>
              <a:chExt cx="427383" cy="427383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20E6E8EE-3ED0-4F0F-9616-E3DBC9012AB5}"/>
                  </a:ext>
                </a:extLst>
              </p:cNvPr>
              <p:cNvSpPr/>
              <p:nvPr/>
            </p:nvSpPr>
            <p:spPr>
              <a:xfrm>
                <a:off x="2971800" y="1666961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文本框 66">
                    <a:extLst>
                      <a:ext uri="{FF2B5EF4-FFF2-40B4-BE49-F238E27FC236}">
                        <a16:creationId xmlns:a16="http://schemas.microsoft.com/office/drawing/2014/main" id="{B29C8CEE-FAB3-4F2D-84C5-16C5216B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9" name="文本框 66">
                    <a:extLst>
                      <a:ext uri="{FF2B5EF4-FFF2-40B4-BE49-F238E27FC236}">
                        <a16:creationId xmlns:a16="http://schemas.microsoft.com/office/drawing/2014/main" id="{B29C8CEE-FAB3-4F2D-84C5-16C5216B0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113" y="1742153"/>
                    <a:ext cx="3267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208" r="-377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FC9DBF9-08EF-4DF8-8530-04E376293345}"/>
                </a:ext>
              </a:extLst>
            </p:cNvPr>
            <p:cNvSpPr txBox="1"/>
            <p:nvPr/>
          </p:nvSpPr>
          <p:spPr>
            <a:xfrm>
              <a:off x="4868590" y="3711572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73C8466F-6417-404D-9F66-DD36669196F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355907" y="2885451"/>
              <a:ext cx="861634" cy="260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24469F1B-3FAD-4758-9EBD-CD892E8CDD6D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2256976" y="2992296"/>
              <a:ext cx="960565" cy="17862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D82F9FA-C0F5-45AA-AEFE-1FE78669921D}"/>
                </a:ext>
              </a:extLst>
            </p:cNvPr>
            <p:cNvCxnSpPr>
              <a:cxnSpLocks/>
              <a:stCxn id="72" idx="6"/>
              <a:endCxn id="87" idx="2"/>
            </p:cNvCxnSpPr>
            <p:nvPr/>
          </p:nvCxnSpPr>
          <p:spPr>
            <a:xfrm flipV="1">
              <a:off x="3644924" y="1880653"/>
              <a:ext cx="1240807" cy="393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427BD8E6-96BB-408E-9898-B2C5E2427C62}"/>
                </a:ext>
              </a:extLst>
            </p:cNvPr>
            <p:cNvCxnSpPr>
              <a:cxnSpLocks/>
              <a:stCxn id="72" idx="6"/>
              <a:endCxn id="92" idx="2"/>
            </p:cNvCxnSpPr>
            <p:nvPr/>
          </p:nvCxnSpPr>
          <p:spPr>
            <a:xfrm>
              <a:off x="3644924" y="2273992"/>
              <a:ext cx="1240807" cy="326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5C20EE40-E0D5-494A-B405-0505280C270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3644923" y="1468420"/>
              <a:ext cx="1240808" cy="30964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82E10DD-8311-4B37-8B8F-1153868643CA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V="1">
              <a:off x="3644924" y="1880653"/>
              <a:ext cx="1240807" cy="12846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7F779E5F-45F4-4300-A461-F87A7766B5F3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>
              <a:off x="3644924" y="3157596"/>
              <a:ext cx="1240807" cy="1634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6253177-FBB8-4851-8C9C-11E65AE3D5D2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3644923" y="2600835"/>
              <a:ext cx="1240808" cy="2195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6F8F35E-BA8F-453B-9E0E-A92C8ADE8AC2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3644923" y="4564874"/>
              <a:ext cx="1240808" cy="223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7958516-D5E9-45DD-86D2-7898A67F541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5313113" y="1903304"/>
              <a:ext cx="1414672" cy="7638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452712F3-562E-4C0D-8967-B3008ED53C5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3112" y="2609161"/>
              <a:ext cx="1352084" cy="209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C1DF4DB6-6903-49E5-A632-1E9D616C9AD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5305237" y="2969383"/>
              <a:ext cx="1422548" cy="3501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3832B818-F756-4856-9766-25623383F78F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5305237" y="3031972"/>
              <a:ext cx="1573651" cy="15158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D4DFB1B6-F374-455F-99D1-D7FC2EC1F4E3}"/>
                    </a:ext>
                  </a:extLst>
                </p:cNvPr>
                <p:cNvSpPr txBox="1"/>
                <p:nvPr/>
              </p:nvSpPr>
              <p:spPr>
                <a:xfrm>
                  <a:off x="5729587" y="2408528"/>
                  <a:ext cx="3111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D4DFB1B6-F374-455F-99D1-D7FC2EC1F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587" y="2408528"/>
                  <a:ext cx="31111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1765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43A2FC7-05F9-4551-8F32-C0387CE4EF2F}"/>
                    </a:ext>
                  </a:extLst>
                </p:cNvPr>
                <p:cNvSpPr txBox="1"/>
                <p:nvPr/>
              </p:nvSpPr>
              <p:spPr>
                <a:xfrm>
                  <a:off x="5626501" y="2918350"/>
                  <a:ext cx="3111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43A2FC7-05F9-4551-8F32-C0387CE4E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501" y="2918350"/>
                  <a:ext cx="311111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1765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BB92B370-AE80-436F-863D-49FC48D2A667}"/>
                    </a:ext>
                  </a:extLst>
                </p:cNvPr>
                <p:cNvSpPr txBox="1"/>
                <p:nvPr/>
              </p:nvSpPr>
              <p:spPr>
                <a:xfrm>
                  <a:off x="5679370" y="3669986"/>
                  <a:ext cx="3181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BB92B370-AE80-436F-863D-49FC48D2A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370" y="3669986"/>
                  <a:ext cx="318164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1538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FE5DF87-9636-4260-A96A-F6CD4906741D}"/>
                    </a:ext>
                  </a:extLst>
                </p:cNvPr>
                <p:cNvSpPr txBox="1"/>
                <p:nvPr/>
              </p:nvSpPr>
              <p:spPr>
                <a:xfrm>
                  <a:off x="4163533" y="1388520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FE5DF87-9636-4260-A96A-F6CD49067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533" y="1388520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293B91C6-4F68-4CD0-9D86-C9FA8DC32EEC}"/>
                    </a:ext>
                  </a:extLst>
                </p:cNvPr>
                <p:cNvSpPr txBox="1"/>
                <p:nvPr/>
              </p:nvSpPr>
              <p:spPr>
                <a:xfrm>
                  <a:off x="4238073" y="1830746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293B91C6-4F68-4CD0-9D86-C9FA8DC32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73" y="1830746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4000" r="-20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13A8D622-4F54-4CE3-92D1-60C45BB3D7E1}"/>
                    </a:ext>
                  </a:extLst>
                </p:cNvPr>
                <p:cNvSpPr txBox="1"/>
                <p:nvPr/>
              </p:nvSpPr>
              <p:spPr>
                <a:xfrm>
                  <a:off x="3767499" y="2736036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13A8D622-4F54-4CE3-92D1-60C45BB3D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99" y="2736036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7D8E28A7-B0ED-4E77-A545-94CDD526C230}"/>
                    </a:ext>
                  </a:extLst>
                </p:cNvPr>
                <p:cNvSpPr txBox="1"/>
                <p:nvPr/>
              </p:nvSpPr>
              <p:spPr>
                <a:xfrm>
                  <a:off x="4192346" y="2189172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7D8E28A7-B0ED-4E77-A545-94CDD526C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346" y="2189172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9F12B289-03CB-44B1-BC24-77F49239457D}"/>
                    </a:ext>
                  </a:extLst>
                </p:cNvPr>
                <p:cNvSpPr txBox="1"/>
                <p:nvPr/>
              </p:nvSpPr>
              <p:spPr>
                <a:xfrm>
                  <a:off x="4212424" y="2691222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9F12B289-03CB-44B1-BC24-77F492394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424" y="2691222"/>
                  <a:ext cx="14908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B91FC6A1-DF4B-4A10-A09B-B431FA390917}"/>
                    </a:ext>
                  </a:extLst>
                </p:cNvPr>
                <p:cNvSpPr txBox="1"/>
                <p:nvPr/>
              </p:nvSpPr>
              <p:spPr>
                <a:xfrm>
                  <a:off x="3986993" y="2972221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B91FC6A1-DF4B-4A10-A09B-B431FA390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993" y="2972221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81DB06DE-A3D7-4657-91FD-33A2EB44BC0B}"/>
                    </a:ext>
                  </a:extLst>
                </p:cNvPr>
                <p:cNvSpPr txBox="1"/>
                <p:nvPr/>
              </p:nvSpPr>
              <p:spPr>
                <a:xfrm>
                  <a:off x="3986993" y="3709287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81DB06DE-A3D7-4657-91FD-33A2EB44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993" y="3709287"/>
                  <a:ext cx="14908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840C8F0F-45BD-4EE5-9EDB-F53660A4BE85}"/>
                    </a:ext>
                  </a:extLst>
                </p:cNvPr>
                <p:cNvSpPr txBox="1"/>
                <p:nvPr/>
              </p:nvSpPr>
              <p:spPr>
                <a:xfrm>
                  <a:off x="2564823" y="1830746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840C8F0F-45BD-4EE5-9EDB-F53660A4B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823" y="1830746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637FE46C-69F6-4122-A6B0-B7F06BA243EF}"/>
                    </a:ext>
                  </a:extLst>
                </p:cNvPr>
                <p:cNvSpPr txBox="1"/>
                <p:nvPr/>
              </p:nvSpPr>
              <p:spPr>
                <a:xfrm>
                  <a:off x="2737258" y="2246891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637FE46C-69F6-4122-A6B0-B7F06BA2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58" y="2246891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2D77FB23-0594-46AA-9B23-66E79D9844A8}"/>
                    </a:ext>
                  </a:extLst>
                </p:cNvPr>
                <p:cNvSpPr txBox="1"/>
                <p:nvPr/>
              </p:nvSpPr>
              <p:spPr>
                <a:xfrm>
                  <a:off x="2791313" y="2752971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2D77FB23-0594-46AA-9B23-66E79D984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313" y="2752971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A8E72E73-72AE-4BCB-BF2D-31FF3FAA6CAA}"/>
                    </a:ext>
                  </a:extLst>
                </p:cNvPr>
                <p:cNvSpPr txBox="1"/>
                <p:nvPr/>
              </p:nvSpPr>
              <p:spPr>
                <a:xfrm>
                  <a:off x="2800045" y="3669986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A8E72E73-72AE-4BCB-BF2D-31FF3FAA6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045" y="3669986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FDAC17DA-F0B6-42A2-BB2A-C81A04616F4F}"/>
                    </a:ext>
                  </a:extLst>
                </p:cNvPr>
                <p:cNvSpPr txBox="1"/>
                <p:nvPr/>
              </p:nvSpPr>
              <p:spPr>
                <a:xfrm>
                  <a:off x="4238073" y="4433148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FDAC17DA-F0B6-42A2-BB2A-C81A04616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73" y="4433148"/>
                  <a:ext cx="14908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4000" r="-20000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701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146</Words>
  <Application>Microsoft Office PowerPoint</Application>
  <PresentationFormat>宽屏</PresentationFormat>
  <Paragraphs>136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磊磊</dc:creator>
  <cp:lastModifiedBy>杜 磊磊</cp:lastModifiedBy>
  <cp:revision>50</cp:revision>
  <dcterms:created xsi:type="dcterms:W3CDTF">2020-11-26T15:13:49Z</dcterms:created>
  <dcterms:modified xsi:type="dcterms:W3CDTF">2020-11-27T10:56:14Z</dcterms:modified>
</cp:coreProperties>
</file>