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2579"/>
    <p:restoredTop sz="90000"/>
  </p:normalViewPr>
  <p:slideViewPr>
    <p:cSldViewPr snapToGrid="0" snapToObjects="1">
      <p:cViewPr varScale="1">
        <p:scale>
          <a:sx n="104" d="100"/>
          <a:sy n="104" d="100"/>
        </p:scale>
        <p:origin x="1008" y="96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5781" y="272459"/>
            <a:ext cx="5127994" cy="6313081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6882366" y="272459"/>
            <a:ext cx="4308401" cy="392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b="1">
                <a:solidFill>
                  <a:srgbClr val="800080"/>
                </a:solidFill>
              </a:rPr>
              <a:t>메인 페이지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6237" y="468651"/>
            <a:ext cx="847371" cy="313041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1283609" y="538096"/>
            <a:ext cx="750931" cy="2435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 b="1">
                <a:solidFill>
                  <a:srgbClr val="FF843A"/>
                </a:solidFill>
              </a:rPr>
              <a:t>중고 거래</a:t>
            </a:r>
          </a:p>
        </p:txBody>
      </p:sp>
      <p:sp>
        <p:nvSpPr>
          <p:cNvPr id="8" name="가로 글상자 7"/>
          <p:cNvSpPr txBox="1"/>
          <p:nvPr/>
        </p:nvSpPr>
        <p:spPr>
          <a:xfrm>
            <a:off x="1929765" y="543046"/>
            <a:ext cx="600075" cy="2435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1200" cap="none" spc="0" normalizeH="0" baseline="0">
                <a:solidFill>
                  <a:srgbClr val="FF843A"/>
                </a:solidFill>
                <a:latin typeface="Calibri"/>
                <a:ea typeface="맑은 고딕"/>
                <a:cs typeface="맑은 고딕"/>
              </a:rPr>
              <a:t>로그인</a:t>
            </a:r>
          </a:p>
        </p:txBody>
      </p:sp>
      <p:sp>
        <p:nvSpPr>
          <p:cNvPr id="9" name="가로 글상자 8"/>
          <p:cNvSpPr txBox="1"/>
          <p:nvPr/>
        </p:nvSpPr>
        <p:spPr>
          <a:xfrm>
            <a:off x="2444115" y="543046"/>
            <a:ext cx="752475" cy="2435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1200" cap="none" spc="0" normalizeH="0" baseline="0">
                <a:solidFill>
                  <a:srgbClr val="FF843A"/>
                </a:solidFill>
                <a:latin typeface="Calibri"/>
                <a:ea typeface="맑은 고딕"/>
                <a:cs typeface="맑은 고딕"/>
              </a:rPr>
              <a:t>회원 가입</a:t>
            </a:r>
          </a:p>
        </p:txBody>
      </p:sp>
      <p:sp>
        <p:nvSpPr>
          <p:cNvPr id="10" name="가로 글상자 9"/>
          <p:cNvSpPr txBox="1"/>
          <p:nvPr/>
        </p:nvSpPr>
        <p:spPr>
          <a:xfrm>
            <a:off x="3120390" y="557146"/>
            <a:ext cx="723900" cy="2435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1200" cap="none" spc="0" normalizeH="0" baseline="0">
                <a:solidFill>
                  <a:srgbClr val="FF843A"/>
                </a:solidFill>
                <a:latin typeface="Calibri"/>
                <a:ea typeface="맑은 고딕"/>
                <a:cs typeface="맑은 고딕"/>
              </a:rPr>
              <a:t>고객센터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35709" y="509743"/>
            <a:ext cx="1510916" cy="26895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120390" y="1550160"/>
            <a:ext cx="1973268" cy="1935081"/>
          </a:xfrm>
          <a:prstGeom prst="rect">
            <a:avLst/>
          </a:prstGeom>
          <a:solidFill>
            <a:srgbClr val="FF9900">
              <a:alpha val="100000"/>
            </a:srgbClr>
          </a:solidFill>
          <a:ln w="19050" cap="flat" cmpd="sng" algn="ctr">
            <a:solidFill>
              <a:srgbClr val="EB58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6240" y="1550160"/>
            <a:ext cx="1973268" cy="1935081"/>
          </a:xfrm>
          <a:prstGeom prst="rect">
            <a:avLst/>
          </a:prstGeom>
          <a:solidFill>
            <a:srgbClr val="FF9900">
              <a:alpha val="100000"/>
            </a:srgbClr>
          </a:solidFill>
          <a:ln w="19050" cap="flat" cmpd="sng" algn="ctr">
            <a:solidFill>
              <a:srgbClr val="EB58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28819" y="1273027"/>
            <a:ext cx="2383065" cy="2336947"/>
          </a:xfrm>
          <a:prstGeom prst="rect">
            <a:avLst/>
          </a:prstGeom>
          <a:solidFill>
            <a:srgbClr val="FF9900"/>
          </a:solidFill>
          <a:ln>
            <a:solidFill>
              <a:srgbClr val="EB58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012323" y="4459028"/>
            <a:ext cx="423686" cy="423686"/>
          </a:xfrm>
          <a:prstGeom prst="ellipse">
            <a:avLst/>
          </a:prstGeom>
          <a:solidFill>
            <a:srgbClr val="F6A328"/>
          </a:solidFill>
          <a:ln>
            <a:solidFill>
              <a:srgbClr val="FFE76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658479" y="4459028"/>
            <a:ext cx="423686" cy="423686"/>
          </a:xfrm>
          <a:prstGeom prst="ellipse">
            <a:avLst/>
          </a:prstGeom>
          <a:solidFill>
            <a:srgbClr val="F6A328">
              <a:alpha val="100000"/>
            </a:srgbClr>
          </a:solidFill>
          <a:ln w="19050" cap="flat" cmpd="sng" algn="ctr">
            <a:solidFill>
              <a:srgbClr val="FFE76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298222" y="4459028"/>
            <a:ext cx="423686" cy="423686"/>
          </a:xfrm>
          <a:prstGeom prst="ellipse">
            <a:avLst/>
          </a:prstGeom>
          <a:solidFill>
            <a:srgbClr val="F6A328">
              <a:alpha val="100000"/>
            </a:srgbClr>
          </a:solidFill>
          <a:ln w="19050" cap="flat" cmpd="sng" algn="ctr">
            <a:solidFill>
              <a:srgbClr val="FFE76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925304" y="4459028"/>
            <a:ext cx="423686" cy="423686"/>
          </a:xfrm>
          <a:prstGeom prst="ellipse">
            <a:avLst/>
          </a:prstGeom>
          <a:solidFill>
            <a:srgbClr val="F6A328">
              <a:alpha val="100000"/>
            </a:srgbClr>
          </a:solidFill>
          <a:ln w="19050" cap="flat" cmpd="sng" algn="ctr">
            <a:solidFill>
              <a:srgbClr val="FFE76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564423" y="4459028"/>
            <a:ext cx="423686" cy="423686"/>
          </a:xfrm>
          <a:prstGeom prst="ellipse">
            <a:avLst/>
          </a:prstGeom>
          <a:solidFill>
            <a:srgbClr val="F6A328">
              <a:alpha val="100000"/>
            </a:srgbClr>
          </a:solidFill>
          <a:ln w="19050" cap="flat" cmpd="sng" algn="ctr">
            <a:solidFill>
              <a:srgbClr val="FFE76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259424" y="4459028"/>
            <a:ext cx="423686" cy="423686"/>
          </a:xfrm>
          <a:prstGeom prst="ellipse">
            <a:avLst/>
          </a:prstGeom>
          <a:solidFill>
            <a:srgbClr val="F6A328">
              <a:alpha val="100000"/>
            </a:srgbClr>
          </a:solidFill>
          <a:ln w="19050" cap="flat" cmpd="sng" algn="ctr">
            <a:solidFill>
              <a:srgbClr val="FFE76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012323" y="5131981"/>
            <a:ext cx="423686" cy="423686"/>
          </a:xfrm>
          <a:prstGeom prst="ellipse">
            <a:avLst/>
          </a:prstGeom>
          <a:solidFill>
            <a:srgbClr val="F6A328">
              <a:alpha val="100000"/>
            </a:srgbClr>
          </a:solidFill>
          <a:ln w="19050" cap="flat" cmpd="sng" algn="ctr">
            <a:solidFill>
              <a:srgbClr val="FFE76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658479" y="5131981"/>
            <a:ext cx="423686" cy="423686"/>
          </a:xfrm>
          <a:prstGeom prst="ellipse">
            <a:avLst/>
          </a:prstGeom>
          <a:solidFill>
            <a:srgbClr val="F6A328">
              <a:alpha val="100000"/>
            </a:srgbClr>
          </a:solidFill>
          <a:ln w="19050" cap="flat" cmpd="sng" algn="ctr">
            <a:solidFill>
              <a:srgbClr val="FFE76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298223" y="5131981"/>
            <a:ext cx="423686" cy="423686"/>
          </a:xfrm>
          <a:prstGeom prst="ellipse">
            <a:avLst/>
          </a:prstGeom>
          <a:solidFill>
            <a:srgbClr val="F6A328">
              <a:alpha val="100000"/>
            </a:srgbClr>
          </a:solidFill>
          <a:ln w="19050" cap="flat" cmpd="sng" algn="ctr">
            <a:solidFill>
              <a:srgbClr val="FFE76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925304" y="5131981"/>
            <a:ext cx="423686" cy="423686"/>
          </a:xfrm>
          <a:prstGeom prst="ellipse">
            <a:avLst/>
          </a:prstGeom>
          <a:solidFill>
            <a:srgbClr val="F6A328">
              <a:alpha val="100000"/>
            </a:srgbClr>
          </a:solidFill>
          <a:ln w="19050" cap="flat" cmpd="sng" algn="ctr">
            <a:solidFill>
              <a:srgbClr val="FFE76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564423" y="5131981"/>
            <a:ext cx="423686" cy="423686"/>
          </a:xfrm>
          <a:prstGeom prst="ellipse">
            <a:avLst/>
          </a:prstGeom>
          <a:solidFill>
            <a:srgbClr val="F6A328">
              <a:alpha val="100000"/>
            </a:srgbClr>
          </a:solidFill>
          <a:ln w="19050" cap="flat" cmpd="sng" algn="ctr">
            <a:solidFill>
              <a:srgbClr val="FFE76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259424" y="5131981"/>
            <a:ext cx="423686" cy="423686"/>
          </a:xfrm>
          <a:prstGeom prst="ellipse">
            <a:avLst/>
          </a:prstGeom>
          <a:solidFill>
            <a:srgbClr val="F6A328">
              <a:alpha val="100000"/>
            </a:srgbClr>
          </a:solidFill>
          <a:ln w="19050" cap="flat" cmpd="sng" algn="ctr">
            <a:solidFill>
              <a:srgbClr val="FFE76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4832" y="6022236"/>
            <a:ext cx="5108944" cy="553779"/>
          </a:xfrm>
          <a:prstGeom prst="rect">
            <a:avLst/>
          </a:prstGeom>
          <a:solidFill>
            <a:srgbClr val="FCBF6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615040" y="799835"/>
            <a:ext cx="6302005" cy="61713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19940" y="951880"/>
            <a:ext cx="847371" cy="313041"/>
          </a:xfrm>
          <a:prstGeom prst="rect">
            <a:avLst/>
          </a:prstGeom>
        </p:spPr>
      </p:pic>
      <p:sp>
        <p:nvSpPr>
          <p:cNvPr id="30" name="가로 글상자 29"/>
          <p:cNvSpPr txBox="1"/>
          <p:nvPr/>
        </p:nvSpPr>
        <p:spPr>
          <a:xfrm>
            <a:off x="6567312" y="1021325"/>
            <a:ext cx="750931" cy="243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1200" cap="none" spc="0" normalizeH="0" baseline="0">
                <a:solidFill>
                  <a:srgbClr val="FF843A"/>
                </a:solidFill>
                <a:latin typeface="Calibri"/>
                <a:ea typeface="맑은 고딕"/>
                <a:cs typeface="맑은 고딕"/>
              </a:rPr>
              <a:t>중고 거래</a:t>
            </a:r>
          </a:p>
        </p:txBody>
      </p:sp>
      <p:sp>
        <p:nvSpPr>
          <p:cNvPr id="31" name="가로 글상자 30"/>
          <p:cNvSpPr txBox="1"/>
          <p:nvPr/>
        </p:nvSpPr>
        <p:spPr>
          <a:xfrm>
            <a:off x="9163038" y="1038955"/>
            <a:ext cx="721861" cy="2435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1200" cap="none" spc="0" normalizeH="0" baseline="0">
                <a:solidFill>
                  <a:srgbClr val="FF843A"/>
                </a:solidFill>
                <a:latin typeface="Calibri"/>
                <a:ea typeface="맑은 고딕"/>
                <a:cs typeface="맑은 고딕"/>
              </a:rPr>
              <a:t>로그아웃</a:t>
            </a:r>
          </a:p>
        </p:txBody>
      </p:sp>
      <p:sp>
        <p:nvSpPr>
          <p:cNvPr id="32" name="가로 글상자 31"/>
          <p:cNvSpPr txBox="1"/>
          <p:nvPr/>
        </p:nvSpPr>
        <p:spPr>
          <a:xfrm>
            <a:off x="8417493" y="1021798"/>
            <a:ext cx="1038225" cy="241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1200" cap="none" spc="0" normalizeH="0" baseline="0">
                <a:solidFill>
                  <a:srgbClr val="FF843A"/>
                </a:solidFill>
                <a:latin typeface="Calibri"/>
                <a:ea typeface="맑은 고딕"/>
                <a:cs typeface="맑은 고딕"/>
              </a:rPr>
              <a:t>마이페이지</a:t>
            </a:r>
          </a:p>
        </p:txBody>
      </p:sp>
      <p:sp>
        <p:nvSpPr>
          <p:cNvPr id="33" name="가로 글상자 32"/>
          <p:cNvSpPr txBox="1"/>
          <p:nvPr/>
        </p:nvSpPr>
        <p:spPr>
          <a:xfrm>
            <a:off x="9742024" y="1038955"/>
            <a:ext cx="723900" cy="2435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1200" cap="none" spc="0" normalizeH="0" baseline="0">
                <a:solidFill>
                  <a:srgbClr val="FF843A"/>
                </a:solidFill>
                <a:latin typeface="Calibri"/>
                <a:ea typeface="맑은 고딕"/>
                <a:cs typeface="맑은 고딕"/>
              </a:rPr>
              <a:t>고객센터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394581" y="1004068"/>
            <a:ext cx="1510916" cy="268959"/>
          </a:xfrm>
          <a:prstGeom prst="rect">
            <a:avLst/>
          </a:prstGeom>
        </p:spPr>
      </p:pic>
      <p:sp>
        <p:nvSpPr>
          <p:cNvPr id="35" name="가로 글상자 34"/>
          <p:cNvSpPr txBox="1"/>
          <p:nvPr/>
        </p:nvSpPr>
        <p:spPr>
          <a:xfrm>
            <a:off x="7226088" y="1019905"/>
            <a:ext cx="750931" cy="243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1200" cap="none" spc="0" normalizeH="0" baseline="0">
                <a:solidFill>
                  <a:srgbClr val="FF843A"/>
                </a:solidFill>
                <a:latin typeface="Calibri"/>
                <a:ea typeface="맑은 고딕"/>
                <a:cs typeface="맑은 고딕"/>
              </a:rPr>
              <a:t>찜한 중고</a:t>
            </a:r>
          </a:p>
        </p:txBody>
      </p:sp>
      <p:sp>
        <p:nvSpPr>
          <p:cNvPr id="36" name="가로 글상자 35"/>
          <p:cNvSpPr txBox="1"/>
          <p:nvPr/>
        </p:nvSpPr>
        <p:spPr>
          <a:xfrm>
            <a:off x="7894719" y="1019905"/>
            <a:ext cx="750931" cy="243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1200" cap="none" spc="0" normalizeH="0" baseline="0">
                <a:solidFill>
                  <a:srgbClr val="FF843A"/>
                </a:solidFill>
                <a:latin typeface="Calibri"/>
                <a:ea typeface="맑은 고딕"/>
                <a:cs typeface="맑은 고딕"/>
              </a:rPr>
              <a:t>내 중고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604126" y="2955808"/>
            <a:ext cx="6302005" cy="617131"/>
          </a:xfrm>
          <a:prstGeom prst="rect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09026" y="3107853"/>
            <a:ext cx="847371" cy="313041"/>
          </a:xfrm>
          <a:prstGeom prst="rect">
            <a:avLst/>
          </a:prstGeom>
        </p:spPr>
      </p:pic>
      <p:sp>
        <p:nvSpPr>
          <p:cNvPr id="39" name="가로 글상자 38"/>
          <p:cNvSpPr txBox="1"/>
          <p:nvPr/>
        </p:nvSpPr>
        <p:spPr>
          <a:xfrm>
            <a:off x="6556398" y="3177298"/>
            <a:ext cx="750931" cy="243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1200" cap="none" spc="0" normalizeH="0" baseline="0">
                <a:solidFill>
                  <a:srgbClr val="FF843A"/>
                </a:solidFill>
                <a:latin typeface="Calibri"/>
                <a:ea typeface="맑은 고딕"/>
                <a:cs typeface="맑은 고딕"/>
              </a:rPr>
              <a:t>중고 거래</a:t>
            </a:r>
          </a:p>
        </p:txBody>
      </p:sp>
      <p:sp>
        <p:nvSpPr>
          <p:cNvPr id="40" name="가로 글상자 39"/>
          <p:cNvSpPr txBox="1"/>
          <p:nvPr/>
        </p:nvSpPr>
        <p:spPr>
          <a:xfrm>
            <a:off x="8713975" y="3175878"/>
            <a:ext cx="721861" cy="2435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1200" cap="none" spc="0" normalizeH="0" baseline="0">
                <a:solidFill>
                  <a:srgbClr val="FF843A"/>
                </a:solidFill>
                <a:latin typeface="Calibri"/>
                <a:ea typeface="맑은 고딕"/>
                <a:cs typeface="맑은 고딕"/>
              </a:rPr>
              <a:t>로그아웃</a:t>
            </a:r>
          </a:p>
        </p:txBody>
      </p:sp>
      <p:sp>
        <p:nvSpPr>
          <p:cNvPr id="42" name="가로 글상자 41"/>
          <p:cNvSpPr txBox="1"/>
          <p:nvPr/>
        </p:nvSpPr>
        <p:spPr>
          <a:xfrm>
            <a:off x="9397736" y="3175878"/>
            <a:ext cx="723900" cy="2435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1200" cap="none" spc="0" normalizeH="0" baseline="0">
                <a:solidFill>
                  <a:srgbClr val="FF843A"/>
                </a:solidFill>
                <a:latin typeface="Calibri"/>
                <a:ea typeface="맑은 고딕"/>
                <a:cs typeface="맑은 고딕"/>
              </a:rPr>
              <a:t>고객센터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319016" y="3160041"/>
            <a:ext cx="1510916" cy="268959"/>
          </a:xfrm>
          <a:prstGeom prst="rect">
            <a:avLst/>
          </a:prstGeom>
        </p:spPr>
      </p:pic>
      <p:sp>
        <p:nvSpPr>
          <p:cNvPr id="44" name="가로 글상자 43"/>
          <p:cNvSpPr txBox="1"/>
          <p:nvPr/>
        </p:nvSpPr>
        <p:spPr>
          <a:xfrm>
            <a:off x="7215174" y="3175878"/>
            <a:ext cx="750931" cy="243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1200" cap="none" spc="0" normalizeH="0" baseline="0">
                <a:solidFill>
                  <a:srgbClr val="FF843A"/>
                </a:solidFill>
                <a:latin typeface="Calibri"/>
                <a:ea typeface="맑은 고딕"/>
                <a:cs typeface="맑은 고딕"/>
              </a:rPr>
              <a:t>회원 관리</a:t>
            </a:r>
          </a:p>
        </p:txBody>
      </p:sp>
      <p:sp>
        <p:nvSpPr>
          <p:cNvPr id="45" name="가로 글상자 44"/>
          <p:cNvSpPr txBox="1"/>
          <p:nvPr/>
        </p:nvSpPr>
        <p:spPr>
          <a:xfrm>
            <a:off x="7894718" y="3175878"/>
            <a:ext cx="871324" cy="241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1200" cap="none" spc="0" normalizeH="0" baseline="0">
                <a:solidFill>
                  <a:srgbClr val="FF843A"/>
                </a:solidFill>
                <a:latin typeface="Calibri"/>
                <a:ea typeface="맑은 고딕"/>
                <a:cs typeface="맑은 고딕"/>
              </a:rPr>
              <a:t>게시물 관리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379026" y="1407995"/>
            <a:ext cx="847061" cy="1273026"/>
          </a:xfrm>
          <a:prstGeom prst="rect">
            <a:avLst/>
          </a:prstGeom>
          <a:noFill/>
          <a:ln w="254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카테고리별 보기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884863" y="1416967"/>
            <a:ext cx="532629" cy="1273026"/>
          </a:xfrm>
          <a:prstGeom prst="rect">
            <a:avLst/>
          </a:prstGeom>
          <a:noFill/>
          <a:ln w="254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  <a:t>상품 목록</a:t>
            </a:r>
            <a:br>
              <a:rPr kumimoji="0" lang="ko-KR" altLang="en-US" sz="1000" b="0" i="0" u="none" strike="noStrike" kern="120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</a:br>
            <a:r>
              <a:rPr kumimoji="0" lang="ko-KR" altLang="en-US" sz="1000" b="0" i="0" u="none" strike="noStrike" kern="120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  <a:t/>
            </a:r>
            <a:br>
              <a:rPr kumimoji="0" lang="ko-KR" altLang="en-US" sz="1000" b="0" i="0" u="none" strike="noStrike" kern="120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</a:br>
            <a:r>
              <a:rPr kumimoji="0" lang="ko-KR" altLang="en-US" sz="1000" b="0" i="0" u="none" strike="noStrike" kern="120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  <a:t>상품 등록</a:t>
            </a:r>
            <a:br>
              <a:rPr kumimoji="0" lang="ko-KR" altLang="en-US" sz="1000" b="0" i="0" u="none" strike="noStrike" kern="120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</a:br>
            <a:r>
              <a:rPr kumimoji="0" lang="ko-KR" altLang="en-US" sz="1000" b="0" i="0" u="none" strike="noStrike" kern="120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  <a:t/>
            </a:r>
            <a:br>
              <a:rPr kumimoji="0" lang="ko-KR" altLang="en-US" sz="1000" b="0" i="0" u="none" strike="noStrike" kern="120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</a:br>
            <a:r>
              <a:rPr kumimoji="0" lang="ko-KR" altLang="en-US" sz="1000" b="0" i="0" u="none" strike="noStrike" kern="120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  <a:t>상품 관리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417493" y="1416967"/>
            <a:ext cx="784922" cy="1273026"/>
          </a:xfrm>
          <a:prstGeom prst="rect">
            <a:avLst/>
          </a:prstGeom>
          <a:noFill/>
          <a:ln w="254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  <a:t>정보수정</a:t>
            </a:r>
            <a:br>
              <a:rPr kumimoji="0" lang="ko-KR" altLang="en-US" sz="1000" b="0" i="0" u="none" strike="noStrike" kern="120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</a:br>
            <a:r>
              <a:rPr kumimoji="0" lang="ko-KR" altLang="en-US" sz="1000" b="0" i="0" u="none" strike="noStrike" kern="120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  <a:t/>
            </a:r>
            <a:br>
              <a:rPr kumimoji="0" lang="ko-KR" altLang="en-US" sz="1000" b="0" i="0" u="none" strike="noStrike" kern="120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</a:br>
            <a:r>
              <a:rPr kumimoji="0" lang="ko-KR" altLang="en-US" sz="1000" b="0" i="0" u="none" strike="noStrike" kern="120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  <a:t>내 온도</a:t>
            </a:r>
            <a:br>
              <a:rPr kumimoji="0" lang="ko-KR" altLang="en-US" sz="1000" b="0" i="0" u="none" strike="noStrike" kern="120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</a:br>
            <a:r>
              <a:rPr kumimoji="0" lang="ko-KR" altLang="en-US" sz="1000" b="0" i="0" u="none" strike="noStrike" kern="120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  <a:t/>
            </a:r>
            <a:br>
              <a:rPr kumimoji="0" lang="ko-KR" altLang="en-US" sz="1000" b="0" i="0" u="none" strike="noStrike" kern="120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</a:br>
            <a:r>
              <a:rPr kumimoji="0" lang="ko-KR" altLang="en-US" sz="1000" b="0" i="0" u="none" strike="noStrike" kern="120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  <a:t>판매 목록</a:t>
            </a:r>
            <a:br>
              <a:rPr kumimoji="0" lang="ko-KR" altLang="en-US" sz="1000" b="0" i="0" u="none" strike="noStrike" kern="120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</a:br>
            <a:r>
              <a:rPr kumimoji="0" lang="ko-KR" altLang="en-US" sz="1000" b="0" i="0" u="none" strike="noStrike" kern="120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  <a:t/>
            </a:r>
            <a:br>
              <a:rPr kumimoji="0" lang="ko-KR" altLang="en-US" sz="1000" b="0" i="0" u="none" strike="noStrike" kern="120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</a:br>
            <a:r>
              <a:rPr kumimoji="0" lang="ko-KR" altLang="en-US" sz="1000" b="0" i="0" u="none" strike="noStrike" kern="120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  <a:t>구매목록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9742024" y="1416967"/>
            <a:ext cx="658775" cy="1273026"/>
          </a:xfrm>
          <a:prstGeom prst="rect">
            <a:avLst/>
          </a:prstGeom>
          <a:noFill/>
          <a:ln w="254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  <a:t>F&amp;A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000" b="0" i="0" u="none" strike="noStrike" kern="1200" cap="none" spc="0" normalizeH="0" baseline="0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  <a:t>Q&amp;A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9430298" y="3572940"/>
            <a:ext cx="658775" cy="1273026"/>
          </a:xfrm>
          <a:prstGeom prst="rect">
            <a:avLst/>
          </a:prstGeom>
          <a:noFill/>
          <a:ln w="254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F&amp;A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0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Q&amp;A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368114" y="3572940"/>
            <a:ext cx="847061" cy="1273026"/>
          </a:xfrm>
          <a:prstGeom prst="rect">
            <a:avLst/>
          </a:prstGeom>
          <a:noFill/>
          <a:ln w="254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카테고리별 보기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7215174" y="3572940"/>
            <a:ext cx="750931" cy="1273026"/>
          </a:xfrm>
          <a:prstGeom prst="rect">
            <a:avLst/>
          </a:prstGeom>
          <a:noFill/>
          <a:ln w="254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회원 현황</a:t>
            </a:r>
            <a:b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</a:b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/>
            </a:r>
            <a:b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</a:b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신고된</a:t>
            </a:r>
            <a:b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</a:b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회원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회원 온도</a:t>
            </a:r>
            <a:b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</a:b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/>
            </a:r>
            <a:b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</a:b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탈퇴 회원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966106" y="3572940"/>
            <a:ext cx="747868" cy="1273026"/>
          </a:xfrm>
          <a:prstGeom prst="rect">
            <a:avLst/>
          </a:prstGeom>
          <a:noFill/>
          <a:ln w="254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필터링</a:t>
            </a:r>
            <a:b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</a:b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게시물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신고된</a:t>
            </a:r>
            <a:b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</a:b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게시물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5" name="가로 글상자 54"/>
          <p:cNvSpPr txBox="1"/>
          <p:nvPr/>
        </p:nvSpPr>
        <p:spPr>
          <a:xfrm>
            <a:off x="10740878" y="2044508"/>
            <a:ext cx="1451122" cy="638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세부 메뉴는 상단 메뉴를 </a:t>
            </a:r>
            <a:r>
              <a:rPr lang="en-US" altLang="ko-KR" sz="1200"/>
              <a:t>hover</a:t>
            </a:r>
            <a:r>
              <a:rPr lang="ko-KR" altLang="en-US" sz="1200"/>
              <a:t> 하면 내려오게끔 만들기</a:t>
            </a:r>
          </a:p>
        </p:txBody>
      </p:sp>
      <p:sp>
        <p:nvSpPr>
          <p:cNvPr id="56" name="가로 글상자 55"/>
          <p:cNvSpPr txBox="1"/>
          <p:nvPr/>
        </p:nvSpPr>
        <p:spPr>
          <a:xfrm>
            <a:off x="2242016" y="2236658"/>
            <a:ext cx="1322407" cy="444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/>
              <a:t>당근 마켓 관련</a:t>
            </a:r>
          </a:p>
          <a:p>
            <a:pPr lvl="0">
              <a:defRPr/>
            </a:pPr>
            <a:r>
              <a:rPr lang="ko-KR" altLang="en-US" sz="1200"/>
              <a:t>이미지 슬라이더</a:t>
            </a:r>
          </a:p>
        </p:txBody>
      </p:sp>
      <p:sp>
        <p:nvSpPr>
          <p:cNvPr id="57" name="가로 글상자 56"/>
          <p:cNvSpPr txBox="1"/>
          <p:nvPr/>
        </p:nvSpPr>
        <p:spPr>
          <a:xfrm>
            <a:off x="2412523" y="5250822"/>
            <a:ext cx="2388871" cy="2431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/>
              <a:t>인기 검색어 혹은 상품 카테고리 아이콘</a:t>
            </a:r>
          </a:p>
        </p:txBody>
      </p:sp>
      <p:sp>
        <p:nvSpPr>
          <p:cNvPr id="58" name="가로 글상자 57"/>
          <p:cNvSpPr txBox="1"/>
          <p:nvPr/>
        </p:nvSpPr>
        <p:spPr>
          <a:xfrm>
            <a:off x="7318243" y="6313813"/>
            <a:ext cx="4752215" cy="271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너무 한 메뉴만 길게 늘어져도 안 예쁠 것 같아서 조금 분할 했습니다</a:t>
            </a:r>
            <a:r>
              <a:rPr lang="en-US" altLang="ko-KR" sz="120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5781" y="272459"/>
            <a:ext cx="5127994" cy="6313081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6882366" y="272459"/>
            <a:ext cx="4308401" cy="392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b="1">
                <a:solidFill>
                  <a:srgbClr val="800080"/>
                </a:solidFill>
              </a:rPr>
              <a:t>로그인 페이지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6059" y="1542490"/>
            <a:ext cx="4127440" cy="351283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94832" y="6022236"/>
            <a:ext cx="5108944" cy="553779"/>
          </a:xfrm>
          <a:prstGeom prst="rect">
            <a:avLst/>
          </a:prstGeom>
          <a:solidFill>
            <a:srgbClr val="FCBF66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01931" y="1664814"/>
            <a:ext cx="1866325" cy="68947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532765" y="2476115"/>
            <a:ext cx="1805319" cy="390843"/>
          </a:xfrm>
          <a:prstGeom prst="rect">
            <a:avLst/>
          </a:prstGeom>
          <a:solidFill>
            <a:schemeClr val="lt1"/>
          </a:solidFill>
          <a:ln>
            <a:solidFill>
              <a:srgbClr val="F6A32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계정 연동 로그인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76523" y="3066606"/>
            <a:ext cx="575930" cy="213251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76523" y="3429000"/>
            <a:ext cx="575930" cy="213251"/>
          </a:xfrm>
          <a:prstGeom prst="rect">
            <a:avLst/>
          </a:prstGeom>
          <a:solidFill>
            <a:srgbClr val="0000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가로 글상자 11"/>
          <p:cNvSpPr txBox="1"/>
          <p:nvPr/>
        </p:nvSpPr>
        <p:spPr>
          <a:xfrm>
            <a:off x="5664046" y="967052"/>
            <a:ext cx="6372894" cy="100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기본적으로 네이버 로그인 상자와 같은 구조에 다른 방식으로 로그인 하는 탭의 내용이 계정 연동 로그인인 걸로 제작해 주세요</a:t>
            </a:r>
            <a:r>
              <a:rPr lang="en-US" altLang="ko-KR" sz="1200"/>
              <a:t>.</a:t>
            </a:r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ko-KR" altLang="en-US" sz="1200"/>
              <a:t>가져온 예시가 네이버라서 아이콘이나 버튼 색상이 초록색인데</a:t>
            </a:r>
            <a:r>
              <a:rPr lang="en-US" altLang="ko-KR" sz="1200"/>
              <a:t>,</a:t>
            </a:r>
          </a:p>
          <a:p>
            <a:pPr lvl="0">
              <a:defRPr/>
            </a:pPr>
            <a:r>
              <a:rPr lang="ko-KR" altLang="en-US" sz="1200"/>
              <a:t>기본 색상은 당근 마켓 생상으로 통일 하겠습니다</a:t>
            </a:r>
            <a:r>
              <a:rPr lang="en-US" altLang="ko-KR" sz="1200"/>
              <a:t>.</a:t>
            </a:r>
          </a:p>
        </p:txBody>
      </p:sp>
      <p:sp>
        <p:nvSpPr>
          <p:cNvPr id="13" name="가로 글상자 12"/>
          <p:cNvSpPr txBox="1"/>
          <p:nvPr/>
        </p:nvSpPr>
        <p:spPr>
          <a:xfrm>
            <a:off x="5664046" y="2426282"/>
            <a:ext cx="6372894" cy="448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로그인 페이지의 비밀번호 찾기와 아이디 찾기의 틀도 로그인과 비슷한 구조로 통일감 있게만 알아서 만들어 주시면 됩니다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가로 글상자 4"/>
          <p:cNvSpPr txBox="1"/>
          <p:nvPr/>
        </p:nvSpPr>
        <p:spPr>
          <a:xfrm>
            <a:off x="6882366" y="272459"/>
            <a:ext cx="4308401" cy="392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b="1">
                <a:solidFill>
                  <a:srgbClr val="800080"/>
                </a:solidFill>
              </a:rPr>
              <a:t>회원 가입 페이지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94832" y="6299126"/>
            <a:ext cx="5108944" cy="276889"/>
          </a:xfrm>
          <a:prstGeom prst="rect">
            <a:avLst/>
          </a:prstGeom>
          <a:solidFill>
            <a:srgbClr val="FCBF66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22922" y="664845"/>
            <a:ext cx="2814662" cy="52476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68123" y="272459"/>
            <a:ext cx="1124261" cy="41533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75781" y="272459"/>
            <a:ext cx="5127994" cy="631308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22922" y="5892535"/>
            <a:ext cx="2814662" cy="326209"/>
          </a:xfrm>
          <a:prstGeom prst="rect">
            <a:avLst/>
          </a:prstGeom>
          <a:solidFill>
            <a:schemeClr val="accent2"/>
          </a:solidFill>
          <a:ln>
            <a:solidFill>
              <a:srgbClr val="F6A32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/>
              <a:t>회원 가입</a:t>
            </a:r>
          </a:p>
        </p:txBody>
      </p:sp>
      <p:sp>
        <p:nvSpPr>
          <p:cNvPr id="10" name="가로 글상자 9"/>
          <p:cNvSpPr txBox="1"/>
          <p:nvPr/>
        </p:nvSpPr>
        <p:spPr>
          <a:xfrm>
            <a:off x="3083441" y="6038595"/>
            <a:ext cx="246499" cy="360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1" name="가로 글상자 10"/>
          <p:cNvSpPr txBox="1"/>
          <p:nvPr/>
        </p:nvSpPr>
        <p:spPr>
          <a:xfrm>
            <a:off x="5664046" y="967052"/>
            <a:ext cx="6372894" cy="1555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회원가입 페이지 전에 약관 동의는 크게 디자인 적으로 의미는 없을 것 같아 제외 했습니다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해당 부분은 알아서 만들어 주시면 될 것 같고요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계정 연동 회원가입의 경우 회원가입하기를 눌렀을 때 선택지로 뜨면 좋을 것 같습니다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로그인 페이지 상자들과 적당히 통일감 있는 정도로만 선택지를 만들어 주시면 됩니다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가져온 예시가 네이버라서 아이콘이나 버튼 색상이 초록색인데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,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기본 색상은 당근 마켓 생상으로 통일 하겠습니다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5781" y="272459"/>
            <a:ext cx="5127994" cy="6313081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6882366" y="272459"/>
            <a:ext cx="4308401" cy="392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b="1">
                <a:solidFill>
                  <a:srgbClr val="800080"/>
                </a:solidFill>
              </a:rPr>
              <a:t>메인 페이지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94832" y="6022236"/>
            <a:ext cx="5108944" cy="553779"/>
          </a:xfrm>
          <a:prstGeom prst="rect">
            <a:avLst/>
          </a:prstGeom>
          <a:solidFill>
            <a:srgbClr val="FCBF66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5781" y="272459"/>
            <a:ext cx="5127994" cy="6313081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6882366" y="272459"/>
            <a:ext cx="4308401" cy="392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b="1">
                <a:solidFill>
                  <a:srgbClr val="800080"/>
                </a:solidFill>
              </a:rPr>
              <a:t>메인 페이지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94832" y="6022236"/>
            <a:ext cx="5108944" cy="553779"/>
          </a:xfrm>
          <a:prstGeom prst="rect">
            <a:avLst/>
          </a:prstGeom>
          <a:solidFill>
            <a:srgbClr val="FCBF66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5781" y="272459"/>
            <a:ext cx="5127994" cy="6313081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6882366" y="272459"/>
            <a:ext cx="4308401" cy="392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b="1">
                <a:solidFill>
                  <a:srgbClr val="800080"/>
                </a:solidFill>
              </a:rPr>
              <a:t>메인 페이지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94832" y="6022236"/>
            <a:ext cx="5108944" cy="553779"/>
          </a:xfrm>
          <a:prstGeom prst="rect">
            <a:avLst/>
          </a:prstGeom>
          <a:solidFill>
            <a:srgbClr val="FCBF66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5781" y="272459"/>
            <a:ext cx="5127994" cy="6313081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6882366" y="272459"/>
            <a:ext cx="4308401" cy="392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b="1">
                <a:solidFill>
                  <a:srgbClr val="800080"/>
                </a:solidFill>
              </a:rPr>
              <a:t>메인 페이지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94832" y="6022236"/>
            <a:ext cx="5108944" cy="553779"/>
          </a:xfrm>
          <a:prstGeom prst="rect">
            <a:avLst/>
          </a:prstGeom>
          <a:solidFill>
            <a:srgbClr val="FCBF66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5781" y="272459"/>
            <a:ext cx="5127994" cy="6313081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6882366" y="272459"/>
            <a:ext cx="4308401" cy="392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b="1">
                <a:solidFill>
                  <a:srgbClr val="800080"/>
                </a:solidFill>
              </a:rPr>
              <a:t>메인 페이지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94832" y="6022236"/>
            <a:ext cx="5108944" cy="553779"/>
          </a:xfrm>
          <a:prstGeom prst="rect">
            <a:avLst/>
          </a:prstGeom>
          <a:solidFill>
            <a:srgbClr val="FCBF66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208</Words>
  <Application>Microsoft Office PowerPoint</Application>
  <PresentationFormat>와이드스크린</PresentationFormat>
  <Paragraphs>59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Calibri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dulfla</dc:creator>
  <cp:lastModifiedBy>GREEN</cp:lastModifiedBy>
  <cp:revision>15</cp:revision>
  <dcterms:created xsi:type="dcterms:W3CDTF">2023-01-02T11:04:32Z</dcterms:created>
  <dcterms:modified xsi:type="dcterms:W3CDTF">2023-01-03T00:24:31Z</dcterms:modified>
  <cp:version>1100.0100.01</cp:version>
</cp:coreProperties>
</file>