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63" r:id="rId3"/>
    <p:sldId id="297" r:id="rId4"/>
    <p:sldId id="271" r:id="rId5"/>
    <p:sldId id="272" r:id="rId6"/>
    <p:sldId id="284" r:id="rId7"/>
    <p:sldId id="281" r:id="rId8"/>
    <p:sldId id="301" r:id="rId9"/>
    <p:sldId id="282" r:id="rId10"/>
    <p:sldId id="303" r:id="rId11"/>
    <p:sldId id="306" r:id="rId12"/>
    <p:sldId id="307" r:id="rId13"/>
    <p:sldId id="283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won.greenart.co.kr/plugin/pdf/web/viewer.php?file=2017/20170906165238.pdf" TargetMode="External"/><Relationship Id="rId2" Type="http://schemas.openxmlformats.org/officeDocument/2006/relationships/hyperlink" Target="https://suwon.greenart.co.kr/plugin/pdf/web/viewer.php?file=2016/20160422110348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2985" y="2505670"/>
            <a:ext cx="2468880" cy="902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>
                <a:solidFill>
                  <a:schemeClr val="bg1"/>
                </a:solidFill>
              </a:rPr>
              <a:t>Team 2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2460" y="3917911"/>
            <a:ext cx="32689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bg1"/>
                </a:solidFill>
              </a:rPr>
              <a:t>김예림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김형관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윤성혁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한인규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9440" y="16332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8562" y="1805950"/>
              <a:ext cx="293061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7388" y="2793023"/>
              <a:ext cx="4561840" cy="2306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040" lvl="0" indent="-257040" algn="just">
                <a:lnSpc>
                  <a:spcPct val="140000"/>
                </a:lnSpc>
                <a:buFont typeface="Arial"/>
                <a:buChar char="•"/>
                <a:defRPr/>
              </a:pPr>
              <a:r>
                <a:rPr lang="ko-KR" altLang="en-US" sz="1500" dirty="0" err="1">
                  <a:solidFill>
                    <a:schemeClr val="bg1"/>
                  </a:solidFill>
                </a:rPr>
                <a:t>백엔드</a:t>
              </a:r>
              <a:r>
                <a:rPr lang="ko-KR" altLang="en-US" sz="1500" dirty="0">
                  <a:solidFill>
                    <a:schemeClr val="bg1"/>
                  </a:solidFill>
                </a:rPr>
                <a:t> 관련으로 어필하기 좋음</a:t>
              </a:r>
            </a:p>
            <a:p>
              <a:pPr marL="257040" lvl="0" indent="-257040" algn="just">
                <a:lnSpc>
                  <a:spcPct val="140000"/>
                </a:lnSpc>
                <a:buFont typeface="Arial"/>
                <a:buChar char="•"/>
                <a:defRPr/>
              </a:pPr>
              <a:r>
                <a:rPr lang="ko-KR" altLang="en-US" sz="1500" dirty="0">
                  <a:solidFill>
                    <a:schemeClr val="bg1"/>
                  </a:solidFill>
                </a:rPr>
                <a:t>게임 레벨을 상중하로 나눠서 만드는 난이도 자체 조절 가능 및 짤막하게 여러가지 시도 가능</a:t>
              </a:r>
            </a:p>
            <a:p>
              <a:pPr marL="257040" lvl="0" indent="-257040" algn="just">
                <a:lnSpc>
                  <a:spcPct val="140000"/>
                </a:lnSpc>
                <a:buFont typeface="Arial"/>
                <a:buChar char="•"/>
                <a:defRPr/>
              </a:pPr>
              <a:r>
                <a:rPr lang="ko-KR" altLang="en-US" sz="1500" dirty="0">
                  <a:solidFill>
                    <a:schemeClr val="bg1"/>
                  </a:solidFill>
                </a:rPr>
                <a:t>게임 레벨 하나하나를 만드는 게 하나의 미니 프로젝트라고도 할 수 있기 때문에 나중에 추가적으로 본인만의 프로젝트로 확장시키기 좋음</a:t>
              </a:r>
            </a:p>
            <a:p>
              <a:pPr marL="257040" lvl="0" indent="-257040" algn="just">
                <a:lnSpc>
                  <a:spcPct val="140000"/>
                </a:lnSpc>
                <a:buFont typeface="Arial"/>
                <a:buChar char="•"/>
                <a:defRPr/>
              </a:pPr>
              <a:r>
                <a:rPr lang="ko-KR" altLang="en-US" sz="1500" dirty="0">
                  <a:solidFill>
                    <a:schemeClr val="bg1"/>
                  </a:solidFill>
                </a:rPr>
                <a:t>게임 외적으로도 여러가지 기능 구현 가능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48402" y="16332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8562" y="1805950"/>
              <a:ext cx="29190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나빠요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5052" y="2692220"/>
              <a:ext cx="456184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7040" lvl="0" indent="-257040" algn="just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 sz="1400" dirty="0">
                  <a:solidFill>
                    <a:schemeClr val="bg1"/>
                  </a:solidFill>
                </a:rPr>
                <a:t>실제 게임 개발이 아니기 때문에 그래픽이 안 좋을 수 밖에 없음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</a:rPr>
                <a:t> 기능은 그렇다고 해도 외적인 것 때문에 좀 하찮아 보일 수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있음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57040" lvl="0" indent="-257040" algn="just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아예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javaFx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나 스윙으로 만드는게 아닌 이상 자바로 넘겨서 처리하는 것보다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javascript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로 처리하는게 더 쉬울 수 있음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marL="257040" lvl="0" indent="-257040" algn="just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 sz="1400" dirty="0">
                  <a:solidFill>
                    <a:schemeClr val="bg1"/>
                  </a:solidFill>
                </a:rPr>
                <a:t>사용자가 쌓은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블럭을</a:t>
              </a:r>
              <a:r>
                <a:rPr lang="ko-KR" altLang="en-US" sz="1400" dirty="0">
                  <a:solidFill>
                    <a:schemeClr val="bg1"/>
                  </a:solidFill>
                </a:rPr>
                <a:t> 코드로 변환하는 과정이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어려움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그래서 </a:t>
              </a:r>
              <a:r>
                <a:rPr lang="ko-KR" altLang="en-US" sz="1400" dirty="0">
                  <a:solidFill>
                    <a:schemeClr val="bg1"/>
                  </a:solidFill>
                </a:rPr>
                <a:t>조금 만들다가 쫄딱 망할 수도 있음</a:t>
              </a:r>
              <a:r>
                <a:rPr lang="en-US" altLang="ko-KR" sz="1400" dirty="0">
                  <a:solidFill>
                    <a:schemeClr val="bg1"/>
                  </a:solidFill>
                </a:rPr>
                <a:t>..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924373" y="381090"/>
            <a:ext cx="3789445" cy="933895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741" y="366750"/>
            <a:ext cx="526477" cy="935313"/>
          </a:xfrm>
          <a:prstGeom prst="rect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413029" y="455812"/>
            <a:ext cx="552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A</a:t>
            </a:r>
            <a:endParaRPr kumimoji="0" lang="ko-KR" altLang="en-US" sz="40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9" name="TextBox 44"/>
          <p:cNvSpPr txBox="1"/>
          <p:nvPr/>
        </p:nvSpPr>
        <p:spPr>
          <a:xfrm>
            <a:off x="1063303" y="606671"/>
            <a:ext cx="42167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150" normalizeH="0" baseline="0" dirty="0" smtClean="0">
                <a:solidFill>
                  <a:srgbClr val="404040"/>
                </a:solidFill>
                <a:latin typeface="마루 부리 Beta"/>
                <a:ea typeface="마루 부리 Beta"/>
                <a:cs typeface="마루 부리 Beta"/>
              </a:rPr>
              <a:t>게임 </a:t>
            </a:r>
            <a:r>
              <a:rPr kumimoji="0" lang="ko-KR" altLang="en-US" sz="2500" b="1" i="0" u="none" strike="noStrike" kern="1200" cap="none" spc="-150" normalizeH="0" baseline="0" dirty="0">
                <a:solidFill>
                  <a:srgbClr val="404040"/>
                </a:solidFill>
                <a:latin typeface="마루 부리 Beta"/>
                <a:ea typeface="마루 부리 Beta"/>
                <a:cs typeface="마루 부리 Beta"/>
              </a:rPr>
              <a:t>만들기 </a:t>
            </a:r>
            <a:endParaRPr kumimoji="0" lang="en-US" altLang="ko-KR" sz="2500" b="1" i="0" u="none" strike="noStrike" kern="1200" cap="none" spc="-150" normalizeH="0" baseline="0" dirty="0">
              <a:solidFill>
                <a:srgbClr val="404040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9440" y="16332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8562" y="1805950"/>
              <a:ext cx="293061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48402" y="16332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8562" y="1805950"/>
              <a:ext cx="29190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나빠요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924373" y="381090"/>
            <a:ext cx="3789445" cy="933895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741" y="366750"/>
            <a:ext cx="526477" cy="935313"/>
          </a:xfrm>
          <a:prstGeom prst="rect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413029" y="455812"/>
            <a:ext cx="552018" cy="69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B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995987" y="3300497"/>
            <a:ext cx="4561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근본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!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사람들이 많이 </a:t>
            </a:r>
            <a:r>
              <a:rPr kumimoji="0" lang="ko-KR" altLang="en-US" sz="16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하는 건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이유가 있다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</a:p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지금까지 </a:t>
            </a:r>
            <a:r>
              <a:rPr kumimoji="0" lang="ko-KR" altLang="en-US" sz="16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배운 거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보여주기 쉬움</a:t>
            </a:r>
          </a:p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추가 기능 요소 좋음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판매자와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채팅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자동 응답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실시간 채팅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),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결제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계정 연동 로그인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)</a:t>
            </a:r>
          </a:p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사람들이 많이 만들어봤을 거기 때문에 참고자료가 많을 수 있음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634482" y="3457503"/>
            <a:ext cx="4561840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just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이미 많았기 때문에 눈에 남을 만한 걸 만들기 어려움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2" name="TextBox 44"/>
          <p:cNvSpPr txBox="1"/>
          <p:nvPr/>
        </p:nvSpPr>
        <p:spPr>
          <a:xfrm>
            <a:off x="1063303" y="606671"/>
            <a:ext cx="4216718" cy="46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150" normalizeH="0" baseline="0">
                <a:solidFill>
                  <a:srgbClr val="404040"/>
                </a:solidFill>
                <a:latin typeface="마루 부리 Beta"/>
                <a:ea typeface="마루 부리 Beta"/>
                <a:cs typeface="마루 부리 Beta"/>
              </a:rPr>
              <a:t>쇼핑몰 만들기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9440" y="16332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8562" y="1805950"/>
              <a:ext cx="293061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48402" y="16332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85520" y="14884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8562" y="1805950"/>
              <a:ext cx="29190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이런 점이 나빠요</a:t>
              </a:r>
              <a:r>
                <a:rPr lang="en-US" altLang="ko-KR" sz="280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924373" y="381090"/>
            <a:ext cx="3789445" cy="933895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741" y="366750"/>
            <a:ext cx="526477" cy="935313"/>
          </a:xfrm>
          <a:prstGeom prst="rect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413029" y="455812"/>
            <a:ext cx="552018" cy="69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C</a:t>
            </a:r>
          </a:p>
        </p:txBody>
      </p:sp>
      <p:sp>
        <p:nvSpPr>
          <p:cNvPr id="20" name="TextBox 44"/>
          <p:cNvSpPr txBox="1"/>
          <p:nvPr/>
        </p:nvSpPr>
        <p:spPr>
          <a:xfrm>
            <a:off x="1063303" y="606671"/>
            <a:ext cx="4216718" cy="46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-150" normalizeH="0" baseline="0">
                <a:solidFill>
                  <a:srgbClr val="404040"/>
                </a:solidFill>
                <a:latin typeface="마루 부리 Beta"/>
                <a:ea typeface="마루 부리 Beta"/>
                <a:cs typeface="마루 부리 Beta"/>
              </a:rPr>
              <a:t>여행 상품 사이트</a:t>
            </a:r>
          </a:p>
        </p:txBody>
      </p:sp>
      <p:sp>
        <p:nvSpPr>
          <p:cNvPr id="21" name="TextBox 6"/>
          <p:cNvSpPr txBox="1"/>
          <p:nvPr/>
        </p:nvSpPr>
        <p:spPr>
          <a:xfrm>
            <a:off x="985520" y="3195827"/>
            <a:ext cx="45618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들어가는 이미지가 화려할 수밖에 없음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좀 부족해도 </a:t>
            </a: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있어 보이기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쉬움</a:t>
            </a:r>
          </a:p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추가 기능 </a:t>
            </a: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쇼핑몰보다 다양하게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제작 가능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   </a:t>
            </a:r>
            <a:r>
              <a:rPr kumimoji="0" lang="en-US" altLang="ko-KR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좌석 이나 객실 예약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결제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계정 연동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여행 </a:t>
            </a: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단체 방으로 단체 채팅</a:t>
            </a:r>
            <a:r>
              <a:rPr lang="en-US" altLang="ko-KR" sz="150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 </a:t>
            </a:r>
            <a:r>
              <a:rPr lang="ko-KR" altLang="en-US" sz="150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여행 선호도 조사를 통한 상품 추천 등등</a:t>
            </a:r>
            <a:r>
              <a:rPr kumimoji="0" lang="en-US" altLang="ko-KR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)</a:t>
            </a:r>
            <a:endParaRPr kumimoji="0" lang="en-US" altLang="ko-KR" sz="1500" b="0" i="0" u="none" strike="noStrike" kern="1200" cap="none" spc="0" normalizeH="0" baseline="0" dirty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6644949" y="3174893"/>
            <a:ext cx="456184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쇼핑몰 사이트보다는 상대적으로 좀 자료가 부족할 수도 있음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</a:p>
          <a:p>
            <a:pPr marL="257040" lvl="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뭘 만들기로 선택하느냐</a:t>
            </a:r>
            <a:r>
              <a:rPr kumimoji="0" lang="en-US" altLang="ko-KR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 </a:t>
            </a:r>
            <a:r>
              <a:rPr kumimoji="0" lang="ko-KR" altLang="en-US" sz="1500" b="0" i="0" u="none" strike="noStrike" kern="1200" cap="none" spc="0" normalizeH="0" baseline="0" dirty="0" smtClean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어떤 식으로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만드느냐에 따라 조금 달라지긴 하겠지만 만들어야 </a:t>
            </a:r>
            <a:r>
              <a:rPr lang="ko-KR" altLang="en-US" sz="1500" dirty="0" smtClean="0">
                <a:solidFill>
                  <a:srgbClr val="FFFFFF"/>
                </a:solidFill>
                <a:cs typeface="마루 부리 Beta"/>
              </a:rPr>
              <a:t>할게 쇼핑몰보다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많아질 가능성이 큼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시간이 촉박할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923920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예시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다른 사람들이 만든 프로젝트는 어떠한가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</a:p>
        </p:txBody>
      </p:sp>
      <p:sp>
        <p:nvSpPr>
          <p:cNvPr id="20" name="직사각형 19">
            <a:hlinkClick r:id="rId2"/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8070" y="4888520"/>
            <a:ext cx="3261362" cy="51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그린 컴퓨터 아카데미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개발 포트폴리오로 올라온 프로젝트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9785" y="4273064"/>
            <a:ext cx="621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여행</a:t>
            </a:r>
          </a:p>
        </p:txBody>
      </p:sp>
      <p:sp>
        <p:nvSpPr>
          <p:cNvPr id="23" name="직사각형 22">
            <a:hlinkClick r:id="rId3"/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45991" y="4888520"/>
            <a:ext cx="3261361" cy="72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그린 컴퓨터 아카데미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개발 포트폴리오로 올라온 프로젝트</a:t>
            </a:r>
          </a:p>
          <a:p>
            <a:pPr lvl="0" algn="just">
              <a:defRPr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 기능 구현은 안 되어 있는 듯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9235" y="4273064"/>
            <a:ext cx="1525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책 판매 사이트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123910" y="4888520"/>
            <a:ext cx="3261361" cy="30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14535" y="4273064"/>
            <a:ext cx="2590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0492" y="2725946"/>
            <a:ext cx="3261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없더라고요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054600" y="238760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77616" y="3244334"/>
            <a:ext cx="4367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676452" y="4447670"/>
            <a:ext cx="4419548" cy="523220"/>
            <a:chOff x="1320852" y="4758750"/>
            <a:chExt cx="4419548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1920240" y="4820900"/>
              <a:ext cx="3820160" cy="387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</a:rPr>
                <a:t>팀장의 역할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676452" y="5257475"/>
            <a:ext cx="4419548" cy="523220"/>
            <a:chOff x="1320852" y="4758750"/>
            <a:chExt cx="4419548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920240" y="4820900"/>
              <a:ext cx="3820160" cy="387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</a:rPr>
                <a:t>프로젝트의 목적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676452" y="6038221"/>
            <a:ext cx="4419548" cy="513073"/>
            <a:chOff x="1320852" y="4758750"/>
            <a:chExt cx="4419548" cy="513073"/>
          </a:xfrm>
        </p:grpSpPr>
        <p:sp>
          <p:nvSpPr>
            <p:cNvPr id="27" name="TextBox 13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rgbClr val="FFFFFF"/>
                  </a:solidFill>
                  <a:cs typeface="마루 부리 Beta"/>
                </a:rPr>
                <a:t>파트 </a:t>
              </a:r>
              <a:r>
                <a:rPr lang="ko-KR" altLang="en-US" sz="2000" dirty="0" smtClean="0">
                  <a:solidFill>
                    <a:srgbClr val="FFFFFF"/>
                  </a:solidFill>
                  <a:cs typeface="마루 부리 Beta"/>
                </a:rPr>
                <a:t>배분</a:t>
              </a:r>
              <a:endParaRPr lang="ko-KR" altLang="en-US" sz="2000" dirty="0">
                <a:solidFill>
                  <a:srgbClr val="FFFFFF"/>
                </a:solidFill>
                <a:cs typeface="마루 부리 Beta"/>
              </a:endParaRPr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1320852" y="4758750"/>
              <a:ext cx="415238" cy="513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3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37656" y="4428725"/>
            <a:ext cx="4419548" cy="512845"/>
            <a:chOff x="1320852" y="4758750"/>
            <a:chExt cx="4419548" cy="512845"/>
          </a:xfrm>
        </p:grpSpPr>
        <p:sp>
          <p:nvSpPr>
            <p:cNvPr id="30" name="TextBox 13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2000" b="0" i="0" u="none" strike="noStrike" kern="1200" cap="none" spc="0" normalizeH="0" baseline="0" dirty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endParaRPr>
            </a:p>
          </p:txBody>
        </p:sp>
        <p:sp>
          <p:nvSpPr>
            <p:cNvPr id="31" name="TextBox 14"/>
            <p:cNvSpPr txBox="1"/>
            <p:nvPr/>
          </p:nvSpPr>
          <p:spPr>
            <a:xfrm>
              <a:off x="1320852" y="4758750"/>
              <a:ext cx="411784" cy="512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4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537656" y="5238529"/>
            <a:ext cx="4419548" cy="512665"/>
            <a:chOff x="1320852" y="4758749"/>
            <a:chExt cx="4419548" cy="512665"/>
          </a:xfrm>
        </p:grpSpPr>
        <p:sp>
          <p:nvSpPr>
            <p:cNvPr id="33" name="TextBox 17"/>
            <p:cNvSpPr txBox="1"/>
            <p:nvPr/>
          </p:nvSpPr>
          <p:spPr>
            <a:xfrm>
              <a:off x="1920240" y="4820899"/>
              <a:ext cx="3820160" cy="393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프로젝트 주제 추천</a:t>
              </a: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320852" y="4758749"/>
              <a:ext cx="411784" cy="512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5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37656" y="6019275"/>
            <a:ext cx="4419548" cy="512970"/>
            <a:chOff x="1320852" y="4758749"/>
            <a:chExt cx="4419548" cy="512970"/>
          </a:xfrm>
        </p:grpSpPr>
        <p:sp>
          <p:nvSpPr>
            <p:cNvPr id="36" name="TextBox 13"/>
            <p:cNvSpPr txBox="1"/>
            <p:nvPr/>
          </p:nvSpPr>
          <p:spPr>
            <a:xfrm>
              <a:off x="1920240" y="4820899"/>
              <a:ext cx="3820160" cy="393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프로젝트 예시</a:t>
              </a:r>
            </a:p>
          </p:txBody>
        </p:sp>
        <p:sp>
          <p:nvSpPr>
            <p:cNvPr id="37" name="TextBox 14"/>
            <p:cNvSpPr txBox="1"/>
            <p:nvPr/>
          </p:nvSpPr>
          <p:spPr>
            <a:xfrm>
              <a:off x="1320852" y="4758749"/>
              <a:ext cx="411784" cy="512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800" b="0" i="0" u="none" strike="noStrike" kern="1200" cap="none" spc="0" normalizeH="0" baseline="0">
                  <a:solidFill>
                    <a:srgbClr val="FFFFFF"/>
                  </a:solidFill>
                  <a:latin typeface="마루 부리 Beta"/>
                  <a:ea typeface="마루 부리 Beta"/>
                  <a:cs typeface="마루 부리 Beta"/>
                </a:rPr>
                <a:t>6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37044" y="4500481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cs typeface="마루 부리 Beta"/>
              </a:rPr>
              <a:t>사용할 프레임워크 및 툴</a:t>
            </a:r>
            <a:r>
              <a:rPr lang="en-US" altLang="ko-KR" dirty="0">
                <a:solidFill>
                  <a:srgbClr val="FFFFFF"/>
                </a:solidFill>
                <a:cs typeface="마루 부리 Beta"/>
              </a:rPr>
              <a:t>,</a:t>
            </a:r>
            <a:r>
              <a:rPr lang="ko-KR" altLang="en-US" dirty="0">
                <a:solidFill>
                  <a:srgbClr val="FFFFFF"/>
                </a:solidFill>
                <a:cs typeface="마루 부리 Beta"/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  <a:cs typeface="마루 부리 Beta"/>
              </a:rPr>
              <a:t>방식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09" y="1812208"/>
            <a:ext cx="446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팀장의 역할</a:t>
            </a:r>
          </a:p>
        </p:txBody>
      </p:sp>
      <p:pic>
        <p:nvPicPr>
          <p:cNvPr id="8" name="그림 7" descr="실내, 테이블, 생활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1590541"/>
            <a:ext cx="6096000" cy="58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300" b="1">
                <a:solidFill>
                  <a:schemeClr val="bg1"/>
                </a:solidFill>
              </a:rPr>
              <a:t>프로젝트의 목적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2"/>
          <p:cNvSpPr txBox="1"/>
          <p:nvPr/>
        </p:nvSpPr>
        <p:spPr>
          <a:xfrm>
            <a:off x="3707423" y="2764956"/>
            <a:ext cx="4777154" cy="1328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시켜서</a:t>
            </a:r>
          </a:p>
          <a:p>
            <a:pPr marL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직업훈련에서 배웠던 것들 복습</a:t>
            </a:r>
          </a:p>
          <a:p>
            <a:pPr marL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취업용 포트폴리오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새로운 내용 배워보기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/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/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/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4810" y="3203893"/>
            <a:ext cx="258592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가장 쉬운 파트 부여</a:t>
            </a:r>
            <a:r>
              <a:rPr lang="en-US" altLang="ko-KR" sz="15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lvl="0" algn="just">
              <a:defRPr/>
            </a:pPr>
            <a:endParaRPr lang="en-US" altLang="ko-KR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다른 팀원들과 나머지 파트 및 상황에 따라 추가적으로</a:t>
            </a: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부가적인 기능 제작 착수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039" y="3099222"/>
            <a:ext cx="25859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기초 파트를 중점으로 부여</a:t>
            </a: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5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 이미 선생님과 만들어본</a:t>
            </a: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500" dirty="0">
                <a:latin typeface="굴림" panose="020B0600000101010101" pitchFamily="50" charset="-127"/>
                <a:ea typeface="굴림" panose="020B0600000101010101" pitchFamily="50" charset="-127"/>
              </a:rPr>
              <a:t>board, </a:t>
            </a: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데이터 입출력 등</a:t>
            </a:r>
          </a:p>
          <a:p>
            <a:pPr lvl="0" algn="just">
              <a:defRPr/>
            </a:pP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추가적인 기능 제작을</a:t>
            </a: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원하는 팀원이 있다면</a:t>
            </a:r>
          </a:p>
          <a:p>
            <a:pPr lvl="0" algn="just">
              <a:defRPr/>
            </a:pPr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해당 팀원들과는 부가적인 기능 제작 착수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1268" y="3203893"/>
            <a:ext cx="258592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500">
                <a:latin typeface="굴림" panose="020B0600000101010101" pitchFamily="50" charset="-127"/>
                <a:ea typeface="굴림" panose="020B0600000101010101" pitchFamily="50" charset="-127"/>
              </a:rPr>
              <a:t>최대한 빠른 시간 내에</a:t>
            </a:r>
          </a:p>
          <a:p>
            <a:pPr lvl="0" algn="just">
              <a:defRPr/>
            </a:pPr>
            <a:r>
              <a:rPr lang="ko-KR" altLang="en-US" sz="1500">
                <a:latin typeface="굴림" panose="020B0600000101010101" pitchFamily="50" charset="-127"/>
                <a:ea typeface="굴림" panose="020B0600000101010101" pitchFamily="50" charset="-127"/>
              </a:rPr>
              <a:t>기초 파트 마무리</a:t>
            </a:r>
          </a:p>
          <a:p>
            <a:pPr lvl="0" algn="just">
              <a:defRPr/>
            </a:pPr>
            <a:endParaRPr lang="ko-KR" altLang="en-US" sz="15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just">
              <a:defRPr/>
            </a:pPr>
            <a:r>
              <a:rPr lang="ko-KR" altLang="en-US" sz="1500">
                <a:latin typeface="굴림" panose="020B0600000101010101" pitchFamily="50" charset="-127"/>
                <a:ea typeface="굴림" panose="020B0600000101010101" pitchFamily="50" charset="-127"/>
              </a:rPr>
              <a:t>만들고자 하는 기능을</a:t>
            </a:r>
          </a:p>
          <a:p>
            <a:pPr lvl="0" algn="just">
              <a:defRPr/>
            </a:pPr>
            <a:r>
              <a:rPr lang="ko-KR" altLang="en-US" sz="1500">
                <a:latin typeface="굴림" panose="020B0600000101010101" pitchFamily="50" charset="-127"/>
                <a:ea typeface="굴림" panose="020B0600000101010101" pitchFamily="50" charset="-127"/>
              </a:rPr>
              <a:t>추려서 해당 기능 제작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141738" y="1733902"/>
            <a:ext cx="2585922" cy="84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chemeClr val="lt1"/>
                </a:solidFill>
                <a:latin typeface="마루 부리 Beta"/>
                <a:ea typeface="마루 부리 Beta"/>
                <a:cs typeface="마루 부리 Beta"/>
              </a:rPr>
              <a:t>1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5835764" y="1739763"/>
            <a:ext cx="2585922" cy="84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2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9501303" y="1745624"/>
            <a:ext cx="2585922" cy="85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0" normalizeH="0" baseline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171445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파트 배분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64173" y="1697567"/>
            <a:ext cx="859775" cy="76823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73873" y="1697567"/>
            <a:ext cx="6065157" cy="768235"/>
          </a:xfrm>
          <a:prstGeom prst="rect">
            <a:avLst/>
          </a:prstGeom>
          <a:solidFill>
            <a:schemeClr val="accent3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809" y="1741302"/>
            <a:ext cx="290412" cy="64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7239" y="1751981"/>
            <a:ext cx="56772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spc="-300" dirty="0">
                <a:solidFill>
                  <a:schemeClr val="bg1"/>
                </a:solidFill>
                <a:latin typeface="+mn-ea"/>
              </a:rPr>
              <a:t>선생님이 제시하신  분야</a:t>
            </a:r>
            <a:r>
              <a:rPr lang="en-US" altLang="ko-KR" sz="1700" spc="-300" dirty="0">
                <a:solidFill>
                  <a:schemeClr val="bg1"/>
                </a:solidFill>
                <a:latin typeface="+mn-ea"/>
              </a:rPr>
              <a:t>(4</a:t>
            </a:r>
            <a:r>
              <a:rPr lang="ko-KR" altLang="en-US" sz="1700" spc="-300" dirty="0">
                <a:solidFill>
                  <a:schemeClr val="bg1"/>
                </a:solidFill>
                <a:latin typeface="+mn-ea"/>
              </a:rPr>
              <a:t>가지</a:t>
            </a:r>
            <a:r>
              <a:rPr lang="en-US" altLang="ko-KR" sz="1700" spc="-3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700" spc="-300" dirty="0">
                <a:solidFill>
                  <a:schemeClr val="bg1"/>
                </a:solidFill>
                <a:latin typeface="+mn-ea"/>
              </a:rPr>
              <a:t> 대로  나눠서 해당  파트를  담당하는 사람이 해당 파트의 모든 요소 제작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64173" y="2538845"/>
            <a:ext cx="859775" cy="768235"/>
          </a:xfrm>
          <a:prstGeom prst="rect">
            <a:avLst/>
          </a:prstGeom>
          <a:solidFill>
            <a:srgbClr val="8686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73873" y="2538845"/>
            <a:ext cx="6065157" cy="768235"/>
          </a:xfrm>
          <a:prstGeom prst="rect">
            <a:avLst/>
          </a:prstGeom>
          <a:solidFill>
            <a:srgbClr val="868686"/>
          </a:solidFill>
          <a:ln>
            <a:solidFill>
              <a:schemeClr val="l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49443" y="2592918"/>
            <a:ext cx="290412" cy="6360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65258" y="3414395"/>
            <a:ext cx="859775" cy="7682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74958" y="3414395"/>
            <a:ext cx="6065157" cy="768235"/>
          </a:xfrm>
          <a:prstGeom prst="rect">
            <a:avLst/>
          </a:prstGeom>
          <a:solidFill>
            <a:schemeClr val="accent5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50528" y="3468468"/>
            <a:ext cx="290412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64173" y="4286995"/>
            <a:ext cx="859775" cy="7682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73873" y="4286995"/>
            <a:ext cx="6065157" cy="7682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 algn="ctr">
            <a:solidFill>
              <a:schemeClr val="lt1"/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2438809" y="4330730"/>
            <a:ext cx="290412" cy="639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0" i="0" u="none" strike="noStrike" kern="1200" cap="none" spc="-300" normalizeH="0" baseline="0">
                <a:solidFill>
                  <a:srgbClr val="FFFFFF"/>
                </a:solidFill>
                <a:latin typeface="마루 부리 Beta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64173" y="5151599"/>
            <a:ext cx="859775" cy="768235"/>
          </a:xfrm>
          <a:prstGeom prst="rect">
            <a:avLst/>
          </a:prstGeom>
          <a:solidFill>
            <a:schemeClr val="dk1">
              <a:alpha val="10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3873" y="5151599"/>
            <a:ext cx="6065157" cy="768235"/>
          </a:xfrm>
          <a:prstGeom prst="rect">
            <a:avLst/>
          </a:prstGeom>
          <a:solidFill>
            <a:schemeClr val="dk1">
              <a:alpha val="100000"/>
            </a:schemeClr>
          </a:solidFill>
          <a:ln w="9525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449443" y="5205672"/>
            <a:ext cx="290412" cy="640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0" i="0" u="none" strike="noStrike" kern="1200" cap="none" spc="-300" normalizeH="0" baseline="0">
                <a:solidFill>
                  <a:srgbClr val="FFFFFF"/>
                </a:solidFill>
                <a:latin typeface="마루 부리 Beta"/>
              </a:rPr>
              <a:t>5</a:t>
            </a:r>
          </a:p>
        </p:txBody>
      </p:sp>
      <p:sp>
        <p:nvSpPr>
          <p:cNvPr id="44" name="TextBox 22"/>
          <p:cNvSpPr txBox="1"/>
          <p:nvPr/>
        </p:nvSpPr>
        <p:spPr>
          <a:xfrm>
            <a:off x="3726402" y="2586352"/>
            <a:ext cx="56772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분야별로  팀장을  둬서  총괄적인  부분을  지도할  사람을  뽑되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모든  팀원이  모든  분야에  대해  작업</a:t>
            </a:r>
          </a:p>
        </p:txBody>
      </p:sp>
      <p:sp>
        <p:nvSpPr>
          <p:cNvPr id="45" name="TextBox 22"/>
          <p:cNvSpPr txBox="1"/>
          <p:nvPr/>
        </p:nvSpPr>
        <p:spPr>
          <a:xfrm>
            <a:off x="3675516" y="3470147"/>
            <a:ext cx="56772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각  분야  별  팀장  없이  페이지나  기능  단위로  나누어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해당  파트를  맡은  사람이  해당  파트  관련  모든  부분  제작</a:t>
            </a:r>
          </a:p>
        </p:txBody>
      </p:sp>
      <p:sp>
        <p:nvSpPr>
          <p:cNvPr id="46" name="TextBox 22"/>
          <p:cNvSpPr txBox="1"/>
          <p:nvPr/>
        </p:nvSpPr>
        <p:spPr>
          <a:xfrm>
            <a:off x="3669356" y="4338654"/>
            <a:ext cx="567728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원하는  분야가  없는  부분은  공통으로  제작하고</a:t>
            </a:r>
            <a:r>
              <a:rPr kumimoji="0" lang="en-US" altLang="ko-KR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,</a:t>
            </a: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  원하는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분야에  대한  내용에서  명확하게  한  </a:t>
            </a:r>
            <a:r>
              <a:rPr kumimoji="0" lang="ko-KR" altLang="en-US" sz="1700" b="0" i="0" u="none" strike="noStrike" kern="1200" cap="none" spc="-300" normalizeH="0" baseline="0" dirty="0" err="1">
                <a:solidFill>
                  <a:srgbClr val="FFFFFF"/>
                </a:solidFill>
                <a:latin typeface="마루 부리 Beta"/>
              </a:rPr>
              <a:t>파트씩</a:t>
            </a:r>
            <a:r>
              <a:rPr kumimoji="0" lang="ko-KR" altLang="en-US" sz="1700" b="0" i="0" u="none" strike="noStrike" kern="1200" cap="none" spc="-300" normalizeH="0" baseline="0" dirty="0">
                <a:solidFill>
                  <a:srgbClr val="FFFFFF"/>
                </a:solidFill>
                <a:latin typeface="마루 부리 Beta"/>
              </a:rPr>
              <a:t>  총괄하여  제작</a:t>
            </a:r>
          </a:p>
        </p:txBody>
      </p:sp>
      <p:sp>
        <p:nvSpPr>
          <p:cNvPr id="47" name="TextBox 22"/>
          <p:cNvSpPr txBox="1"/>
          <p:nvPr/>
        </p:nvSpPr>
        <p:spPr>
          <a:xfrm>
            <a:off x="3721690" y="5320704"/>
            <a:ext cx="5677288" cy="35394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-300" normalizeH="0" baseline="0">
                <a:solidFill>
                  <a:srgbClr val="FFFFFF"/>
                </a:solidFill>
                <a:latin typeface="마루 부리 Beta"/>
              </a:rPr>
              <a:t>기타  다른  의견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550540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사용할 프레임워크 및 툴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방식</a:t>
            </a:r>
            <a:endParaRPr lang="ko-KR" altLang="en-US" sz="3200" spc="-300">
              <a:solidFill>
                <a:srgbClr val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444" y="4439958"/>
            <a:ext cx="497205" cy="435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300"/>
              <a:t>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2560" y="2659710"/>
            <a:ext cx="1706880" cy="4398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300">
                <a:solidFill>
                  <a:schemeClr val="bg1"/>
                </a:solidFill>
              </a:rPr>
              <a:t>프레임 워크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0626" y="4419024"/>
            <a:ext cx="773431" cy="435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300"/>
              <a:t>방식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5" y="111525"/>
            <a:ext cx="435288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예상되는 분야별 작업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6360" y="2151529"/>
            <a:ext cx="11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문서 작성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18585" y="2151529"/>
            <a:ext cx="1611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데이터 베이스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14210" y="2151529"/>
            <a:ext cx="8877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백엔드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557385" y="2151529"/>
            <a:ext cx="13258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프론트엔드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7950" y="3273238"/>
            <a:ext cx="1682895" cy="1363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문서 작성</a:t>
            </a:r>
          </a:p>
          <a:p>
            <a:pPr lvl="0"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 분석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기초 테이블 제작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등의 문서 작성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6508" y="3273238"/>
            <a:ext cx="1682895" cy="187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관련된 전반</a:t>
            </a:r>
          </a:p>
          <a:p>
            <a:pPr lvl="0"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ERD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다이어그램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제약조건과 설정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제작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5067" y="3273238"/>
            <a:ext cx="1682895" cy="858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부분 전반</a:t>
            </a:r>
          </a:p>
          <a:p>
            <a:pPr lvl="0" algn="just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구현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83173" y="3273238"/>
            <a:ext cx="1682895" cy="190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CSS, </a:t>
            </a: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>
              <a:lnSpc>
                <a:spcPct val="120000"/>
              </a:lnSpc>
              <a:defRPr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구성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디자인  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요소 위치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 등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99920" lvl="0" indent="-19992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구현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9881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주제 추천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모서리가 둥근 직사각형 39"/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09921" y="5523674"/>
            <a:ext cx="3128032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/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2" name="모서리가 둥근 직사각형 44"/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/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6" name="모서리가 둥근 직사각형 46"/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09920" y="3953217"/>
            <a:ext cx="206835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/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05349" y="4976392"/>
            <a:ext cx="677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3764108" y="5335574"/>
            <a:ext cx="112299" cy="105823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8534" y="3429000"/>
            <a:ext cx="612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2726341" y="3724399"/>
            <a:ext cx="112299" cy="105823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A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B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C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25654" y="1454500"/>
            <a:ext cx="4216718" cy="130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미니 게임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만들기 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게임 난이도 설정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상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중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하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회원제 무료 게임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공략 게시판 등등</a:t>
            </a:r>
          </a:p>
          <a:p>
            <a:pPr lvl="0" algn="just">
              <a:defRPr/>
            </a:pP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휴먼 리소스 머신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시티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게임류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15188" y="3374201"/>
            <a:ext cx="4216718" cy="824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쇼핑몰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책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음반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옷  뭘 파는지는 무관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결제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계정 연동 로그인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판매자와 채팅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25654" y="5105494"/>
            <a:ext cx="4216718" cy="81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여행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예약 관련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여행 단체방</a:t>
            </a:r>
          </a:p>
          <a:p>
            <a:pPr lvl="0" algn="just">
              <a:defRPr/>
            </a:pP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결제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계정 연동 로그인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지도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단체 채팅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651</Words>
  <Application>Microsoft Office PowerPoint</Application>
  <PresentationFormat>와이드스크린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GREEN</cp:lastModifiedBy>
  <cp:revision>128</cp:revision>
  <dcterms:created xsi:type="dcterms:W3CDTF">2020-11-18T01:48:02Z</dcterms:created>
  <dcterms:modified xsi:type="dcterms:W3CDTF">2023-01-02T00:00:48Z</dcterms:modified>
  <cp:version/>
</cp:coreProperties>
</file>