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1" r:id="rId4"/>
    <p:sldId id="267" r:id="rId5"/>
    <p:sldId id="273" r:id="rId6"/>
    <p:sldId id="274" r:id="rId7"/>
    <p:sldId id="292" r:id="rId8"/>
    <p:sldId id="272" r:id="rId9"/>
    <p:sldId id="271" r:id="rId10"/>
    <p:sldId id="264" r:id="rId11"/>
    <p:sldId id="266" r:id="rId12"/>
    <p:sldId id="279" r:id="rId13"/>
    <p:sldId id="275" r:id="rId14"/>
    <p:sldId id="276" r:id="rId15"/>
    <p:sldId id="277" r:id="rId16"/>
    <p:sldId id="278" r:id="rId17"/>
    <p:sldId id="293" r:id="rId18"/>
    <p:sldId id="280" r:id="rId19"/>
    <p:sldId id="290" r:id="rId20"/>
    <p:sldId id="281" r:id="rId21"/>
    <p:sldId id="284" r:id="rId22"/>
    <p:sldId id="289" r:id="rId23"/>
    <p:sldId id="282" r:id="rId24"/>
    <p:sldId id="269" r:id="rId25"/>
    <p:sldId id="283" r:id="rId26"/>
    <p:sldId id="285" r:id="rId27"/>
    <p:sldId id="286" r:id="rId28"/>
    <p:sldId id="294" r:id="rId29"/>
    <p:sldId id="291" r:id="rId30"/>
    <p:sldId id="287" r:id="rId31"/>
    <p:sldId id="288" r:id="rId32"/>
    <p:sldId id="257" r:id="rId33"/>
    <p:sldId id="256" r:id="rId34"/>
    <p:sldId id="259" r:id="rId35"/>
    <p:sldId id="263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3945"/>
    <a:srgbClr val="75ADBE"/>
    <a:srgbClr val="CEB6A4"/>
    <a:srgbClr val="FD8766"/>
    <a:srgbClr val="0094AE"/>
    <a:srgbClr val="F86238"/>
    <a:srgbClr val="01629B"/>
    <a:srgbClr val="D6CECF"/>
    <a:srgbClr val="C7B7B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12" y="32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DA-46B3-8848-1679D2A10C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DA-46B3-8848-1679D2A10C9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DA-46B3-8848-1679D2A10C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90128B5A-CE6E-4993-BB03-BF98D4C75CCB}" type="asst">
      <dgm:prSet phldrT="[텍스트]"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0D1911B1-F3A8-421F-8C2E-4E2AD8C3019E}" type="par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4D4187E9-8029-4BD7-BEE3-C2EB91FA11D8}" type="sib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EACF14DB-7452-4CA0-A8DD-6D68B06BA01E}">
      <dgm:prSet phldrT="[텍스트]" custT="1"/>
      <dgm:spPr>
        <a:solidFill>
          <a:schemeClr val="accent4"/>
        </a:solidFill>
      </dgm:spPr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3FE3C314-CD11-45C1-BF16-C5DF84B1486B}" type="parTrans" cxnId="{ADFB4700-F391-493A-B608-231E90488135}">
      <dgm:prSet/>
      <dgm:spPr/>
      <dgm:t>
        <a:bodyPr/>
        <a:lstStyle/>
        <a:p>
          <a:pPr latinLnBrk="1"/>
          <a:endParaRPr lang="ko-KR" altLang="en-US"/>
        </a:p>
      </dgm:t>
    </dgm:pt>
    <dgm:pt modelId="{586CACE5-F797-46E1-8598-7D2047ED9D79}" type="sibTrans" cxnId="{ADFB4700-F391-493A-B608-231E90488135}">
      <dgm:prSet/>
      <dgm:spPr/>
      <dgm:t>
        <a:bodyPr/>
        <a:lstStyle/>
        <a:p>
          <a:pPr latinLnBrk="1"/>
          <a:endParaRPr lang="ko-KR" altLang="en-US"/>
        </a:p>
      </dgm:t>
    </dgm:pt>
    <dgm:pt modelId="{E39CD646-FCB0-4959-A1ED-A463774C1877}">
      <dgm:prSet phldrT="[텍스트]"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875899BE-6ABD-47A7-A6EE-D962AA19F5EF}" type="parTrans" cxnId="{F847C648-9862-4950-90D0-973BA747660C}">
      <dgm:prSet/>
      <dgm:spPr/>
      <dgm:t>
        <a:bodyPr/>
        <a:lstStyle/>
        <a:p>
          <a:pPr latinLnBrk="1"/>
          <a:endParaRPr lang="ko-KR" altLang="en-US"/>
        </a:p>
      </dgm:t>
    </dgm:pt>
    <dgm:pt modelId="{AEB6FB53-E08E-46AF-B22A-2B027ADAD9B8}" type="sibTrans" cxnId="{F847C648-9862-4950-90D0-973BA747660C}">
      <dgm:prSet/>
      <dgm:spPr/>
      <dgm:t>
        <a:bodyPr/>
        <a:lstStyle/>
        <a:p>
          <a:pPr latinLnBrk="1"/>
          <a:endParaRPr lang="ko-KR" altLang="en-US"/>
        </a:p>
      </dgm:t>
    </dgm:pt>
    <dgm:pt modelId="{CEE919E7-0BAC-46D3-9ADA-40CCD3283073}">
      <dgm:prSet phldrT="[텍스트]"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BE25C6F0-D4F4-4246-B7D3-4C3AFD8E602F}" type="parTrans" cxnId="{9EA5BB4A-C8B2-4CFE-99A2-7A83E455DB0F}">
      <dgm:prSet/>
      <dgm:spPr/>
      <dgm:t>
        <a:bodyPr/>
        <a:lstStyle/>
        <a:p>
          <a:pPr latinLnBrk="1"/>
          <a:endParaRPr lang="ko-KR" altLang="en-US"/>
        </a:p>
      </dgm:t>
    </dgm:pt>
    <dgm:pt modelId="{516B86BE-1CA2-42FE-8BA7-70714193F808}" type="sibTrans" cxnId="{9EA5BB4A-C8B2-4CFE-99A2-7A83E455DB0F}">
      <dgm:prSet/>
      <dgm:spPr/>
      <dgm:t>
        <a:bodyPr/>
        <a:lstStyle/>
        <a:p>
          <a:pPr latinLnBrk="1"/>
          <a:endParaRPr lang="ko-KR" altLang="en-US"/>
        </a:p>
      </dgm:t>
    </dgm:pt>
    <dgm:pt modelId="{5383B627-8972-442A-A66F-C3F75FCCEEDF}">
      <dgm:prSet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E73655CF-AB34-4D22-BFD2-E7F279508B11}" type="parTrans" cxnId="{1C1FC06B-8B2D-4133-BED0-76006413D073}">
      <dgm:prSet/>
      <dgm:spPr/>
      <dgm:t>
        <a:bodyPr/>
        <a:lstStyle/>
        <a:p>
          <a:pPr latinLnBrk="1"/>
          <a:endParaRPr lang="ko-KR" altLang="en-US"/>
        </a:p>
      </dgm:t>
    </dgm:pt>
    <dgm:pt modelId="{FE3ACA78-3F0A-4BF8-8594-0AE0637CA3F3}" type="sibTrans" cxnId="{1C1FC06B-8B2D-4133-BED0-76006413D073}">
      <dgm:prSet/>
      <dgm:spPr/>
      <dgm:t>
        <a:bodyPr/>
        <a:lstStyle/>
        <a:p>
          <a:pPr latinLnBrk="1"/>
          <a:endParaRPr lang="ko-KR" altLang="en-US"/>
        </a:p>
      </dgm:t>
    </dgm:pt>
    <dgm:pt modelId="{D3D47ABC-D8CD-4B6E-A527-B483AA9F01A5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B96AC9B3-EB77-4693-AC60-918BF170838D}" type="parTrans" cxnId="{DDBFEE17-3CA1-4F52-B6D8-9C7D9614D41E}">
      <dgm:prSet/>
      <dgm:spPr/>
      <dgm:t>
        <a:bodyPr/>
        <a:lstStyle/>
        <a:p>
          <a:pPr latinLnBrk="1"/>
          <a:endParaRPr lang="ko-KR" altLang="en-US"/>
        </a:p>
      </dgm:t>
    </dgm:pt>
    <dgm:pt modelId="{EECEE07A-AE29-4F9C-BF24-66A9B7DEF297}" type="sibTrans" cxnId="{DDBFEE17-3CA1-4F52-B6D8-9C7D9614D41E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36AAF8D-CC85-4289-80DF-6C94C1A19D49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6FE62D-7C05-468D-9D66-38C6B1BEA1BE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17D0E71E-E7B3-4E76-ACE2-8AA0CA0AE3B9}" type="pres">
      <dgm:prSet presAssocID="{1E05D724-9176-4F35-9680-49B560268DF2}" presName="rootComposite1" presStyleCnt="0"/>
      <dgm:spPr/>
    </dgm:pt>
    <dgm:pt modelId="{2606AC7D-3488-4267-830A-9D65A961B5E9}" type="pres">
      <dgm:prSet presAssocID="{1E05D724-9176-4F35-9680-49B560268DF2}" presName="rootText1" presStyleLbl="node0" presStyleIdx="0" presStyleCnt="1">
        <dgm:presLayoutVars>
          <dgm:chMax/>
          <dgm:chPref val="3"/>
        </dgm:presLayoutVars>
      </dgm:prSet>
      <dgm:spPr/>
    </dgm:pt>
    <dgm:pt modelId="{0E19AEFC-0550-418E-BC9A-0D39654C2B4A}" type="pres">
      <dgm:prSet presAssocID="{1E05D724-9176-4F35-9680-49B560268DF2}" presName="titleText1" presStyleLbl="fgAcc0" presStyleIdx="0" presStyleCnt="1">
        <dgm:presLayoutVars>
          <dgm:chMax val="0"/>
          <dgm:chPref val="0"/>
        </dgm:presLayoutVars>
      </dgm:prSet>
      <dgm:spPr/>
    </dgm:pt>
    <dgm:pt modelId="{364FB08D-9F68-4529-A159-62853CB2C5F7}" type="pres">
      <dgm:prSet presAssocID="{1E05D724-9176-4F35-9680-49B560268DF2}" presName="rootConnector1" presStyleLbl="node1" presStyleIdx="0" presStyleCnt="5"/>
      <dgm:spPr/>
    </dgm:pt>
    <dgm:pt modelId="{B3ACDE68-406D-4702-A1A9-2D13C11D7FBA}" type="pres">
      <dgm:prSet presAssocID="{1E05D724-9176-4F35-9680-49B560268DF2}" presName="hierChild2" presStyleCnt="0"/>
      <dgm:spPr/>
    </dgm:pt>
    <dgm:pt modelId="{209F8C7A-D6EB-48BD-8D4E-4213BBA72E31}" type="pres">
      <dgm:prSet presAssocID="{3FE3C314-CD11-45C1-BF16-C5DF84B1486B}" presName="Name37" presStyleLbl="parChTrans1D2" presStyleIdx="0" presStyleCnt="4"/>
      <dgm:spPr/>
    </dgm:pt>
    <dgm:pt modelId="{C763D53A-345D-4FF7-B646-FE36018B71EC}" type="pres">
      <dgm:prSet presAssocID="{EACF14DB-7452-4CA0-A8DD-6D68B06BA01E}" presName="hierRoot2" presStyleCnt="0">
        <dgm:presLayoutVars>
          <dgm:hierBranch val="init"/>
        </dgm:presLayoutVars>
      </dgm:prSet>
      <dgm:spPr/>
    </dgm:pt>
    <dgm:pt modelId="{CC49954A-2731-495A-9EBE-C310D699C250}" type="pres">
      <dgm:prSet presAssocID="{EACF14DB-7452-4CA0-A8DD-6D68B06BA01E}" presName="rootComposite" presStyleCnt="0"/>
      <dgm:spPr/>
    </dgm:pt>
    <dgm:pt modelId="{76304A86-D72F-4845-A11C-53A1F75F0111}" type="pres">
      <dgm:prSet presAssocID="{EACF14DB-7452-4CA0-A8DD-6D68B06BA01E}" presName="rootText" presStyleLbl="node1" presStyleIdx="0" presStyleCnt="5">
        <dgm:presLayoutVars>
          <dgm:chMax/>
          <dgm:chPref val="3"/>
        </dgm:presLayoutVars>
      </dgm:prSet>
      <dgm:spPr/>
    </dgm:pt>
    <dgm:pt modelId="{88C7608C-8121-4D2B-A979-CC7E69EFA030}" type="pres">
      <dgm:prSet presAssocID="{EACF14DB-7452-4CA0-A8DD-6D68B06BA01E}" presName="titleText2" presStyleLbl="fgAcc1" presStyleIdx="0" presStyleCnt="5">
        <dgm:presLayoutVars>
          <dgm:chMax val="0"/>
          <dgm:chPref val="0"/>
        </dgm:presLayoutVars>
      </dgm:prSet>
      <dgm:spPr/>
    </dgm:pt>
    <dgm:pt modelId="{0215A45A-C164-42E5-AFB8-9A38D6102348}" type="pres">
      <dgm:prSet presAssocID="{EACF14DB-7452-4CA0-A8DD-6D68B06BA01E}" presName="rootConnector" presStyleLbl="node2" presStyleIdx="0" presStyleCnt="0"/>
      <dgm:spPr/>
    </dgm:pt>
    <dgm:pt modelId="{7EF2C6BB-0806-40F6-BE55-F557BD66EEB3}" type="pres">
      <dgm:prSet presAssocID="{EACF14DB-7452-4CA0-A8DD-6D68B06BA01E}" presName="hierChild4" presStyleCnt="0"/>
      <dgm:spPr/>
    </dgm:pt>
    <dgm:pt modelId="{B0365394-01DB-4235-B8A9-40C52EE5C72F}" type="pres">
      <dgm:prSet presAssocID="{E73655CF-AB34-4D22-BFD2-E7F279508B11}" presName="Name37" presStyleLbl="parChTrans1D3" presStyleIdx="0" presStyleCnt="2"/>
      <dgm:spPr/>
    </dgm:pt>
    <dgm:pt modelId="{07CDB160-4B11-4EF6-8911-C2155E6DD727}" type="pres">
      <dgm:prSet presAssocID="{5383B627-8972-442A-A66F-C3F75FCCEEDF}" presName="hierRoot2" presStyleCnt="0">
        <dgm:presLayoutVars>
          <dgm:hierBranch val="init"/>
        </dgm:presLayoutVars>
      </dgm:prSet>
      <dgm:spPr/>
    </dgm:pt>
    <dgm:pt modelId="{77C8C06D-75A6-4DBC-ACFE-EA0C714F9664}" type="pres">
      <dgm:prSet presAssocID="{5383B627-8972-442A-A66F-C3F75FCCEEDF}" presName="rootComposite" presStyleCnt="0"/>
      <dgm:spPr/>
    </dgm:pt>
    <dgm:pt modelId="{A30D2D6A-9312-4938-8F7E-7947FF14B2F7}" type="pres">
      <dgm:prSet presAssocID="{5383B627-8972-442A-A66F-C3F75FCCEEDF}" presName="rootText" presStyleLbl="node1" presStyleIdx="1" presStyleCnt="5">
        <dgm:presLayoutVars>
          <dgm:chMax/>
          <dgm:chPref val="3"/>
        </dgm:presLayoutVars>
      </dgm:prSet>
      <dgm:spPr/>
    </dgm:pt>
    <dgm:pt modelId="{44FDA98A-03C4-4F77-B573-1A3EBE5EA50D}" type="pres">
      <dgm:prSet presAssocID="{5383B627-8972-442A-A66F-C3F75FCCEEDF}" presName="titleText2" presStyleLbl="fgAcc1" presStyleIdx="1" presStyleCnt="5">
        <dgm:presLayoutVars>
          <dgm:chMax val="0"/>
          <dgm:chPref val="0"/>
        </dgm:presLayoutVars>
      </dgm:prSet>
      <dgm:spPr/>
    </dgm:pt>
    <dgm:pt modelId="{64E33EBF-C6EF-4806-A0D6-BB462E3FA252}" type="pres">
      <dgm:prSet presAssocID="{5383B627-8972-442A-A66F-C3F75FCCEEDF}" presName="rootConnector" presStyleLbl="node3" presStyleIdx="0" presStyleCnt="0"/>
      <dgm:spPr/>
    </dgm:pt>
    <dgm:pt modelId="{84D8C10B-8C3D-4C29-A8D0-397253991AA2}" type="pres">
      <dgm:prSet presAssocID="{5383B627-8972-442A-A66F-C3F75FCCEEDF}" presName="hierChild4" presStyleCnt="0"/>
      <dgm:spPr/>
    </dgm:pt>
    <dgm:pt modelId="{5B288D22-4ADE-41B7-8038-38445F1DEE6C}" type="pres">
      <dgm:prSet presAssocID="{5383B627-8972-442A-A66F-C3F75FCCEEDF}" presName="hierChild5" presStyleCnt="0"/>
      <dgm:spPr/>
    </dgm:pt>
    <dgm:pt modelId="{55DA9286-194D-4771-961D-8FB87BB1F647}" type="pres">
      <dgm:prSet presAssocID="{B96AC9B3-EB77-4693-AC60-918BF170838D}" presName="Name37" presStyleLbl="parChTrans1D3" presStyleIdx="1" presStyleCnt="2"/>
      <dgm:spPr/>
    </dgm:pt>
    <dgm:pt modelId="{421A807D-5610-4FD3-BD4C-FE95241EB792}" type="pres">
      <dgm:prSet presAssocID="{D3D47ABC-D8CD-4B6E-A527-B483AA9F01A5}" presName="hierRoot2" presStyleCnt="0">
        <dgm:presLayoutVars>
          <dgm:hierBranch val="init"/>
        </dgm:presLayoutVars>
      </dgm:prSet>
      <dgm:spPr/>
    </dgm:pt>
    <dgm:pt modelId="{2B6F6516-E552-4732-B499-514E9650A760}" type="pres">
      <dgm:prSet presAssocID="{D3D47ABC-D8CD-4B6E-A527-B483AA9F01A5}" presName="rootComposite" presStyleCnt="0"/>
      <dgm:spPr/>
    </dgm:pt>
    <dgm:pt modelId="{F42EABCD-F1BA-49F4-9E70-0E3465203FBE}" type="pres">
      <dgm:prSet presAssocID="{D3D47ABC-D8CD-4B6E-A527-B483AA9F01A5}" presName="rootText" presStyleLbl="node1" presStyleIdx="2" presStyleCnt="5">
        <dgm:presLayoutVars>
          <dgm:chMax/>
          <dgm:chPref val="3"/>
        </dgm:presLayoutVars>
      </dgm:prSet>
      <dgm:spPr/>
    </dgm:pt>
    <dgm:pt modelId="{487923CA-7D77-47BB-A02E-0BE32EC6C482}" type="pres">
      <dgm:prSet presAssocID="{D3D47ABC-D8CD-4B6E-A527-B483AA9F01A5}" presName="titleText2" presStyleLbl="fgAcc1" presStyleIdx="2" presStyleCnt="5">
        <dgm:presLayoutVars>
          <dgm:chMax val="0"/>
          <dgm:chPref val="0"/>
        </dgm:presLayoutVars>
      </dgm:prSet>
      <dgm:spPr/>
    </dgm:pt>
    <dgm:pt modelId="{34E695D3-6BB9-42B7-9D55-E8B32E2BF678}" type="pres">
      <dgm:prSet presAssocID="{D3D47ABC-D8CD-4B6E-A527-B483AA9F01A5}" presName="rootConnector" presStyleLbl="node3" presStyleIdx="0" presStyleCnt="0"/>
      <dgm:spPr/>
    </dgm:pt>
    <dgm:pt modelId="{815A3BE3-43DC-4062-B7EF-F6987D37F75D}" type="pres">
      <dgm:prSet presAssocID="{D3D47ABC-D8CD-4B6E-A527-B483AA9F01A5}" presName="hierChild4" presStyleCnt="0"/>
      <dgm:spPr/>
    </dgm:pt>
    <dgm:pt modelId="{D5F4B1B7-E372-4FB7-83CB-5013700EE324}" type="pres">
      <dgm:prSet presAssocID="{D3D47ABC-D8CD-4B6E-A527-B483AA9F01A5}" presName="hierChild5" presStyleCnt="0"/>
      <dgm:spPr/>
    </dgm:pt>
    <dgm:pt modelId="{8BBF87E2-D8F8-4D41-AFF6-B4AB22569645}" type="pres">
      <dgm:prSet presAssocID="{EACF14DB-7452-4CA0-A8DD-6D68B06BA01E}" presName="hierChild5" presStyleCnt="0"/>
      <dgm:spPr/>
    </dgm:pt>
    <dgm:pt modelId="{3571791E-6B87-4837-8740-4D6D484F9D67}" type="pres">
      <dgm:prSet presAssocID="{875899BE-6ABD-47A7-A6EE-D962AA19F5EF}" presName="Name37" presStyleLbl="parChTrans1D2" presStyleIdx="1" presStyleCnt="4"/>
      <dgm:spPr/>
    </dgm:pt>
    <dgm:pt modelId="{8D8D0B67-C8EB-469E-AB08-69CC99BDF340}" type="pres">
      <dgm:prSet presAssocID="{E39CD646-FCB0-4959-A1ED-A463774C1877}" presName="hierRoot2" presStyleCnt="0">
        <dgm:presLayoutVars>
          <dgm:hierBranch val="init"/>
        </dgm:presLayoutVars>
      </dgm:prSet>
      <dgm:spPr/>
    </dgm:pt>
    <dgm:pt modelId="{FDD2A4DA-5A66-4827-A9E9-A9EB19F04C47}" type="pres">
      <dgm:prSet presAssocID="{E39CD646-FCB0-4959-A1ED-A463774C1877}" presName="rootComposite" presStyleCnt="0"/>
      <dgm:spPr/>
    </dgm:pt>
    <dgm:pt modelId="{736A6732-31F6-4597-A0A3-E97CBF4918F8}" type="pres">
      <dgm:prSet presAssocID="{E39CD646-FCB0-4959-A1ED-A463774C1877}" presName="rootText" presStyleLbl="node1" presStyleIdx="3" presStyleCnt="5">
        <dgm:presLayoutVars>
          <dgm:chMax/>
          <dgm:chPref val="3"/>
        </dgm:presLayoutVars>
      </dgm:prSet>
      <dgm:spPr/>
    </dgm:pt>
    <dgm:pt modelId="{619F1036-A85C-4345-8945-166282CD8120}" type="pres">
      <dgm:prSet presAssocID="{E39CD646-FCB0-4959-A1ED-A463774C1877}" presName="titleText2" presStyleLbl="fgAcc1" presStyleIdx="3" presStyleCnt="5">
        <dgm:presLayoutVars>
          <dgm:chMax val="0"/>
          <dgm:chPref val="0"/>
        </dgm:presLayoutVars>
      </dgm:prSet>
      <dgm:spPr/>
    </dgm:pt>
    <dgm:pt modelId="{C1141E12-812B-4D13-B389-C23F04817517}" type="pres">
      <dgm:prSet presAssocID="{E39CD646-FCB0-4959-A1ED-A463774C1877}" presName="rootConnector" presStyleLbl="node2" presStyleIdx="0" presStyleCnt="0"/>
      <dgm:spPr/>
    </dgm:pt>
    <dgm:pt modelId="{86A92CB4-B276-4368-9651-78EC85E7DCD9}" type="pres">
      <dgm:prSet presAssocID="{E39CD646-FCB0-4959-A1ED-A463774C1877}" presName="hierChild4" presStyleCnt="0"/>
      <dgm:spPr/>
    </dgm:pt>
    <dgm:pt modelId="{0D2A6ACF-FB94-40BD-B594-18A058407D2A}" type="pres">
      <dgm:prSet presAssocID="{E39CD646-FCB0-4959-A1ED-A463774C1877}" presName="hierChild5" presStyleCnt="0"/>
      <dgm:spPr/>
    </dgm:pt>
    <dgm:pt modelId="{32E8EB64-1DCB-43CC-9499-1622B4815101}" type="pres">
      <dgm:prSet presAssocID="{BE25C6F0-D4F4-4246-B7D3-4C3AFD8E602F}" presName="Name37" presStyleLbl="parChTrans1D2" presStyleIdx="2" presStyleCnt="4"/>
      <dgm:spPr/>
    </dgm:pt>
    <dgm:pt modelId="{694323C0-18E5-400F-AA82-EFAD46C6F506}" type="pres">
      <dgm:prSet presAssocID="{CEE919E7-0BAC-46D3-9ADA-40CCD3283073}" presName="hierRoot2" presStyleCnt="0">
        <dgm:presLayoutVars>
          <dgm:hierBranch val="init"/>
        </dgm:presLayoutVars>
      </dgm:prSet>
      <dgm:spPr/>
    </dgm:pt>
    <dgm:pt modelId="{BD7CEBE2-415C-441B-8361-926D416D02BE}" type="pres">
      <dgm:prSet presAssocID="{CEE919E7-0BAC-46D3-9ADA-40CCD3283073}" presName="rootComposite" presStyleCnt="0"/>
      <dgm:spPr/>
    </dgm:pt>
    <dgm:pt modelId="{49101704-BE37-4320-A544-2FEC5676959F}" type="pres">
      <dgm:prSet presAssocID="{CEE919E7-0BAC-46D3-9ADA-40CCD3283073}" presName="rootText" presStyleLbl="node1" presStyleIdx="4" presStyleCnt="5">
        <dgm:presLayoutVars>
          <dgm:chMax/>
          <dgm:chPref val="3"/>
        </dgm:presLayoutVars>
      </dgm:prSet>
      <dgm:spPr/>
    </dgm:pt>
    <dgm:pt modelId="{F7F72411-37DC-43AE-BB04-8B097C47F914}" type="pres">
      <dgm:prSet presAssocID="{CEE919E7-0BAC-46D3-9ADA-40CCD3283073}" presName="titleText2" presStyleLbl="fgAcc1" presStyleIdx="4" presStyleCnt="5">
        <dgm:presLayoutVars>
          <dgm:chMax val="0"/>
          <dgm:chPref val="0"/>
        </dgm:presLayoutVars>
      </dgm:prSet>
      <dgm:spPr/>
    </dgm:pt>
    <dgm:pt modelId="{D4283FCE-8EEC-4D31-B2D0-61F4C1F6BDFB}" type="pres">
      <dgm:prSet presAssocID="{CEE919E7-0BAC-46D3-9ADA-40CCD3283073}" presName="rootConnector" presStyleLbl="node2" presStyleIdx="0" presStyleCnt="0"/>
      <dgm:spPr/>
    </dgm:pt>
    <dgm:pt modelId="{0B7FC89D-1ACF-4AB4-83D7-8511E817AE56}" type="pres">
      <dgm:prSet presAssocID="{CEE919E7-0BAC-46D3-9ADA-40CCD3283073}" presName="hierChild4" presStyleCnt="0"/>
      <dgm:spPr/>
    </dgm:pt>
    <dgm:pt modelId="{E10170AA-079B-4D99-B8A1-CBBCCB3FC1E6}" type="pres">
      <dgm:prSet presAssocID="{CEE919E7-0BAC-46D3-9ADA-40CCD3283073}" presName="hierChild5" presStyleCnt="0"/>
      <dgm:spPr/>
    </dgm:pt>
    <dgm:pt modelId="{0334547B-C767-4671-A064-BCB8096A6A6C}" type="pres">
      <dgm:prSet presAssocID="{1E05D724-9176-4F35-9680-49B560268DF2}" presName="hierChild3" presStyleCnt="0"/>
      <dgm:spPr/>
    </dgm:pt>
    <dgm:pt modelId="{031FB158-5AE1-49F3-8825-B4DF20468746}" type="pres">
      <dgm:prSet presAssocID="{0D1911B1-F3A8-421F-8C2E-4E2AD8C3019E}" presName="Name96" presStyleLbl="parChTrans1D2" presStyleIdx="3" presStyleCnt="4"/>
      <dgm:spPr/>
    </dgm:pt>
    <dgm:pt modelId="{81D2063A-1ED3-422A-9E1C-B87170E2BB7C}" type="pres">
      <dgm:prSet presAssocID="{90128B5A-CE6E-4993-BB03-BF98D4C75CCB}" presName="hierRoot3" presStyleCnt="0">
        <dgm:presLayoutVars>
          <dgm:hierBranch val="init"/>
        </dgm:presLayoutVars>
      </dgm:prSet>
      <dgm:spPr/>
    </dgm:pt>
    <dgm:pt modelId="{ABA68172-B736-4DBD-8C40-906A8F6A408E}" type="pres">
      <dgm:prSet presAssocID="{90128B5A-CE6E-4993-BB03-BF98D4C75CCB}" presName="rootComposite3" presStyleCnt="0"/>
      <dgm:spPr/>
    </dgm:pt>
    <dgm:pt modelId="{7B6A0E47-F92A-48AB-A190-F27C431AA9E0}" type="pres">
      <dgm:prSet presAssocID="{90128B5A-CE6E-4993-BB03-BF98D4C75CCB}" presName="rootText3" presStyleLbl="asst1" presStyleIdx="0" presStyleCnt="1">
        <dgm:presLayoutVars>
          <dgm:chPref val="3"/>
        </dgm:presLayoutVars>
      </dgm:prSet>
      <dgm:spPr/>
    </dgm:pt>
    <dgm:pt modelId="{692CA6D1-3B3D-4655-8419-5D0018F00990}" type="pres">
      <dgm:prSet presAssocID="{90128B5A-CE6E-4993-BB03-BF98D4C75CCB}" presName="titleText3" presStyleLbl="fgAcc2" presStyleIdx="0" presStyleCnt="1">
        <dgm:presLayoutVars>
          <dgm:chMax val="0"/>
          <dgm:chPref val="0"/>
        </dgm:presLayoutVars>
      </dgm:prSet>
      <dgm:spPr/>
    </dgm:pt>
    <dgm:pt modelId="{028463F9-FC6F-4C82-8630-5293FD0794FE}" type="pres">
      <dgm:prSet presAssocID="{90128B5A-CE6E-4993-BB03-BF98D4C75CCB}" presName="rootConnector3" presStyleLbl="asst1" presStyleIdx="0" presStyleCnt="1"/>
      <dgm:spPr/>
    </dgm:pt>
    <dgm:pt modelId="{53330DCC-E82B-4440-AAF1-C320BE718B15}" type="pres">
      <dgm:prSet presAssocID="{90128B5A-CE6E-4993-BB03-BF98D4C75CCB}" presName="hierChild6" presStyleCnt="0"/>
      <dgm:spPr/>
    </dgm:pt>
    <dgm:pt modelId="{CCA8D57B-6876-4EDB-B3F5-512967845E04}" type="pres">
      <dgm:prSet presAssocID="{90128B5A-CE6E-4993-BB03-BF98D4C75CCB}" presName="hierChild7" presStyleCnt="0"/>
      <dgm:spPr/>
    </dgm:pt>
  </dgm:ptLst>
  <dgm:cxnLst>
    <dgm:cxn modelId="{ADFB4700-F391-493A-B608-231E90488135}" srcId="{1E05D724-9176-4F35-9680-49B560268DF2}" destId="{EACF14DB-7452-4CA0-A8DD-6D68B06BA01E}" srcOrd="1" destOrd="0" parTransId="{3FE3C314-CD11-45C1-BF16-C5DF84B1486B}" sibTransId="{586CACE5-F797-46E1-8598-7D2047ED9D79}"/>
    <dgm:cxn modelId="{37A00217-32C3-46F2-97CC-620716102E12}" type="presOf" srcId="{D3D47ABC-D8CD-4B6E-A527-B483AA9F01A5}" destId="{F42EABCD-F1BA-49F4-9E70-0E3465203FBE}" srcOrd="0" destOrd="0" presId="urn:microsoft.com/office/officeart/2008/layout/NameandTitleOrganizationalChart"/>
    <dgm:cxn modelId="{DDBFEE17-3CA1-4F52-B6D8-9C7D9614D41E}" srcId="{EACF14DB-7452-4CA0-A8DD-6D68B06BA01E}" destId="{D3D47ABC-D8CD-4B6E-A527-B483AA9F01A5}" srcOrd="1" destOrd="0" parTransId="{B96AC9B3-EB77-4693-AC60-918BF170838D}" sibTransId="{EECEE07A-AE29-4F9C-BF24-66A9B7DEF297}"/>
    <dgm:cxn modelId="{01CE2E1D-1A81-45D0-A7FC-813772411EF4}" type="presOf" srcId="{1E05D724-9176-4F35-9680-49B560268DF2}" destId="{364FB08D-9F68-4529-A159-62853CB2C5F7}" srcOrd="1" destOrd="0" presId="urn:microsoft.com/office/officeart/2008/layout/NameandTitleOrganizational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CCD34122-D1D3-4E36-BE58-3B592611B636}" type="presOf" srcId="{5383B627-8972-442A-A66F-C3F75FCCEEDF}" destId="{A30D2D6A-9312-4938-8F7E-7947FF14B2F7}" srcOrd="0" destOrd="0" presId="urn:microsoft.com/office/officeart/2008/layout/NameandTitleOrganizationalChart"/>
    <dgm:cxn modelId="{AA124233-6811-42A9-873F-828F2BB7C033}" type="presOf" srcId="{FE3ACA78-3F0A-4BF8-8594-0AE0637CA3F3}" destId="{44FDA98A-03C4-4F77-B573-1A3EBE5EA50D}" srcOrd="0" destOrd="0" presId="urn:microsoft.com/office/officeart/2008/layout/NameandTitleOrganizationalChart"/>
    <dgm:cxn modelId="{C3902442-3D67-4953-AB9F-7FCC75D02C8E}" type="presOf" srcId="{0D1911B1-F3A8-421F-8C2E-4E2AD8C3019E}" destId="{031FB158-5AE1-49F3-8825-B4DF20468746}" srcOrd="0" destOrd="0" presId="urn:microsoft.com/office/officeart/2008/layout/NameandTitleOrganizationalChart"/>
    <dgm:cxn modelId="{D480BE48-50B3-44D2-BB38-239FA87EDE85}" type="presOf" srcId="{EECEE07A-AE29-4F9C-BF24-66A9B7DEF297}" destId="{487923CA-7D77-47BB-A02E-0BE32EC6C482}" srcOrd="0" destOrd="0" presId="urn:microsoft.com/office/officeart/2008/layout/NameandTitleOrganizationalChart"/>
    <dgm:cxn modelId="{F847C648-9862-4950-90D0-973BA747660C}" srcId="{1E05D724-9176-4F35-9680-49B560268DF2}" destId="{E39CD646-FCB0-4959-A1ED-A463774C1877}" srcOrd="2" destOrd="0" parTransId="{875899BE-6ABD-47A7-A6EE-D962AA19F5EF}" sibTransId="{AEB6FB53-E08E-46AF-B22A-2B027ADAD9B8}"/>
    <dgm:cxn modelId="{F4FBCD68-D168-4E2C-AB2E-C0C57FEB59D0}" type="presOf" srcId="{90128B5A-CE6E-4993-BB03-BF98D4C75CCB}" destId="{028463F9-FC6F-4C82-8630-5293FD0794FE}" srcOrd="1" destOrd="0" presId="urn:microsoft.com/office/officeart/2008/layout/NameandTitleOrganizationalChart"/>
    <dgm:cxn modelId="{9EA5BB4A-C8B2-4CFE-99A2-7A83E455DB0F}" srcId="{1E05D724-9176-4F35-9680-49B560268DF2}" destId="{CEE919E7-0BAC-46D3-9ADA-40CCD3283073}" srcOrd="3" destOrd="0" parTransId="{BE25C6F0-D4F4-4246-B7D3-4C3AFD8E602F}" sibTransId="{516B86BE-1CA2-42FE-8BA7-70714193F808}"/>
    <dgm:cxn modelId="{70AEF54A-DD58-4FD1-98DC-505A42307B8F}" srcId="{1E05D724-9176-4F35-9680-49B560268DF2}" destId="{90128B5A-CE6E-4993-BB03-BF98D4C75CCB}" srcOrd="0" destOrd="0" parTransId="{0D1911B1-F3A8-421F-8C2E-4E2AD8C3019E}" sibTransId="{4D4187E9-8029-4BD7-BEE3-C2EB91FA11D8}"/>
    <dgm:cxn modelId="{1C1FC06B-8B2D-4133-BED0-76006413D073}" srcId="{EACF14DB-7452-4CA0-A8DD-6D68B06BA01E}" destId="{5383B627-8972-442A-A66F-C3F75FCCEEDF}" srcOrd="0" destOrd="0" parTransId="{E73655CF-AB34-4D22-BFD2-E7F279508B11}" sibTransId="{FE3ACA78-3F0A-4BF8-8594-0AE0637CA3F3}"/>
    <dgm:cxn modelId="{8A7BCF6D-B8A5-4026-A5AB-397CF92352DD}" type="presOf" srcId="{5383B627-8972-442A-A66F-C3F75FCCEEDF}" destId="{64E33EBF-C6EF-4806-A0D6-BB462E3FA252}" srcOrd="1" destOrd="0" presId="urn:microsoft.com/office/officeart/2008/layout/NameandTitleOrganizationalChart"/>
    <dgm:cxn modelId="{61178954-24F5-4957-9F78-D34058C50B88}" type="presOf" srcId="{E39CD646-FCB0-4959-A1ED-A463774C1877}" destId="{C1141E12-812B-4D13-B389-C23F04817517}" srcOrd="1" destOrd="0" presId="urn:microsoft.com/office/officeart/2008/layout/NameandTitleOrganizationalChart"/>
    <dgm:cxn modelId="{AE5FE755-8283-4908-9A90-63194CDC106D}" type="presOf" srcId="{CEE919E7-0BAC-46D3-9ADA-40CCD3283073}" destId="{D4283FCE-8EEC-4D31-B2D0-61F4C1F6BDFB}" srcOrd="1" destOrd="0" presId="urn:microsoft.com/office/officeart/2008/layout/NameandTitleOrganizationalChart"/>
    <dgm:cxn modelId="{6A9BE776-D5B0-4FCF-9692-B35EFA05477C}" type="presOf" srcId="{3FE3C314-CD11-45C1-BF16-C5DF84B1486B}" destId="{209F8C7A-D6EB-48BD-8D4E-4213BBA72E31}" srcOrd="0" destOrd="0" presId="urn:microsoft.com/office/officeart/2008/layout/NameandTitleOrganizationalChart"/>
    <dgm:cxn modelId="{B890B358-4C42-4374-9FCC-2288140D4A01}" type="presOf" srcId="{516B86BE-1CA2-42FE-8BA7-70714193F808}" destId="{F7F72411-37DC-43AE-BB04-8B097C47F914}" srcOrd="0" destOrd="0" presId="urn:microsoft.com/office/officeart/2008/layout/NameandTitleOrganizationalChart"/>
    <dgm:cxn modelId="{BF866579-2784-4F43-A6C4-FB559E654AEC}" type="presOf" srcId="{CEE919E7-0BAC-46D3-9ADA-40CCD3283073}" destId="{49101704-BE37-4320-A544-2FEC5676959F}" srcOrd="0" destOrd="0" presId="urn:microsoft.com/office/officeart/2008/layout/NameandTitleOrganizationalChart"/>
    <dgm:cxn modelId="{7D75E579-134F-4A5D-ADD3-B24E9C7474B7}" type="presOf" srcId="{B96AC9B3-EB77-4693-AC60-918BF170838D}" destId="{55DA9286-194D-4771-961D-8FB87BB1F647}" srcOrd="0" destOrd="0" presId="urn:microsoft.com/office/officeart/2008/layout/NameandTitleOrganizationalChart"/>
    <dgm:cxn modelId="{DA3B2C8E-9008-40FF-8DB3-B0DCA02EC5E6}" type="presOf" srcId="{586CACE5-F797-46E1-8598-7D2047ED9D79}" destId="{88C7608C-8121-4D2B-A979-CC7E69EFA030}" srcOrd="0" destOrd="0" presId="urn:microsoft.com/office/officeart/2008/layout/NameandTitleOrganizationalChart"/>
    <dgm:cxn modelId="{9A0C3DA3-37D6-473E-AAB1-AB21ED5E04D2}" type="presOf" srcId="{1CF8E0B1-6086-402C-A4F4-DE2EE32E5C44}" destId="{0E19AEFC-0550-418E-BC9A-0D39654C2B4A}" srcOrd="0" destOrd="0" presId="urn:microsoft.com/office/officeart/2008/layout/NameandTitleOrganizationalChart"/>
    <dgm:cxn modelId="{4DCED7A4-4F10-453A-8BE0-4DB580343F52}" type="presOf" srcId="{4D4187E9-8029-4BD7-BEE3-C2EB91FA11D8}" destId="{692CA6D1-3B3D-4655-8419-5D0018F00990}" srcOrd="0" destOrd="0" presId="urn:microsoft.com/office/officeart/2008/layout/NameandTitleOrganizationalChart"/>
    <dgm:cxn modelId="{2A4F63A5-8318-4EB9-8716-99CBC19BF58C}" type="presOf" srcId="{EACF14DB-7452-4CA0-A8DD-6D68B06BA01E}" destId="{0215A45A-C164-42E5-AFB8-9A38D6102348}" srcOrd="1" destOrd="0" presId="urn:microsoft.com/office/officeart/2008/layout/NameandTitleOrganizationalChart"/>
    <dgm:cxn modelId="{A0E8C8A7-C6B2-419F-9DE3-CBAA3C0FB507}" type="presOf" srcId="{BE25C6F0-D4F4-4246-B7D3-4C3AFD8E602F}" destId="{32E8EB64-1DCB-43CC-9499-1622B4815101}" srcOrd="0" destOrd="0" presId="urn:microsoft.com/office/officeart/2008/layout/NameandTitleOrganizationalChart"/>
    <dgm:cxn modelId="{61C017B4-B8BF-429D-9EC1-4842C648A4E2}" type="presOf" srcId="{1E05D724-9176-4F35-9680-49B560268DF2}" destId="{2606AC7D-3488-4267-830A-9D65A961B5E9}" srcOrd="0" destOrd="0" presId="urn:microsoft.com/office/officeart/2008/layout/NameandTitleOrganizationalChart"/>
    <dgm:cxn modelId="{E052B1BA-796B-42AA-A977-9FA27B84D0F7}" type="presOf" srcId="{EACF14DB-7452-4CA0-A8DD-6D68B06BA01E}" destId="{76304A86-D72F-4845-A11C-53A1F75F0111}" srcOrd="0" destOrd="0" presId="urn:microsoft.com/office/officeart/2008/layout/NameandTitleOrganizationalChart"/>
    <dgm:cxn modelId="{590FF1BA-6619-403D-93BF-C4B631824483}" type="presOf" srcId="{73757D6B-355A-47BF-AB31-DA4D78A419D3}" destId="{836AAF8D-CC85-4289-80DF-6C94C1A19D49}" srcOrd="0" destOrd="0" presId="urn:microsoft.com/office/officeart/2008/layout/NameandTitleOrganizationalChart"/>
    <dgm:cxn modelId="{EE268FC5-E362-4654-85A3-10064D2F32D8}" type="presOf" srcId="{90128B5A-CE6E-4993-BB03-BF98D4C75CCB}" destId="{7B6A0E47-F92A-48AB-A190-F27C431AA9E0}" srcOrd="0" destOrd="0" presId="urn:microsoft.com/office/officeart/2008/layout/NameandTitleOrganizationalChart"/>
    <dgm:cxn modelId="{9A34B3D3-B001-4E67-8B04-4B4C65D86B40}" type="presOf" srcId="{875899BE-6ABD-47A7-A6EE-D962AA19F5EF}" destId="{3571791E-6B87-4837-8740-4D6D484F9D67}" srcOrd="0" destOrd="0" presId="urn:microsoft.com/office/officeart/2008/layout/NameandTitleOrganizationalChart"/>
    <dgm:cxn modelId="{AC4338D4-BAEB-4F51-8281-6CF7A2E0ADD0}" type="presOf" srcId="{AEB6FB53-E08E-46AF-B22A-2B027ADAD9B8}" destId="{619F1036-A85C-4345-8945-166282CD8120}" srcOrd="0" destOrd="0" presId="urn:microsoft.com/office/officeart/2008/layout/NameandTitleOrganizationalChart"/>
    <dgm:cxn modelId="{34E3DCDF-4FB9-495E-982E-5874F953EA4D}" type="presOf" srcId="{E73655CF-AB34-4D22-BFD2-E7F279508B11}" destId="{B0365394-01DB-4235-B8A9-40C52EE5C72F}" srcOrd="0" destOrd="0" presId="urn:microsoft.com/office/officeart/2008/layout/NameandTitleOrganizationalChart"/>
    <dgm:cxn modelId="{450F67FC-D63C-4565-A038-E533B139EC13}" type="presOf" srcId="{D3D47ABC-D8CD-4B6E-A527-B483AA9F01A5}" destId="{34E695D3-6BB9-42B7-9D55-E8B32E2BF678}" srcOrd="1" destOrd="0" presId="urn:microsoft.com/office/officeart/2008/layout/NameandTitleOrganizationalChart"/>
    <dgm:cxn modelId="{C3E23CFF-05D6-45E6-9C73-E09A75EA6C06}" type="presOf" srcId="{E39CD646-FCB0-4959-A1ED-A463774C1877}" destId="{736A6732-31F6-4597-A0A3-E97CBF4918F8}" srcOrd="0" destOrd="0" presId="urn:microsoft.com/office/officeart/2008/layout/NameandTitleOrganizationalChart"/>
    <dgm:cxn modelId="{3BCE2A86-900F-4943-A252-4181631B9799}" type="presParOf" srcId="{836AAF8D-CC85-4289-80DF-6C94C1A19D49}" destId="{6A6FE62D-7C05-468D-9D66-38C6B1BEA1BE}" srcOrd="0" destOrd="0" presId="urn:microsoft.com/office/officeart/2008/layout/NameandTitleOrganizationalChart"/>
    <dgm:cxn modelId="{099CE529-B5AF-42E8-8969-9A408510007E}" type="presParOf" srcId="{6A6FE62D-7C05-468D-9D66-38C6B1BEA1BE}" destId="{17D0E71E-E7B3-4E76-ACE2-8AA0CA0AE3B9}" srcOrd="0" destOrd="0" presId="urn:microsoft.com/office/officeart/2008/layout/NameandTitleOrganizationalChart"/>
    <dgm:cxn modelId="{9C2C3995-5310-4704-916B-465ADD0442DE}" type="presParOf" srcId="{17D0E71E-E7B3-4E76-ACE2-8AA0CA0AE3B9}" destId="{2606AC7D-3488-4267-830A-9D65A961B5E9}" srcOrd="0" destOrd="0" presId="urn:microsoft.com/office/officeart/2008/layout/NameandTitleOrganizationalChart"/>
    <dgm:cxn modelId="{255E6986-071E-4038-A1EE-41453F728276}" type="presParOf" srcId="{17D0E71E-E7B3-4E76-ACE2-8AA0CA0AE3B9}" destId="{0E19AEFC-0550-418E-BC9A-0D39654C2B4A}" srcOrd="1" destOrd="0" presId="urn:microsoft.com/office/officeart/2008/layout/NameandTitleOrganizationalChart"/>
    <dgm:cxn modelId="{94F420FB-2CE1-417A-A23F-7928CDE4A41D}" type="presParOf" srcId="{17D0E71E-E7B3-4E76-ACE2-8AA0CA0AE3B9}" destId="{364FB08D-9F68-4529-A159-62853CB2C5F7}" srcOrd="2" destOrd="0" presId="urn:microsoft.com/office/officeart/2008/layout/NameandTitleOrganizationalChart"/>
    <dgm:cxn modelId="{125403DC-548F-4F44-BF9B-062A15C69473}" type="presParOf" srcId="{6A6FE62D-7C05-468D-9D66-38C6B1BEA1BE}" destId="{B3ACDE68-406D-4702-A1A9-2D13C11D7FBA}" srcOrd="1" destOrd="0" presId="urn:microsoft.com/office/officeart/2008/layout/NameandTitleOrganizationalChart"/>
    <dgm:cxn modelId="{50B8D59A-8BD3-4BB7-9DE7-A96E11435641}" type="presParOf" srcId="{B3ACDE68-406D-4702-A1A9-2D13C11D7FBA}" destId="{209F8C7A-D6EB-48BD-8D4E-4213BBA72E31}" srcOrd="0" destOrd="0" presId="urn:microsoft.com/office/officeart/2008/layout/NameandTitleOrganizationalChart"/>
    <dgm:cxn modelId="{201D96C4-629B-4180-9C23-4B3B5A535348}" type="presParOf" srcId="{B3ACDE68-406D-4702-A1A9-2D13C11D7FBA}" destId="{C763D53A-345D-4FF7-B646-FE36018B71EC}" srcOrd="1" destOrd="0" presId="urn:microsoft.com/office/officeart/2008/layout/NameandTitleOrganizationalChart"/>
    <dgm:cxn modelId="{1544FC71-A790-4A65-8661-F6C2BD4C596D}" type="presParOf" srcId="{C763D53A-345D-4FF7-B646-FE36018B71EC}" destId="{CC49954A-2731-495A-9EBE-C310D699C250}" srcOrd="0" destOrd="0" presId="urn:microsoft.com/office/officeart/2008/layout/NameandTitleOrganizationalChart"/>
    <dgm:cxn modelId="{4EC71BD9-732B-40D4-963E-6D4035F3099F}" type="presParOf" srcId="{CC49954A-2731-495A-9EBE-C310D699C250}" destId="{76304A86-D72F-4845-A11C-53A1F75F0111}" srcOrd="0" destOrd="0" presId="urn:microsoft.com/office/officeart/2008/layout/NameandTitleOrganizationalChart"/>
    <dgm:cxn modelId="{3A6960E6-6FE7-4743-94BC-62A606BE5A54}" type="presParOf" srcId="{CC49954A-2731-495A-9EBE-C310D699C250}" destId="{88C7608C-8121-4D2B-A979-CC7E69EFA030}" srcOrd="1" destOrd="0" presId="urn:microsoft.com/office/officeart/2008/layout/NameandTitleOrganizationalChart"/>
    <dgm:cxn modelId="{16539153-FBF5-4F8A-81A3-582B6D0B3BB5}" type="presParOf" srcId="{CC49954A-2731-495A-9EBE-C310D699C250}" destId="{0215A45A-C164-42E5-AFB8-9A38D6102348}" srcOrd="2" destOrd="0" presId="urn:microsoft.com/office/officeart/2008/layout/NameandTitleOrganizationalChart"/>
    <dgm:cxn modelId="{60E9E5B4-AD96-4838-940F-1D8A26884FEB}" type="presParOf" srcId="{C763D53A-345D-4FF7-B646-FE36018B71EC}" destId="{7EF2C6BB-0806-40F6-BE55-F557BD66EEB3}" srcOrd="1" destOrd="0" presId="urn:microsoft.com/office/officeart/2008/layout/NameandTitleOrganizationalChart"/>
    <dgm:cxn modelId="{5280C230-E3A5-41F1-AE3B-2A35C880F930}" type="presParOf" srcId="{7EF2C6BB-0806-40F6-BE55-F557BD66EEB3}" destId="{B0365394-01DB-4235-B8A9-40C52EE5C72F}" srcOrd="0" destOrd="0" presId="urn:microsoft.com/office/officeart/2008/layout/NameandTitleOrganizationalChart"/>
    <dgm:cxn modelId="{F042E496-A954-4BCB-BD66-1AAA700D8FD8}" type="presParOf" srcId="{7EF2C6BB-0806-40F6-BE55-F557BD66EEB3}" destId="{07CDB160-4B11-4EF6-8911-C2155E6DD727}" srcOrd="1" destOrd="0" presId="urn:microsoft.com/office/officeart/2008/layout/NameandTitleOrganizationalChart"/>
    <dgm:cxn modelId="{3B581298-D189-4655-B21F-99DE3FA3AE0E}" type="presParOf" srcId="{07CDB160-4B11-4EF6-8911-C2155E6DD727}" destId="{77C8C06D-75A6-4DBC-ACFE-EA0C714F9664}" srcOrd="0" destOrd="0" presId="urn:microsoft.com/office/officeart/2008/layout/NameandTitleOrganizationalChart"/>
    <dgm:cxn modelId="{0F569EBA-90CD-4A1E-9194-073672E86640}" type="presParOf" srcId="{77C8C06D-75A6-4DBC-ACFE-EA0C714F9664}" destId="{A30D2D6A-9312-4938-8F7E-7947FF14B2F7}" srcOrd="0" destOrd="0" presId="urn:microsoft.com/office/officeart/2008/layout/NameandTitleOrganizationalChart"/>
    <dgm:cxn modelId="{ADD40D0E-AE69-4D6F-88A3-32F2CDE99DA6}" type="presParOf" srcId="{77C8C06D-75A6-4DBC-ACFE-EA0C714F9664}" destId="{44FDA98A-03C4-4F77-B573-1A3EBE5EA50D}" srcOrd="1" destOrd="0" presId="urn:microsoft.com/office/officeart/2008/layout/NameandTitleOrganizationalChart"/>
    <dgm:cxn modelId="{D2ABBE02-62C2-42C9-96CE-17FEC185E4B8}" type="presParOf" srcId="{77C8C06D-75A6-4DBC-ACFE-EA0C714F9664}" destId="{64E33EBF-C6EF-4806-A0D6-BB462E3FA252}" srcOrd="2" destOrd="0" presId="urn:microsoft.com/office/officeart/2008/layout/NameandTitleOrganizationalChart"/>
    <dgm:cxn modelId="{BFB7A500-58DD-4294-9FCE-1DE771484CCC}" type="presParOf" srcId="{07CDB160-4B11-4EF6-8911-C2155E6DD727}" destId="{84D8C10B-8C3D-4C29-A8D0-397253991AA2}" srcOrd="1" destOrd="0" presId="urn:microsoft.com/office/officeart/2008/layout/NameandTitleOrganizationalChart"/>
    <dgm:cxn modelId="{B14A973E-B6B1-4AF9-8B9A-BAC55A1E2088}" type="presParOf" srcId="{07CDB160-4B11-4EF6-8911-C2155E6DD727}" destId="{5B288D22-4ADE-41B7-8038-38445F1DEE6C}" srcOrd="2" destOrd="0" presId="urn:microsoft.com/office/officeart/2008/layout/NameandTitleOrganizationalChart"/>
    <dgm:cxn modelId="{18632CE5-A8EE-4AD7-919F-5D35A5FCDF10}" type="presParOf" srcId="{7EF2C6BB-0806-40F6-BE55-F557BD66EEB3}" destId="{55DA9286-194D-4771-961D-8FB87BB1F647}" srcOrd="2" destOrd="0" presId="urn:microsoft.com/office/officeart/2008/layout/NameandTitleOrganizationalChart"/>
    <dgm:cxn modelId="{05D22CC4-F6ED-4A3B-AB74-E7A09713981F}" type="presParOf" srcId="{7EF2C6BB-0806-40F6-BE55-F557BD66EEB3}" destId="{421A807D-5610-4FD3-BD4C-FE95241EB792}" srcOrd="3" destOrd="0" presId="urn:microsoft.com/office/officeart/2008/layout/NameandTitleOrganizationalChart"/>
    <dgm:cxn modelId="{6B1CA492-0A83-4C53-9145-03C1FCBB27EF}" type="presParOf" srcId="{421A807D-5610-4FD3-BD4C-FE95241EB792}" destId="{2B6F6516-E552-4732-B499-514E9650A760}" srcOrd="0" destOrd="0" presId="urn:microsoft.com/office/officeart/2008/layout/NameandTitleOrganizationalChart"/>
    <dgm:cxn modelId="{20147985-F98B-49FD-81AC-9AEF11BE40E7}" type="presParOf" srcId="{2B6F6516-E552-4732-B499-514E9650A760}" destId="{F42EABCD-F1BA-49F4-9E70-0E3465203FBE}" srcOrd="0" destOrd="0" presId="urn:microsoft.com/office/officeart/2008/layout/NameandTitleOrganizationalChart"/>
    <dgm:cxn modelId="{5480BFD9-9E1E-403E-92F5-B683F2C41502}" type="presParOf" srcId="{2B6F6516-E552-4732-B499-514E9650A760}" destId="{487923CA-7D77-47BB-A02E-0BE32EC6C482}" srcOrd="1" destOrd="0" presId="urn:microsoft.com/office/officeart/2008/layout/NameandTitleOrganizationalChart"/>
    <dgm:cxn modelId="{7F220471-64FA-485A-B694-405A5AE58B7A}" type="presParOf" srcId="{2B6F6516-E552-4732-B499-514E9650A760}" destId="{34E695D3-6BB9-42B7-9D55-E8B32E2BF678}" srcOrd="2" destOrd="0" presId="urn:microsoft.com/office/officeart/2008/layout/NameandTitleOrganizationalChart"/>
    <dgm:cxn modelId="{1E8F2124-8FB7-4599-A0A2-FD04A078EC11}" type="presParOf" srcId="{421A807D-5610-4FD3-BD4C-FE95241EB792}" destId="{815A3BE3-43DC-4062-B7EF-F6987D37F75D}" srcOrd="1" destOrd="0" presId="urn:microsoft.com/office/officeart/2008/layout/NameandTitleOrganizationalChart"/>
    <dgm:cxn modelId="{630D13F7-328C-420B-BFA1-2DD59DABDE5A}" type="presParOf" srcId="{421A807D-5610-4FD3-BD4C-FE95241EB792}" destId="{D5F4B1B7-E372-4FB7-83CB-5013700EE324}" srcOrd="2" destOrd="0" presId="urn:microsoft.com/office/officeart/2008/layout/NameandTitleOrganizationalChart"/>
    <dgm:cxn modelId="{B5BE8A26-627D-41E4-8777-77FFE52FBD43}" type="presParOf" srcId="{C763D53A-345D-4FF7-B646-FE36018B71EC}" destId="{8BBF87E2-D8F8-4D41-AFF6-B4AB22569645}" srcOrd="2" destOrd="0" presId="urn:microsoft.com/office/officeart/2008/layout/NameandTitleOrganizationalChart"/>
    <dgm:cxn modelId="{90A4F120-0F65-4C61-BE35-C20F32DDA227}" type="presParOf" srcId="{B3ACDE68-406D-4702-A1A9-2D13C11D7FBA}" destId="{3571791E-6B87-4837-8740-4D6D484F9D67}" srcOrd="2" destOrd="0" presId="urn:microsoft.com/office/officeart/2008/layout/NameandTitleOrganizationalChart"/>
    <dgm:cxn modelId="{468D5041-6178-47CE-86B2-D3B1B451B0D3}" type="presParOf" srcId="{B3ACDE68-406D-4702-A1A9-2D13C11D7FBA}" destId="{8D8D0B67-C8EB-469E-AB08-69CC99BDF340}" srcOrd="3" destOrd="0" presId="urn:microsoft.com/office/officeart/2008/layout/NameandTitleOrganizationalChart"/>
    <dgm:cxn modelId="{BB248EDA-FC46-4C68-AB97-AADB438440FD}" type="presParOf" srcId="{8D8D0B67-C8EB-469E-AB08-69CC99BDF340}" destId="{FDD2A4DA-5A66-4827-A9E9-A9EB19F04C47}" srcOrd="0" destOrd="0" presId="urn:microsoft.com/office/officeart/2008/layout/NameandTitleOrganizationalChart"/>
    <dgm:cxn modelId="{0EB205E5-96E8-41A3-8901-3BB6EE87A67F}" type="presParOf" srcId="{FDD2A4DA-5A66-4827-A9E9-A9EB19F04C47}" destId="{736A6732-31F6-4597-A0A3-E97CBF4918F8}" srcOrd="0" destOrd="0" presId="urn:microsoft.com/office/officeart/2008/layout/NameandTitleOrganizationalChart"/>
    <dgm:cxn modelId="{1859A0DC-37FE-48A7-B94A-18FD03DA841C}" type="presParOf" srcId="{FDD2A4DA-5A66-4827-A9E9-A9EB19F04C47}" destId="{619F1036-A85C-4345-8945-166282CD8120}" srcOrd="1" destOrd="0" presId="urn:microsoft.com/office/officeart/2008/layout/NameandTitleOrganizationalChart"/>
    <dgm:cxn modelId="{D27061B8-4D0A-44A8-B4EE-13A827C76602}" type="presParOf" srcId="{FDD2A4DA-5A66-4827-A9E9-A9EB19F04C47}" destId="{C1141E12-812B-4D13-B389-C23F04817517}" srcOrd="2" destOrd="0" presId="urn:microsoft.com/office/officeart/2008/layout/NameandTitleOrganizationalChart"/>
    <dgm:cxn modelId="{DA20A1FF-3A9E-40A7-B80B-EF777376DDE3}" type="presParOf" srcId="{8D8D0B67-C8EB-469E-AB08-69CC99BDF340}" destId="{86A92CB4-B276-4368-9651-78EC85E7DCD9}" srcOrd="1" destOrd="0" presId="urn:microsoft.com/office/officeart/2008/layout/NameandTitleOrganizationalChart"/>
    <dgm:cxn modelId="{72556D90-B16C-49F6-A19A-2E8594F2CF8C}" type="presParOf" srcId="{8D8D0B67-C8EB-469E-AB08-69CC99BDF340}" destId="{0D2A6ACF-FB94-40BD-B594-18A058407D2A}" srcOrd="2" destOrd="0" presId="urn:microsoft.com/office/officeart/2008/layout/NameandTitleOrganizationalChart"/>
    <dgm:cxn modelId="{8284E6F2-C2CA-46DE-A08C-C1A064CD6E88}" type="presParOf" srcId="{B3ACDE68-406D-4702-A1A9-2D13C11D7FBA}" destId="{32E8EB64-1DCB-43CC-9499-1622B4815101}" srcOrd="4" destOrd="0" presId="urn:microsoft.com/office/officeart/2008/layout/NameandTitleOrganizationalChart"/>
    <dgm:cxn modelId="{3C4E0B59-7C63-4398-88CA-7A970359326E}" type="presParOf" srcId="{B3ACDE68-406D-4702-A1A9-2D13C11D7FBA}" destId="{694323C0-18E5-400F-AA82-EFAD46C6F506}" srcOrd="5" destOrd="0" presId="urn:microsoft.com/office/officeart/2008/layout/NameandTitleOrganizationalChart"/>
    <dgm:cxn modelId="{28BBE665-4D1C-48D3-BE92-A6CA0E72D9C7}" type="presParOf" srcId="{694323C0-18E5-400F-AA82-EFAD46C6F506}" destId="{BD7CEBE2-415C-441B-8361-926D416D02BE}" srcOrd="0" destOrd="0" presId="urn:microsoft.com/office/officeart/2008/layout/NameandTitleOrganizationalChart"/>
    <dgm:cxn modelId="{01D110AA-8CD9-4DED-AE9A-5ACD081C1179}" type="presParOf" srcId="{BD7CEBE2-415C-441B-8361-926D416D02BE}" destId="{49101704-BE37-4320-A544-2FEC5676959F}" srcOrd="0" destOrd="0" presId="urn:microsoft.com/office/officeart/2008/layout/NameandTitleOrganizationalChart"/>
    <dgm:cxn modelId="{17FFF483-9C6B-47E7-96EC-D99C9C41B999}" type="presParOf" srcId="{BD7CEBE2-415C-441B-8361-926D416D02BE}" destId="{F7F72411-37DC-43AE-BB04-8B097C47F914}" srcOrd="1" destOrd="0" presId="urn:microsoft.com/office/officeart/2008/layout/NameandTitleOrganizationalChart"/>
    <dgm:cxn modelId="{784D28EC-ED29-4BEF-8F3E-7A36C3B5B8C3}" type="presParOf" srcId="{BD7CEBE2-415C-441B-8361-926D416D02BE}" destId="{D4283FCE-8EEC-4D31-B2D0-61F4C1F6BDFB}" srcOrd="2" destOrd="0" presId="urn:microsoft.com/office/officeart/2008/layout/NameandTitleOrganizationalChart"/>
    <dgm:cxn modelId="{0697F1C1-4770-4142-83BE-9C66847F85BE}" type="presParOf" srcId="{694323C0-18E5-400F-AA82-EFAD46C6F506}" destId="{0B7FC89D-1ACF-4AB4-83D7-8511E817AE56}" srcOrd="1" destOrd="0" presId="urn:microsoft.com/office/officeart/2008/layout/NameandTitleOrganizationalChart"/>
    <dgm:cxn modelId="{4FEA799B-1064-4435-B33C-69455B444D7E}" type="presParOf" srcId="{694323C0-18E5-400F-AA82-EFAD46C6F506}" destId="{E10170AA-079B-4D99-B8A1-CBBCCB3FC1E6}" srcOrd="2" destOrd="0" presId="urn:microsoft.com/office/officeart/2008/layout/NameandTitleOrganizationalChart"/>
    <dgm:cxn modelId="{EDBCB4ED-D5EF-4F53-B613-0F1C56702A14}" type="presParOf" srcId="{6A6FE62D-7C05-468D-9D66-38C6B1BEA1BE}" destId="{0334547B-C767-4671-A064-BCB8096A6A6C}" srcOrd="2" destOrd="0" presId="urn:microsoft.com/office/officeart/2008/layout/NameandTitleOrganizationalChart"/>
    <dgm:cxn modelId="{E716A5B9-05B4-429B-B50E-27ACB93ED67B}" type="presParOf" srcId="{0334547B-C767-4671-A064-BCB8096A6A6C}" destId="{031FB158-5AE1-49F3-8825-B4DF20468746}" srcOrd="0" destOrd="0" presId="urn:microsoft.com/office/officeart/2008/layout/NameandTitleOrganizationalChart"/>
    <dgm:cxn modelId="{A00D93FB-B353-4E9D-80D7-85B2DC527764}" type="presParOf" srcId="{0334547B-C767-4671-A064-BCB8096A6A6C}" destId="{81D2063A-1ED3-422A-9E1C-B87170E2BB7C}" srcOrd="1" destOrd="0" presId="urn:microsoft.com/office/officeart/2008/layout/NameandTitleOrganizationalChart"/>
    <dgm:cxn modelId="{1238AAE5-1373-4C45-995D-A2B53BBFF575}" type="presParOf" srcId="{81D2063A-1ED3-422A-9E1C-B87170E2BB7C}" destId="{ABA68172-B736-4DBD-8C40-906A8F6A408E}" srcOrd="0" destOrd="0" presId="urn:microsoft.com/office/officeart/2008/layout/NameandTitleOrganizationalChart"/>
    <dgm:cxn modelId="{D3FA904E-02D2-4816-9F99-01D6F40034A5}" type="presParOf" srcId="{ABA68172-B736-4DBD-8C40-906A8F6A408E}" destId="{7B6A0E47-F92A-48AB-A190-F27C431AA9E0}" srcOrd="0" destOrd="0" presId="urn:microsoft.com/office/officeart/2008/layout/NameandTitleOrganizationalChart"/>
    <dgm:cxn modelId="{59903551-5A9D-43CA-80FC-754FA5111A16}" type="presParOf" srcId="{ABA68172-B736-4DBD-8C40-906A8F6A408E}" destId="{692CA6D1-3B3D-4655-8419-5D0018F00990}" srcOrd="1" destOrd="0" presId="urn:microsoft.com/office/officeart/2008/layout/NameandTitleOrganizationalChart"/>
    <dgm:cxn modelId="{666E2645-514D-4E14-A638-D05D65544307}" type="presParOf" srcId="{ABA68172-B736-4DBD-8C40-906A8F6A408E}" destId="{028463F9-FC6F-4C82-8630-5293FD0794FE}" srcOrd="2" destOrd="0" presId="urn:microsoft.com/office/officeart/2008/layout/NameandTitleOrganizationalChart"/>
    <dgm:cxn modelId="{FB0A70F8-364A-4E3E-B987-A600E4009DB3}" type="presParOf" srcId="{81D2063A-1ED3-422A-9E1C-B87170E2BB7C}" destId="{53330DCC-E82B-4440-AAF1-C320BE718B15}" srcOrd="1" destOrd="0" presId="urn:microsoft.com/office/officeart/2008/layout/NameandTitleOrganizationalChart"/>
    <dgm:cxn modelId="{9BBA8754-4E1D-48AF-9159-BCDB06CB9B4B}" type="presParOf" srcId="{81D2063A-1ED3-422A-9E1C-B87170E2BB7C}" destId="{CCA8D57B-6876-4EDB-B3F5-512967845E0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FB158-5AE1-49F3-8825-B4DF20468746}">
      <dsp:nvSpPr>
        <dsp:cNvPr id="0" name=""/>
        <dsp:cNvSpPr/>
      </dsp:nvSpPr>
      <dsp:spPr>
        <a:xfrm>
          <a:off x="5827792" y="824761"/>
          <a:ext cx="271136" cy="885788"/>
        </a:xfrm>
        <a:custGeom>
          <a:avLst/>
          <a:gdLst/>
          <a:ahLst/>
          <a:cxnLst/>
          <a:rect l="0" t="0" r="0" b="0"/>
          <a:pathLst>
            <a:path>
              <a:moveTo>
                <a:pt x="271136" y="0"/>
              </a:moveTo>
              <a:lnTo>
                <a:pt x="271136" y="885788"/>
              </a:lnTo>
              <a:lnTo>
                <a:pt x="0" y="88578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8EB64-1DCB-43CC-9499-1622B4815101}">
      <dsp:nvSpPr>
        <dsp:cNvPr id="0" name=""/>
        <dsp:cNvSpPr/>
      </dsp:nvSpPr>
      <dsp:spPr>
        <a:xfrm>
          <a:off x="6098929" y="824761"/>
          <a:ext cx="2129634" cy="1771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808"/>
              </a:lnTo>
              <a:lnTo>
                <a:pt x="2129634" y="1579808"/>
              </a:lnTo>
              <a:lnTo>
                <a:pt x="2129634" y="177157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1791E-6B87-4837-8740-4D6D484F9D67}">
      <dsp:nvSpPr>
        <dsp:cNvPr id="0" name=""/>
        <dsp:cNvSpPr/>
      </dsp:nvSpPr>
      <dsp:spPr>
        <a:xfrm>
          <a:off x="6053209" y="824761"/>
          <a:ext cx="91440" cy="17715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157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A9286-194D-4771-961D-8FB87BB1F647}">
      <dsp:nvSpPr>
        <dsp:cNvPr id="0" name=""/>
        <dsp:cNvSpPr/>
      </dsp:nvSpPr>
      <dsp:spPr>
        <a:xfrm>
          <a:off x="3969294" y="3418204"/>
          <a:ext cx="1064817" cy="474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086"/>
              </a:lnTo>
              <a:lnTo>
                <a:pt x="1064817" y="283086"/>
              </a:lnTo>
              <a:lnTo>
                <a:pt x="1064817" y="4748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65394-01DB-4235-B8A9-40C52EE5C72F}">
      <dsp:nvSpPr>
        <dsp:cNvPr id="0" name=""/>
        <dsp:cNvSpPr/>
      </dsp:nvSpPr>
      <dsp:spPr>
        <a:xfrm>
          <a:off x="2904476" y="3418204"/>
          <a:ext cx="1064817" cy="474855"/>
        </a:xfrm>
        <a:custGeom>
          <a:avLst/>
          <a:gdLst/>
          <a:ahLst/>
          <a:cxnLst/>
          <a:rect l="0" t="0" r="0" b="0"/>
          <a:pathLst>
            <a:path>
              <a:moveTo>
                <a:pt x="1064817" y="0"/>
              </a:moveTo>
              <a:lnTo>
                <a:pt x="1064817" y="283086"/>
              </a:lnTo>
              <a:lnTo>
                <a:pt x="0" y="283086"/>
              </a:lnTo>
              <a:lnTo>
                <a:pt x="0" y="4748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F8C7A-D6EB-48BD-8D4E-4213BBA72E31}">
      <dsp:nvSpPr>
        <dsp:cNvPr id="0" name=""/>
        <dsp:cNvSpPr/>
      </dsp:nvSpPr>
      <dsp:spPr>
        <a:xfrm>
          <a:off x="3969294" y="824761"/>
          <a:ext cx="2129634" cy="1771576"/>
        </a:xfrm>
        <a:custGeom>
          <a:avLst/>
          <a:gdLst/>
          <a:ahLst/>
          <a:cxnLst/>
          <a:rect l="0" t="0" r="0" b="0"/>
          <a:pathLst>
            <a:path>
              <a:moveTo>
                <a:pt x="2129634" y="0"/>
              </a:moveTo>
              <a:lnTo>
                <a:pt x="2129634" y="1579808"/>
              </a:lnTo>
              <a:lnTo>
                <a:pt x="0" y="1579808"/>
              </a:lnTo>
              <a:lnTo>
                <a:pt x="0" y="177157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6AC7D-3488-4267-830A-9D65A961B5E9}">
      <dsp:nvSpPr>
        <dsp:cNvPr id="0" name=""/>
        <dsp:cNvSpPr/>
      </dsp:nvSpPr>
      <dsp:spPr>
        <a:xfrm>
          <a:off x="5305248" y="2896"/>
          <a:ext cx="1587361" cy="8218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5974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5305248" y="2896"/>
        <a:ext cx="1587361" cy="821865"/>
      </dsp:txXfrm>
    </dsp:sp>
    <dsp:sp modelId="{0E19AEFC-0550-418E-BC9A-0D39654C2B4A}">
      <dsp:nvSpPr>
        <dsp:cNvPr id="0" name=""/>
        <dsp:cNvSpPr/>
      </dsp:nvSpPr>
      <dsp:spPr>
        <a:xfrm>
          <a:off x="5622720" y="642125"/>
          <a:ext cx="1428625" cy="2739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5622720" y="642125"/>
        <a:ext cx="1428625" cy="273955"/>
      </dsp:txXfrm>
    </dsp:sp>
    <dsp:sp modelId="{76304A86-D72F-4845-A11C-53A1F75F0111}">
      <dsp:nvSpPr>
        <dsp:cNvPr id="0" name=""/>
        <dsp:cNvSpPr/>
      </dsp:nvSpPr>
      <dsp:spPr>
        <a:xfrm>
          <a:off x="3175613" y="2596338"/>
          <a:ext cx="1587361" cy="82186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5974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3175613" y="2596338"/>
        <a:ext cx="1587361" cy="821865"/>
      </dsp:txXfrm>
    </dsp:sp>
    <dsp:sp modelId="{88C7608C-8121-4D2B-A979-CC7E69EFA030}">
      <dsp:nvSpPr>
        <dsp:cNvPr id="0" name=""/>
        <dsp:cNvSpPr/>
      </dsp:nvSpPr>
      <dsp:spPr>
        <a:xfrm>
          <a:off x="3493085" y="3235567"/>
          <a:ext cx="1428625" cy="2739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3493085" y="3235567"/>
        <a:ext cx="1428625" cy="273955"/>
      </dsp:txXfrm>
    </dsp:sp>
    <dsp:sp modelId="{A30D2D6A-9312-4938-8F7E-7947FF14B2F7}">
      <dsp:nvSpPr>
        <dsp:cNvPr id="0" name=""/>
        <dsp:cNvSpPr/>
      </dsp:nvSpPr>
      <dsp:spPr>
        <a:xfrm>
          <a:off x="2110795" y="3893059"/>
          <a:ext cx="1587361" cy="8218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5974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2110795" y="3893059"/>
        <a:ext cx="1587361" cy="821865"/>
      </dsp:txXfrm>
    </dsp:sp>
    <dsp:sp modelId="{44FDA98A-03C4-4F77-B573-1A3EBE5EA50D}">
      <dsp:nvSpPr>
        <dsp:cNvPr id="0" name=""/>
        <dsp:cNvSpPr/>
      </dsp:nvSpPr>
      <dsp:spPr>
        <a:xfrm>
          <a:off x="2428268" y="4532288"/>
          <a:ext cx="1428625" cy="2739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2428268" y="4532288"/>
        <a:ext cx="1428625" cy="273955"/>
      </dsp:txXfrm>
    </dsp:sp>
    <dsp:sp modelId="{F42EABCD-F1BA-49F4-9E70-0E3465203FBE}">
      <dsp:nvSpPr>
        <dsp:cNvPr id="0" name=""/>
        <dsp:cNvSpPr/>
      </dsp:nvSpPr>
      <dsp:spPr>
        <a:xfrm>
          <a:off x="4240430" y="3893059"/>
          <a:ext cx="1587361" cy="821865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5974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4240430" y="3893059"/>
        <a:ext cx="1587361" cy="821865"/>
      </dsp:txXfrm>
    </dsp:sp>
    <dsp:sp modelId="{487923CA-7D77-47BB-A02E-0BE32EC6C482}">
      <dsp:nvSpPr>
        <dsp:cNvPr id="0" name=""/>
        <dsp:cNvSpPr/>
      </dsp:nvSpPr>
      <dsp:spPr>
        <a:xfrm>
          <a:off x="4557903" y="4532288"/>
          <a:ext cx="1428625" cy="2739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4557903" y="4532288"/>
        <a:ext cx="1428625" cy="273955"/>
      </dsp:txXfrm>
    </dsp:sp>
    <dsp:sp modelId="{736A6732-31F6-4597-A0A3-E97CBF4918F8}">
      <dsp:nvSpPr>
        <dsp:cNvPr id="0" name=""/>
        <dsp:cNvSpPr/>
      </dsp:nvSpPr>
      <dsp:spPr>
        <a:xfrm>
          <a:off x="5305248" y="2596338"/>
          <a:ext cx="1587361" cy="8218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5974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5305248" y="2596338"/>
        <a:ext cx="1587361" cy="821865"/>
      </dsp:txXfrm>
    </dsp:sp>
    <dsp:sp modelId="{619F1036-A85C-4345-8945-166282CD8120}">
      <dsp:nvSpPr>
        <dsp:cNvPr id="0" name=""/>
        <dsp:cNvSpPr/>
      </dsp:nvSpPr>
      <dsp:spPr>
        <a:xfrm>
          <a:off x="5622720" y="3235567"/>
          <a:ext cx="1428625" cy="2739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5622720" y="3235567"/>
        <a:ext cx="1428625" cy="273955"/>
      </dsp:txXfrm>
    </dsp:sp>
    <dsp:sp modelId="{49101704-BE37-4320-A544-2FEC5676959F}">
      <dsp:nvSpPr>
        <dsp:cNvPr id="0" name=""/>
        <dsp:cNvSpPr/>
      </dsp:nvSpPr>
      <dsp:spPr>
        <a:xfrm>
          <a:off x="7434883" y="2596338"/>
          <a:ext cx="1587361" cy="8218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5974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7434883" y="2596338"/>
        <a:ext cx="1587361" cy="821865"/>
      </dsp:txXfrm>
    </dsp:sp>
    <dsp:sp modelId="{F7F72411-37DC-43AE-BB04-8B097C47F914}">
      <dsp:nvSpPr>
        <dsp:cNvPr id="0" name=""/>
        <dsp:cNvSpPr/>
      </dsp:nvSpPr>
      <dsp:spPr>
        <a:xfrm>
          <a:off x="7752355" y="3235567"/>
          <a:ext cx="1428625" cy="2739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7752355" y="3235567"/>
        <a:ext cx="1428625" cy="273955"/>
      </dsp:txXfrm>
    </dsp:sp>
    <dsp:sp modelId="{7B6A0E47-F92A-48AB-A190-F27C431AA9E0}">
      <dsp:nvSpPr>
        <dsp:cNvPr id="0" name=""/>
        <dsp:cNvSpPr/>
      </dsp:nvSpPr>
      <dsp:spPr>
        <a:xfrm>
          <a:off x="4240430" y="1299617"/>
          <a:ext cx="1587361" cy="8218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5974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4240430" y="1299617"/>
        <a:ext cx="1587361" cy="821865"/>
      </dsp:txXfrm>
    </dsp:sp>
    <dsp:sp modelId="{692CA6D1-3B3D-4655-8419-5D0018F00990}">
      <dsp:nvSpPr>
        <dsp:cNvPr id="0" name=""/>
        <dsp:cNvSpPr/>
      </dsp:nvSpPr>
      <dsp:spPr>
        <a:xfrm>
          <a:off x="4557903" y="1938846"/>
          <a:ext cx="1428625" cy="2739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4557903" y="1938846"/>
        <a:ext cx="1428625" cy="273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DD0B-981A-4AE8-A038-A61376A06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6E795-F95D-44C5-8AE9-8D0E01945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EFF4B-42A7-4622-8304-C3B45B06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54794-08FB-433D-8CA3-C94B0A10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C4FC5-E003-4EDF-A9AC-83CD96CA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181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18AB7-FCB6-4F56-BEE0-D01FAB1E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1C5010-5FB8-425C-8683-55FE40116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FC2A0C-C6BA-4494-83AE-C37098B71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551229-FCE2-4324-9F17-351926F6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8C11C-64EE-4205-8D0C-AFA01B3F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773303-D46E-4653-BE8B-37B29CAE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47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B6A99-9C5A-40D9-85B8-6D67352F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DADBAC-A264-4E4E-91AE-715DE7056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D73AB-CE0C-4FAF-84F2-946801EC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60F07-D0D8-4E46-8D4A-99DEFA1F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FF205-CBEA-4432-A1E9-8180D1F3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614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64C0E7-9B4E-4AC3-85CC-72B7A22E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D2DA8-8FF8-4514-9B0B-6010C7AE7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E4212-2277-4202-BA66-6DFEE5DE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7CCA7-386D-45A1-9694-DCBB10DA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D201C-A945-4D18-B070-A8ED9B7D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294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BF5DF-8819-4D55-A75C-2E4975E9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FD397-0F02-4A9F-BB9B-5C43C3A9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3F216-BFD4-4CCD-8B32-6FACCAF4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380F1-67F0-4BF1-9320-EE018252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33709-B49F-4A32-B292-F5C41AE1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55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DE211-7B7F-4448-B6A1-51ABD695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8AA5D-BC3F-450A-B164-8E7C66486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6BA24-FD65-4A45-A2EF-7F947797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C774D-2A60-4550-8FC8-C35B74AF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14B8B-B4BF-4CCE-B743-3D1568EA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2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CB2B7-DD02-485A-9EFF-C385445F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1A275-9307-4CC0-9928-4BCBB1EE6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73FE6-0727-4D49-A333-B4C8F8018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E3847-F632-4520-9753-EE698F06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28628-54E4-4930-B6D1-C63F437F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BDDC6-23CB-460F-9013-00E3DB60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31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0D304-BD35-490D-AE69-F3967658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3DB47-FF59-4804-BF4F-4FDA302F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F2FD7D-6525-4448-A66A-A60FF1C0D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57DDFA-F1F1-4C94-A839-62161CF6C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3B7537-778F-4D9B-9068-3FF76156E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D3979-A193-48A1-A2F8-21FF6E9A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BB003D-1C89-4BE0-A1F5-AD53F458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5DFA46-AF9C-43B3-B062-80D63066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81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484C-7BE6-4EDF-994B-56603CA7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FED2A5-988F-44FD-8707-29BF3817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6452AA-B709-4FEA-972A-A446FC95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316EE7-4EAA-476F-9BBA-AC8270A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288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A3C0AB-91AF-43E2-BB22-91A1EABB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CE12C2-D9EB-4F30-85D8-9D5A533B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5C77E9-B7CF-4545-9F3B-A79EBDE3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DFCAB-F755-46B9-BD10-610137CFB262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28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A3C0AB-91AF-43E2-BB22-91A1EABB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CE12C2-D9EB-4F30-85D8-9D5A533B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5C77E9-B7CF-4545-9F3B-A79EBDE3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DFCAB-F755-46B9-BD10-610137CFB262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04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A0AA3-B987-4E49-B490-3B7200D9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11080-A005-4ECA-8376-A672B3C0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D3E3AF-1393-4CEE-8BC9-6DB4A16BF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38136-D5E2-4F19-8C62-7636D635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E549F-D52E-4FE5-8762-26FB9840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E3B96-C811-42F9-AD96-B263FB27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78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116794-0173-4329-9A9F-1D774CE2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43D029-9766-469A-BE9F-D8E7F3F08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57575-A4C9-4D61-B910-3D4ABD33E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05B0-0B9E-4386-B446-F70019A7722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A1332-12BD-4E18-B135-420E5A313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E8FC6-4B51-4CC7-80E7-50BC7A5DE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4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999D014-DB2F-4333-AD6A-84184D849B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F03CF-42D8-4A05-98CB-714E270C48BB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E611B-E53F-4D5F-BE07-C7BF49135EF9}"/>
              </a:ext>
            </a:extLst>
          </p:cNvPr>
          <p:cNvSpPr txBox="1"/>
          <p:nvPr/>
        </p:nvSpPr>
        <p:spPr>
          <a:xfrm>
            <a:off x="3387017" y="2968079"/>
            <a:ext cx="5367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새별의</a:t>
            </a:r>
            <a:r>
              <a:rPr lang="ko-KR" altLang="en-US" sz="5400" spc="-3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464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B1F9F9-FF0B-442F-BD29-FDA4ECA40C11}"/>
              </a:ext>
            </a:extLst>
          </p:cNvPr>
          <p:cNvSpPr/>
          <p:nvPr/>
        </p:nvSpPr>
        <p:spPr>
          <a:xfrm>
            <a:off x="609600" y="4892309"/>
            <a:ext cx="5486400" cy="152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B177C1-E7FD-41ED-917C-AB1CFC3AA537}"/>
              </a:ext>
            </a:extLst>
          </p:cNvPr>
          <p:cNvSpPr/>
          <p:nvPr/>
        </p:nvSpPr>
        <p:spPr>
          <a:xfrm>
            <a:off x="6096000" y="4892309"/>
            <a:ext cx="5486400" cy="152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987420-68D1-4790-B21E-C77614ED0D4B}"/>
              </a:ext>
            </a:extLst>
          </p:cNvPr>
          <p:cNvSpPr/>
          <p:nvPr/>
        </p:nvSpPr>
        <p:spPr>
          <a:xfrm>
            <a:off x="2804160" y="3366364"/>
            <a:ext cx="2194560" cy="15259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8A1324-3891-4354-88A5-C43B1F629C86}"/>
              </a:ext>
            </a:extLst>
          </p:cNvPr>
          <p:cNvSpPr/>
          <p:nvPr/>
        </p:nvSpPr>
        <p:spPr>
          <a:xfrm>
            <a:off x="7193280" y="3366364"/>
            <a:ext cx="2194560" cy="15259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84CB3-33CF-4D1A-BF4A-19E31D4E96CE}"/>
              </a:ext>
            </a:extLst>
          </p:cNvPr>
          <p:cNvSpPr/>
          <p:nvPr/>
        </p:nvSpPr>
        <p:spPr>
          <a:xfrm>
            <a:off x="609600" y="1840419"/>
            <a:ext cx="2194560" cy="3051888"/>
          </a:xfrm>
          <a:prstGeom prst="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B5ACF6-1CED-41A4-9C86-E7E98FAFF543}"/>
              </a:ext>
            </a:extLst>
          </p:cNvPr>
          <p:cNvSpPr/>
          <p:nvPr/>
        </p:nvSpPr>
        <p:spPr>
          <a:xfrm>
            <a:off x="2804160" y="1840419"/>
            <a:ext cx="2194560" cy="15259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7D4C7C-4D96-44D0-8D4E-6FAE03F4C792}"/>
              </a:ext>
            </a:extLst>
          </p:cNvPr>
          <p:cNvSpPr/>
          <p:nvPr/>
        </p:nvSpPr>
        <p:spPr>
          <a:xfrm>
            <a:off x="4998720" y="1840419"/>
            <a:ext cx="2194560" cy="3051878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2623FB8-1264-40FE-8355-890F54FB0A02}"/>
              </a:ext>
            </a:extLst>
          </p:cNvPr>
          <p:cNvSpPr/>
          <p:nvPr/>
        </p:nvSpPr>
        <p:spPr>
          <a:xfrm>
            <a:off x="7193280" y="1840419"/>
            <a:ext cx="2194560" cy="15259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DF378A-D644-4DD9-8F11-68113365FEA8}"/>
              </a:ext>
            </a:extLst>
          </p:cNvPr>
          <p:cNvSpPr/>
          <p:nvPr/>
        </p:nvSpPr>
        <p:spPr>
          <a:xfrm>
            <a:off x="9387840" y="1840419"/>
            <a:ext cx="2194560" cy="3051867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69260C-77FA-42FD-ADDE-F73B2EE70EA3}"/>
              </a:ext>
            </a:extLst>
          </p:cNvPr>
          <p:cNvSpPr txBox="1"/>
          <p:nvPr/>
        </p:nvSpPr>
        <p:spPr>
          <a:xfrm>
            <a:off x="609600" y="1322576"/>
            <a:ext cx="330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사업 모형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Business Model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B25C26-6A7C-40EC-AA9F-8B57B4FF63EE}"/>
              </a:ext>
            </a:extLst>
          </p:cNvPr>
          <p:cNvSpPr txBox="1"/>
          <p:nvPr/>
        </p:nvSpPr>
        <p:spPr>
          <a:xfrm>
            <a:off x="5068374" y="191839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가치 제안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41026-EE63-4CB5-9BB8-10056DAAEDE2}"/>
              </a:ext>
            </a:extLst>
          </p:cNvPr>
          <p:cNvSpPr txBox="1"/>
          <p:nvPr/>
        </p:nvSpPr>
        <p:spPr>
          <a:xfrm>
            <a:off x="2871597" y="191839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핵심 활동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A75AE4-E8F8-4251-8EBF-CB5CD43A3F66}"/>
              </a:ext>
            </a:extLst>
          </p:cNvPr>
          <p:cNvSpPr txBox="1"/>
          <p:nvPr/>
        </p:nvSpPr>
        <p:spPr>
          <a:xfrm>
            <a:off x="687520" y="193109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핵심 파트너십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E2E778-BC68-4FA8-B01B-3E2007C5E641}"/>
              </a:ext>
            </a:extLst>
          </p:cNvPr>
          <p:cNvSpPr txBox="1"/>
          <p:nvPr/>
        </p:nvSpPr>
        <p:spPr>
          <a:xfrm>
            <a:off x="7227051" y="191839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고객 관계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C47366-477D-4656-8A44-F2708B75A075}"/>
              </a:ext>
            </a:extLst>
          </p:cNvPr>
          <p:cNvSpPr txBox="1"/>
          <p:nvPr/>
        </p:nvSpPr>
        <p:spPr>
          <a:xfrm>
            <a:off x="9423830" y="191839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고객 세그먼트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3B9FFF-BFE4-4304-8427-63D832ECA9A5}"/>
              </a:ext>
            </a:extLst>
          </p:cNvPr>
          <p:cNvSpPr txBox="1"/>
          <p:nvPr/>
        </p:nvSpPr>
        <p:spPr>
          <a:xfrm>
            <a:off x="2858897" y="341543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핵심 자원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5538BB-2277-43FD-A60A-521F0D58683C}"/>
              </a:ext>
            </a:extLst>
          </p:cNvPr>
          <p:cNvSpPr txBox="1"/>
          <p:nvPr/>
        </p:nvSpPr>
        <p:spPr>
          <a:xfrm>
            <a:off x="7277851" y="342813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채널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1B7103-35A4-4CDF-9F21-AA72AB2BD409}"/>
              </a:ext>
            </a:extLst>
          </p:cNvPr>
          <p:cNvSpPr txBox="1"/>
          <p:nvPr/>
        </p:nvSpPr>
        <p:spPr>
          <a:xfrm>
            <a:off x="674820" y="497338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비용 구조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BE08BE-660D-416F-B9E7-4FCF0C0A5D36}"/>
              </a:ext>
            </a:extLst>
          </p:cNvPr>
          <p:cNvSpPr txBox="1"/>
          <p:nvPr/>
        </p:nvSpPr>
        <p:spPr>
          <a:xfrm>
            <a:off x="6173920" y="496068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수익원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8B259E-753E-4CDD-BFB5-045BFD94A061}"/>
              </a:ext>
            </a:extLst>
          </p:cNvPr>
          <p:cNvSpPr txBox="1"/>
          <p:nvPr/>
        </p:nvSpPr>
        <p:spPr>
          <a:xfrm>
            <a:off x="687520" y="2226737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Key Partners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EB9978-23CA-42B6-873B-E0E62208963A}"/>
              </a:ext>
            </a:extLst>
          </p:cNvPr>
          <p:cNvSpPr txBox="1"/>
          <p:nvPr/>
        </p:nvSpPr>
        <p:spPr>
          <a:xfrm>
            <a:off x="2884297" y="2237769"/>
            <a:ext cx="1202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Key </a:t>
            </a:r>
            <a:r>
              <a:rPr lang="en-US" altLang="ko-KR" sz="1400" dirty="0" err="1"/>
              <a:t>Activites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706DBA-56AF-4E47-A32F-0B66C50EEB36}"/>
              </a:ext>
            </a:extLst>
          </p:cNvPr>
          <p:cNvSpPr txBox="1"/>
          <p:nvPr/>
        </p:nvSpPr>
        <p:spPr>
          <a:xfrm>
            <a:off x="5089994" y="2248801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Value Propositions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BA41DF-96B5-49D3-A2F8-ABBF9D09F9B6}"/>
              </a:ext>
            </a:extLst>
          </p:cNvPr>
          <p:cNvSpPr txBox="1"/>
          <p:nvPr/>
        </p:nvSpPr>
        <p:spPr>
          <a:xfrm>
            <a:off x="7233754" y="2237769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Customer Relationships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971198-FBD1-44F3-910B-B54443B5E51B}"/>
              </a:ext>
            </a:extLst>
          </p:cNvPr>
          <p:cNvSpPr txBox="1"/>
          <p:nvPr/>
        </p:nvSpPr>
        <p:spPr>
          <a:xfrm>
            <a:off x="9415614" y="2226737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Customer Segments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0C90EB-ACBD-43A3-B268-CDD983657E11}"/>
              </a:ext>
            </a:extLst>
          </p:cNvPr>
          <p:cNvSpPr txBox="1"/>
          <p:nvPr/>
        </p:nvSpPr>
        <p:spPr>
          <a:xfrm>
            <a:off x="2884297" y="3728442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Key Resources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A1524C-63D9-409B-B0C4-9BEAFC570B21}"/>
              </a:ext>
            </a:extLst>
          </p:cNvPr>
          <p:cNvSpPr txBox="1"/>
          <p:nvPr/>
        </p:nvSpPr>
        <p:spPr>
          <a:xfrm>
            <a:off x="7281345" y="3728441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Channels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E54A36-EF9A-481F-ADB6-F7069B94DF79}"/>
              </a:ext>
            </a:extLst>
          </p:cNvPr>
          <p:cNvSpPr txBox="1"/>
          <p:nvPr/>
        </p:nvSpPr>
        <p:spPr>
          <a:xfrm>
            <a:off x="1668412" y="5038723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Cost Structure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4DDA96-858F-4419-B0B4-9B3B6A8119C5}"/>
              </a:ext>
            </a:extLst>
          </p:cNvPr>
          <p:cNvSpPr txBox="1"/>
          <p:nvPr/>
        </p:nvSpPr>
        <p:spPr>
          <a:xfrm>
            <a:off x="6929784" y="5013312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Revenue Streams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4489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999D014-DB2F-4333-AD6A-84184D849B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70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6A6F9E9-BF3F-4E8B-A23A-FE6EBCE1278D}"/>
              </a:ext>
            </a:extLst>
          </p:cNvPr>
          <p:cNvSpPr/>
          <p:nvPr/>
        </p:nvSpPr>
        <p:spPr>
          <a:xfrm>
            <a:off x="0" y="-23172"/>
            <a:ext cx="12192000" cy="68811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75500">
                <a:schemeClr val="accent4">
                  <a:alpha val="80000"/>
                </a:schemeClr>
              </a:gs>
              <a:gs pos="51000">
                <a:schemeClr val="accent5">
                  <a:alpha val="80000"/>
                </a:schemeClr>
              </a:gs>
              <a:gs pos="25000">
                <a:schemeClr val="accent3">
                  <a:lumMod val="97000"/>
                  <a:lumOff val="3000"/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F03CF-42D8-4A05-98CB-714E270C48BB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D4F69A-1854-490B-8E2E-34B882CAE9B1}"/>
              </a:ext>
            </a:extLst>
          </p:cNvPr>
          <p:cNvGrpSpPr/>
          <p:nvPr/>
        </p:nvGrpSpPr>
        <p:grpSpPr>
          <a:xfrm>
            <a:off x="3387020" y="2484904"/>
            <a:ext cx="5367175" cy="1520805"/>
            <a:chOff x="3387020" y="2370604"/>
            <a:chExt cx="5367175" cy="15208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CE611B-E53F-4D5F-BE07-C7BF49135EF9}"/>
                </a:ext>
              </a:extLst>
            </p:cNvPr>
            <p:cNvSpPr txBox="1"/>
            <p:nvPr/>
          </p:nvSpPr>
          <p:spPr>
            <a:xfrm>
              <a:off x="3387020" y="2968079"/>
              <a:ext cx="53671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3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제목을 입력하세요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328AF8-A27E-4C9E-AD97-DBECC59F6CBC}"/>
                </a:ext>
              </a:extLst>
            </p:cNvPr>
            <p:cNvSpPr txBox="1"/>
            <p:nvPr/>
          </p:nvSpPr>
          <p:spPr>
            <a:xfrm>
              <a:off x="3483931" y="2370604"/>
              <a:ext cx="12445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-150" dirty="0">
                  <a:solidFill>
                    <a:schemeClr val="bg1"/>
                  </a:solidFill>
                  <a:latin typeface="+mn-ea"/>
                </a:rPr>
                <a:t>Part 2 </a:t>
              </a:r>
              <a:endParaRPr lang="ko-KR" altLang="en-US" sz="3200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069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722A8BA-9598-45B8-B0C0-D581337505A9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2807F9-D8E2-4B93-AFEF-9724D8DB3F2B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6BCA64-66A2-477B-B2B4-39336673BD2B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B243D5C-2621-418D-A12C-D72DA17AA5E9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FAC7CB-6901-44BB-8153-40699BE212F1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FEA01-3505-4F87-938B-A3BAA2FAC049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1AD779-FF17-4D63-8898-F13F2FF52FE2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ABA25E-35B1-4FEF-B273-0B2CAECDE4A5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B30E1A-9E56-4878-AD15-5C99DD03E7F8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7944F69-930D-45DC-B455-8D18CB5D5458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D8E327-B5AD-4EFC-9805-612DE5BF46AB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F6236D-6805-4B84-9AED-42E211571D92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E9B1C3-58EE-4FDE-9653-AB4305D8506D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B23DB93-EADC-49CB-B3D5-8A2DCF497F34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9FC331-3A17-49A4-8655-FC39CD6798B2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8913D4-46B6-4A7D-A40F-A139403671B1}"/>
              </a:ext>
            </a:extLst>
          </p:cNvPr>
          <p:cNvSpPr txBox="1"/>
          <p:nvPr/>
        </p:nvSpPr>
        <p:spPr>
          <a:xfrm>
            <a:off x="1073965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CFF8A3-8163-4EF1-BDCC-B7924A4C923D}"/>
              </a:ext>
            </a:extLst>
          </p:cNvPr>
          <p:cNvSpPr txBox="1"/>
          <p:nvPr/>
        </p:nvSpPr>
        <p:spPr>
          <a:xfrm>
            <a:off x="3832523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342AD9-8BDF-43A4-BAFB-20891FF78B08}"/>
              </a:ext>
            </a:extLst>
          </p:cNvPr>
          <p:cNvSpPr txBox="1"/>
          <p:nvPr/>
        </p:nvSpPr>
        <p:spPr>
          <a:xfrm>
            <a:off x="6591082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D648B1-9570-4CEB-B9D7-DA00FE320262}"/>
              </a:ext>
            </a:extLst>
          </p:cNvPr>
          <p:cNvSpPr txBox="1"/>
          <p:nvPr/>
        </p:nvSpPr>
        <p:spPr>
          <a:xfrm>
            <a:off x="9359188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100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933A87-CAD3-482F-BC3D-784474E16AFB}"/>
              </a:ext>
            </a:extLst>
          </p:cNvPr>
          <p:cNvSpPr/>
          <p:nvPr/>
        </p:nvSpPr>
        <p:spPr>
          <a:xfrm>
            <a:off x="275306" y="1421569"/>
            <a:ext cx="5520561" cy="51354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BA563C-5C35-4BE7-AA32-BB21A7A08966}"/>
              </a:ext>
            </a:extLst>
          </p:cNvPr>
          <p:cNvSpPr/>
          <p:nvPr/>
        </p:nvSpPr>
        <p:spPr>
          <a:xfrm>
            <a:off x="272792" y="1409193"/>
            <a:ext cx="734725" cy="734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9E64B-4217-444F-818F-C24383005DC8}"/>
              </a:ext>
            </a:extLst>
          </p:cNvPr>
          <p:cNvSpPr txBox="1"/>
          <p:nvPr/>
        </p:nvSpPr>
        <p:spPr>
          <a:xfrm>
            <a:off x="389882" y="1480480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F9BEE0-F3B0-4CEE-AFB9-77B54491DFEC}"/>
              </a:ext>
            </a:extLst>
          </p:cNvPr>
          <p:cNvSpPr txBox="1"/>
          <p:nvPr/>
        </p:nvSpPr>
        <p:spPr>
          <a:xfrm>
            <a:off x="2704403" y="587796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83%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173BAFB-FE08-4681-846A-F394D3CB2E59}"/>
              </a:ext>
            </a:extLst>
          </p:cNvPr>
          <p:cNvSpPr/>
          <p:nvPr/>
        </p:nvSpPr>
        <p:spPr>
          <a:xfrm>
            <a:off x="1649994" y="2145876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AE9A4A9-A895-495B-9AF2-20982F22C511}"/>
              </a:ext>
            </a:extLst>
          </p:cNvPr>
          <p:cNvSpPr/>
          <p:nvPr/>
        </p:nvSpPr>
        <p:spPr>
          <a:xfrm>
            <a:off x="1946047" y="2145876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16ED9AF-955A-44E1-86ED-92CBA4F0EA1E}"/>
              </a:ext>
            </a:extLst>
          </p:cNvPr>
          <p:cNvSpPr/>
          <p:nvPr/>
        </p:nvSpPr>
        <p:spPr>
          <a:xfrm>
            <a:off x="2242100" y="2145876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3422547-3356-4B9F-A688-6AE420CBD19A}"/>
              </a:ext>
            </a:extLst>
          </p:cNvPr>
          <p:cNvSpPr/>
          <p:nvPr/>
        </p:nvSpPr>
        <p:spPr>
          <a:xfrm>
            <a:off x="2538152" y="2145876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C51CBD8-0E2E-4C36-BE69-08FE16354BE6}"/>
              </a:ext>
            </a:extLst>
          </p:cNvPr>
          <p:cNvSpPr/>
          <p:nvPr/>
        </p:nvSpPr>
        <p:spPr>
          <a:xfrm>
            <a:off x="2834205" y="2145876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784B7DE-369A-49A0-B103-A9C63042F1CA}"/>
              </a:ext>
            </a:extLst>
          </p:cNvPr>
          <p:cNvSpPr/>
          <p:nvPr/>
        </p:nvSpPr>
        <p:spPr>
          <a:xfrm>
            <a:off x="3130257" y="2145876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CF655AA-56D3-4813-92FB-4866BE3B3DD7}"/>
              </a:ext>
            </a:extLst>
          </p:cNvPr>
          <p:cNvSpPr/>
          <p:nvPr/>
        </p:nvSpPr>
        <p:spPr>
          <a:xfrm>
            <a:off x="3426309" y="2145876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01B4037-AD9B-4C20-90FA-C47B0BC5B84C}"/>
              </a:ext>
            </a:extLst>
          </p:cNvPr>
          <p:cNvSpPr/>
          <p:nvPr/>
        </p:nvSpPr>
        <p:spPr>
          <a:xfrm>
            <a:off x="3722363" y="2145876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4B3BC64-B17C-4E98-BE5B-D6E859990A90}"/>
              </a:ext>
            </a:extLst>
          </p:cNvPr>
          <p:cNvSpPr/>
          <p:nvPr/>
        </p:nvSpPr>
        <p:spPr>
          <a:xfrm>
            <a:off x="4018415" y="2145876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2053DC9-5D4D-4478-B7C6-869649166C12}"/>
              </a:ext>
            </a:extLst>
          </p:cNvPr>
          <p:cNvSpPr/>
          <p:nvPr/>
        </p:nvSpPr>
        <p:spPr>
          <a:xfrm>
            <a:off x="4314468" y="2145876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AA52D94-4AD7-4BF8-BAA3-C18CB80AC4D4}"/>
              </a:ext>
            </a:extLst>
          </p:cNvPr>
          <p:cNvSpPr/>
          <p:nvPr/>
        </p:nvSpPr>
        <p:spPr>
          <a:xfrm>
            <a:off x="1649994" y="247118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5563F8D-DA8B-4508-B270-3C352B250F67}"/>
              </a:ext>
            </a:extLst>
          </p:cNvPr>
          <p:cNvSpPr/>
          <p:nvPr/>
        </p:nvSpPr>
        <p:spPr>
          <a:xfrm>
            <a:off x="1946047" y="247118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E3B90DD-5754-4321-9240-8AF490B635F5}"/>
              </a:ext>
            </a:extLst>
          </p:cNvPr>
          <p:cNvSpPr/>
          <p:nvPr/>
        </p:nvSpPr>
        <p:spPr>
          <a:xfrm>
            <a:off x="2242100" y="247118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07CE402-FCD2-4CB4-8BF6-AA2FBCDE85F6}"/>
              </a:ext>
            </a:extLst>
          </p:cNvPr>
          <p:cNvSpPr/>
          <p:nvPr/>
        </p:nvSpPr>
        <p:spPr>
          <a:xfrm>
            <a:off x="2538152" y="2471184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5CD1E04-8935-403D-BE9F-451E4CB4D406}"/>
              </a:ext>
            </a:extLst>
          </p:cNvPr>
          <p:cNvSpPr/>
          <p:nvPr/>
        </p:nvSpPr>
        <p:spPr>
          <a:xfrm>
            <a:off x="2834205" y="2471184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1DA7439-2CDE-425D-8F83-B47496B554CE}"/>
              </a:ext>
            </a:extLst>
          </p:cNvPr>
          <p:cNvSpPr/>
          <p:nvPr/>
        </p:nvSpPr>
        <p:spPr>
          <a:xfrm>
            <a:off x="3130257" y="2471184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0A60BC5-0227-4E54-9A21-9A4E28C2BCD4}"/>
              </a:ext>
            </a:extLst>
          </p:cNvPr>
          <p:cNvSpPr/>
          <p:nvPr/>
        </p:nvSpPr>
        <p:spPr>
          <a:xfrm>
            <a:off x="3426309" y="2471184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C9C43E4-429A-4673-9177-97AC49B20116}"/>
              </a:ext>
            </a:extLst>
          </p:cNvPr>
          <p:cNvSpPr/>
          <p:nvPr/>
        </p:nvSpPr>
        <p:spPr>
          <a:xfrm>
            <a:off x="3722363" y="2471184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A21070C-DFB7-4E04-B2A3-85042E0A9828}"/>
              </a:ext>
            </a:extLst>
          </p:cNvPr>
          <p:cNvSpPr/>
          <p:nvPr/>
        </p:nvSpPr>
        <p:spPr>
          <a:xfrm>
            <a:off x="4018415" y="2471184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EF81035-16E3-4166-8FD9-C31B02907C45}"/>
              </a:ext>
            </a:extLst>
          </p:cNvPr>
          <p:cNvSpPr/>
          <p:nvPr/>
        </p:nvSpPr>
        <p:spPr>
          <a:xfrm>
            <a:off x="4314468" y="2471184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2487C25-5C21-4B93-94C9-FF764ACE1ECD}"/>
              </a:ext>
            </a:extLst>
          </p:cNvPr>
          <p:cNvSpPr/>
          <p:nvPr/>
        </p:nvSpPr>
        <p:spPr>
          <a:xfrm>
            <a:off x="1649994" y="279649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E964520-E439-4A3E-8D53-30093BAAACF3}"/>
              </a:ext>
            </a:extLst>
          </p:cNvPr>
          <p:cNvSpPr/>
          <p:nvPr/>
        </p:nvSpPr>
        <p:spPr>
          <a:xfrm>
            <a:off x="1946047" y="279649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B7ECC19-3B89-416A-AE59-849100F2708D}"/>
              </a:ext>
            </a:extLst>
          </p:cNvPr>
          <p:cNvSpPr/>
          <p:nvPr/>
        </p:nvSpPr>
        <p:spPr>
          <a:xfrm>
            <a:off x="2242100" y="279649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49D48C2-D402-4C67-90C5-0DE63E4AAD8B}"/>
              </a:ext>
            </a:extLst>
          </p:cNvPr>
          <p:cNvSpPr/>
          <p:nvPr/>
        </p:nvSpPr>
        <p:spPr>
          <a:xfrm>
            <a:off x="2538152" y="279649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13B0A2C-D803-4F27-836D-AFA9D765C0BD}"/>
              </a:ext>
            </a:extLst>
          </p:cNvPr>
          <p:cNvSpPr/>
          <p:nvPr/>
        </p:nvSpPr>
        <p:spPr>
          <a:xfrm>
            <a:off x="2834205" y="279649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410AB39-ECE6-4B37-8A60-E44CF375A0C1}"/>
              </a:ext>
            </a:extLst>
          </p:cNvPr>
          <p:cNvSpPr/>
          <p:nvPr/>
        </p:nvSpPr>
        <p:spPr>
          <a:xfrm>
            <a:off x="3130257" y="279649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A0644AC-6E8B-47C7-AF04-DB4243FE2951}"/>
              </a:ext>
            </a:extLst>
          </p:cNvPr>
          <p:cNvSpPr/>
          <p:nvPr/>
        </p:nvSpPr>
        <p:spPr>
          <a:xfrm>
            <a:off x="3426309" y="279649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7F53B86-1BE7-4095-B2B2-4345D105B03D}"/>
              </a:ext>
            </a:extLst>
          </p:cNvPr>
          <p:cNvSpPr/>
          <p:nvPr/>
        </p:nvSpPr>
        <p:spPr>
          <a:xfrm>
            <a:off x="3722363" y="279649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A4E5F1C-F0CD-45E7-B841-BF07706BFFDC}"/>
              </a:ext>
            </a:extLst>
          </p:cNvPr>
          <p:cNvSpPr/>
          <p:nvPr/>
        </p:nvSpPr>
        <p:spPr>
          <a:xfrm>
            <a:off x="4018415" y="279649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82BD9B1-B1D6-477C-90D8-87972887EBD8}"/>
              </a:ext>
            </a:extLst>
          </p:cNvPr>
          <p:cNvSpPr/>
          <p:nvPr/>
        </p:nvSpPr>
        <p:spPr>
          <a:xfrm>
            <a:off x="4314468" y="279649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490DEB7-24F0-44A4-B730-77FEF2981C91}"/>
              </a:ext>
            </a:extLst>
          </p:cNvPr>
          <p:cNvSpPr/>
          <p:nvPr/>
        </p:nvSpPr>
        <p:spPr>
          <a:xfrm>
            <a:off x="1649994" y="3121801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6393514-E2C0-43D1-98E8-6A2AAEC53E20}"/>
              </a:ext>
            </a:extLst>
          </p:cNvPr>
          <p:cNvSpPr/>
          <p:nvPr/>
        </p:nvSpPr>
        <p:spPr>
          <a:xfrm>
            <a:off x="1946047" y="3121801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2F94140-C0DD-4F37-AAD9-DFF03FE961B1}"/>
              </a:ext>
            </a:extLst>
          </p:cNvPr>
          <p:cNvSpPr/>
          <p:nvPr/>
        </p:nvSpPr>
        <p:spPr>
          <a:xfrm>
            <a:off x="2242100" y="3121801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4D34248-D40C-42F3-A022-2AB9D8F535EF}"/>
              </a:ext>
            </a:extLst>
          </p:cNvPr>
          <p:cNvSpPr/>
          <p:nvPr/>
        </p:nvSpPr>
        <p:spPr>
          <a:xfrm>
            <a:off x="2538152" y="3121801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650131E-D396-4A8A-98BE-6DBFF753A4FD}"/>
              </a:ext>
            </a:extLst>
          </p:cNvPr>
          <p:cNvSpPr/>
          <p:nvPr/>
        </p:nvSpPr>
        <p:spPr>
          <a:xfrm>
            <a:off x="2834205" y="3121801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00C77CE-F140-4B6C-823D-079BFA347A87}"/>
              </a:ext>
            </a:extLst>
          </p:cNvPr>
          <p:cNvSpPr/>
          <p:nvPr/>
        </p:nvSpPr>
        <p:spPr>
          <a:xfrm>
            <a:off x="3130257" y="3121801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3C55DB7-9554-4A4B-84C3-A5A0BF291ECF}"/>
              </a:ext>
            </a:extLst>
          </p:cNvPr>
          <p:cNvSpPr/>
          <p:nvPr/>
        </p:nvSpPr>
        <p:spPr>
          <a:xfrm>
            <a:off x="3426309" y="3121801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987B1088-93DE-47BF-ACC5-1AFC0E6643C7}"/>
              </a:ext>
            </a:extLst>
          </p:cNvPr>
          <p:cNvSpPr/>
          <p:nvPr/>
        </p:nvSpPr>
        <p:spPr>
          <a:xfrm>
            <a:off x="3722363" y="3121801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0374254-2DB7-4D78-BAC7-F2D6C4EA441A}"/>
              </a:ext>
            </a:extLst>
          </p:cNvPr>
          <p:cNvSpPr/>
          <p:nvPr/>
        </p:nvSpPr>
        <p:spPr>
          <a:xfrm>
            <a:off x="4018415" y="3121801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9F8E896-2D98-44CF-B3F6-074DA93E9EAA}"/>
              </a:ext>
            </a:extLst>
          </p:cNvPr>
          <p:cNvSpPr/>
          <p:nvPr/>
        </p:nvSpPr>
        <p:spPr>
          <a:xfrm>
            <a:off x="4314468" y="3121801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D96AD6E-555B-4E39-9EBE-33013036CE84}"/>
              </a:ext>
            </a:extLst>
          </p:cNvPr>
          <p:cNvSpPr/>
          <p:nvPr/>
        </p:nvSpPr>
        <p:spPr>
          <a:xfrm>
            <a:off x="1649994" y="3447110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3355F4B-BD61-45AD-ABC2-D258A756EEDE}"/>
              </a:ext>
            </a:extLst>
          </p:cNvPr>
          <p:cNvSpPr/>
          <p:nvPr/>
        </p:nvSpPr>
        <p:spPr>
          <a:xfrm>
            <a:off x="1946047" y="3447110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4DA5083-6F00-486C-9F9F-A6C9E1DE2031}"/>
              </a:ext>
            </a:extLst>
          </p:cNvPr>
          <p:cNvSpPr/>
          <p:nvPr/>
        </p:nvSpPr>
        <p:spPr>
          <a:xfrm>
            <a:off x="2242100" y="3447110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F4C4562-AC41-4358-8B70-70C04D914018}"/>
              </a:ext>
            </a:extLst>
          </p:cNvPr>
          <p:cNvSpPr/>
          <p:nvPr/>
        </p:nvSpPr>
        <p:spPr>
          <a:xfrm>
            <a:off x="2538152" y="3447110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A5A38B4-2A58-4139-8443-DB042C0CB397}"/>
              </a:ext>
            </a:extLst>
          </p:cNvPr>
          <p:cNvSpPr/>
          <p:nvPr/>
        </p:nvSpPr>
        <p:spPr>
          <a:xfrm>
            <a:off x="2834205" y="3447110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216ADE6-5430-4771-B190-5A624DD0AC75}"/>
              </a:ext>
            </a:extLst>
          </p:cNvPr>
          <p:cNvSpPr/>
          <p:nvPr/>
        </p:nvSpPr>
        <p:spPr>
          <a:xfrm>
            <a:off x="3130257" y="3447110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E540B27-1238-4893-BF5A-5AECE5A78FD9}"/>
              </a:ext>
            </a:extLst>
          </p:cNvPr>
          <p:cNvSpPr/>
          <p:nvPr/>
        </p:nvSpPr>
        <p:spPr>
          <a:xfrm>
            <a:off x="3426309" y="3447110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5B30054E-EB14-4FD8-8BB0-9E84EFDF8836}"/>
              </a:ext>
            </a:extLst>
          </p:cNvPr>
          <p:cNvSpPr/>
          <p:nvPr/>
        </p:nvSpPr>
        <p:spPr>
          <a:xfrm>
            <a:off x="3722363" y="3447110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F8E94F51-BC9B-4409-9B2D-EB3BD611CD40}"/>
              </a:ext>
            </a:extLst>
          </p:cNvPr>
          <p:cNvSpPr/>
          <p:nvPr/>
        </p:nvSpPr>
        <p:spPr>
          <a:xfrm>
            <a:off x="4018415" y="3447110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D984D34-E5D5-4B6D-963B-5AADEDD21EFE}"/>
              </a:ext>
            </a:extLst>
          </p:cNvPr>
          <p:cNvSpPr/>
          <p:nvPr/>
        </p:nvSpPr>
        <p:spPr>
          <a:xfrm>
            <a:off x="4314468" y="3447110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88B2E65-B89E-4AF7-ADE8-742049F930F4}"/>
              </a:ext>
            </a:extLst>
          </p:cNvPr>
          <p:cNvSpPr/>
          <p:nvPr/>
        </p:nvSpPr>
        <p:spPr>
          <a:xfrm>
            <a:off x="1649994" y="3772418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1DF08A0-8CD5-4C18-888F-78C275378E17}"/>
              </a:ext>
            </a:extLst>
          </p:cNvPr>
          <p:cNvSpPr/>
          <p:nvPr/>
        </p:nvSpPr>
        <p:spPr>
          <a:xfrm>
            <a:off x="1946047" y="3772418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44C478E3-3D54-460B-9569-0F76F552FA8C}"/>
              </a:ext>
            </a:extLst>
          </p:cNvPr>
          <p:cNvSpPr/>
          <p:nvPr/>
        </p:nvSpPr>
        <p:spPr>
          <a:xfrm>
            <a:off x="2242100" y="3772418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73FAEF1A-AED1-4B19-BEAB-754A931D0D4B}"/>
              </a:ext>
            </a:extLst>
          </p:cNvPr>
          <p:cNvSpPr/>
          <p:nvPr/>
        </p:nvSpPr>
        <p:spPr>
          <a:xfrm>
            <a:off x="2538152" y="3772418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64B95EE-F55D-422A-8B7E-79FA8D8FA929}"/>
              </a:ext>
            </a:extLst>
          </p:cNvPr>
          <p:cNvSpPr/>
          <p:nvPr/>
        </p:nvSpPr>
        <p:spPr>
          <a:xfrm>
            <a:off x="2834205" y="3772418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2631AF8-F9B8-4E06-9E36-0881CEE3470A}"/>
              </a:ext>
            </a:extLst>
          </p:cNvPr>
          <p:cNvSpPr/>
          <p:nvPr/>
        </p:nvSpPr>
        <p:spPr>
          <a:xfrm>
            <a:off x="3130257" y="3772418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F6EB81-F4F0-4D1C-BE5C-C96799C8E958}"/>
              </a:ext>
            </a:extLst>
          </p:cNvPr>
          <p:cNvSpPr/>
          <p:nvPr/>
        </p:nvSpPr>
        <p:spPr>
          <a:xfrm>
            <a:off x="3426309" y="3772418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79AA069-2DAB-49D7-85FA-9A668D9295A6}"/>
              </a:ext>
            </a:extLst>
          </p:cNvPr>
          <p:cNvSpPr/>
          <p:nvPr/>
        </p:nvSpPr>
        <p:spPr>
          <a:xfrm>
            <a:off x="3722363" y="3772418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FC8D4B1D-CD49-4FDA-902A-735E32A51B35}"/>
              </a:ext>
            </a:extLst>
          </p:cNvPr>
          <p:cNvSpPr/>
          <p:nvPr/>
        </p:nvSpPr>
        <p:spPr>
          <a:xfrm>
            <a:off x="4018415" y="3772418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5129660-2343-4A66-96AD-8C96183A342B}"/>
              </a:ext>
            </a:extLst>
          </p:cNvPr>
          <p:cNvSpPr/>
          <p:nvPr/>
        </p:nvSpPr>
        <p:spPr>
          <a:xfrm>
            <a:off x="4314468" y="3772418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BCE606A-52E7-4913-8C0D-2ED0E9085208}"/>
              </a:ext>
            </a:extLst>
          </p:cNvPr>
          <p:cNvSpPr/>
          <p:nvPr/>
        </p:nvSpPr>
        <p:spPr>
          <a:xfrm>
            <a:off x="1649994" y="4097727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DC2C6C4-B572-4910-B1DB-CC677C7335E4}"/>
              </a:ext>
            </a:extLst>
          </p:cNvPr>
          <p:cNvSpPr/>
          <p:nvPr/>
        </p:nvSpPr>
        <p:spPr>
          <a:xfrm>
            <a:off x="1946047" y="4097727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B01F3C5-486E-498D-BF72-32C0FA3A2C79}"/>
              </a:ext>
            </a:extLst>
          </p:cNvPr>
          <p:cNvSpPr/>
          <p:nvPr/>
        </p:nvSpPr>
        <p:spPr>
          <a:xfrm>
            <a:off x="2242100" y="4097727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A30692C-E1BA-4B20-AB78-95E64DA32341}"/>
              </a:ext>
            </a:extLst>
          </p:cNvPr>
          <p:cNvSpPr/>
          <p:nvPr/>
        </p:nvSpPr>
        <p:spPr>
          <a:xfrm>
            <a:off x="2538152" y="4097727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72BDDA3-027E-46D3-89BF-09DDE45DC868}"/>
              </a:ext>
            </a:extLst>
          </p:cNvPr>
          <p:cNvSpPr/>
          <p:nvPr/>
        </p:nvSpPr>
        <p:spPr>
          <a:xfrm>
            <a:off x="2834205" y="4097727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B5ACDE3-90A9-45EF-8156-7DC36DFFFF3B}"/>
              </a:ext>
            </a:extLst>
          </p:cNvPr>
          <p:cNvSpPr/>
          <p:nvPr/>
        </p:nvSpPr>
        <p:spPr>
          <a:xfrm>
            <a:off x="3130257" y="4097727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19D38145-15D7-48EF-8B97-CC981A219F11}"/>
              </a:ext>
            </a:extLst>
          </p:cNvPr>
          <p:cNvSpPr/>
          <p:nvPr/>
        </p:nvSpPr>
        <p:spPr>
          <a:xfrm>
            <a:off x="3426309" y="4097727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9977D5F-9155-4609-81E6-D53340CC10C1}"/>
              </a:ext>
            </a:extLst>
          </p:cNvPr>
          <p:cNvSpPr/>
          <p:nvPr/>
        </p:nvSpPr>
        <p:spPr>
          <a:xfrm>
            <a:off x="3722363" y="4097727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7CB248E-563D-4639-9F38-02F81CAA3C24}"/>
              </a:ext>
            </a:extLst>
          </p:cNvPr>
          <p:cNvSpPr/>
          <p:nvPr/>
        </p:nvSpPr>
        <p:spPr>
          <a:xfrm>
            <a:off x="4018415" y="4097727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244D171-C7C3-49E2-8803-83407CE18E45}"/>
              </a:ext>
            </a:extLst>
          </p:cNvPr>
          <p:cNvSpPr/>
          <p:nvPr/>
        </p:nvSpPr>
        <p:spPr>
          <a:xfrm>
            <a:off x="4314468" y="4097727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6659F0C-A2BD-454B-9752-D90B9C61205C}"/>
              </a:ext>
            </a:extLst>
          </p:cNvPr>
          <p:cNvSpPr/>
          <p:nvPr/>
        </p:nvSpPr>
        <p:spPr>
          <a:xfrm>
            <a:off x="1649994" y="4423036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FDCF08F0-8258-4E51-B6C3-13B5DCAC54D8}"/>
              </a:ext>
            </a:extLst>
          </p:cNvPr>
          <p:cNvSpPr/>
          <p:nvPr/>
        </p:nvSpPr>
        <p:spPr>
          <a:xfrm>
            <a:off x="1946047" y="4423036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4FC901E5-4A37-43F2-9799-7EFCFA2D5792}"/>
              </a:ext>
            </a:extLst>
          </p:cNvPr>
          <p:cNvSpPr/>
          <p:nvPr/>
        </p:nvSpPr>
        <p:spPr>
          <a:xfrm>
            <a:off x="2242100" y="4423036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6038AF4-254F-466F-B71F-C1FD3D2965DA}"/>
              </a:ext>
            </a:extLst>
          </p:cNvPr>
          <p:cNvSpPr/>
          <p:nvPr/>
        </p:nvSpPr>
        <p:spPr>
          <a:xfrm>
            <a:off x="2538152" y="4423036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3C91A05F-C637-4BDE-A878-68A64763BBCE}"/>
              </a:ext>
            </a:extLst>
          </p:cNvPr>
          <p:cNvSpPr/>
          <p:nvPr/>
        </p:nvSpPr>
        <p:spPr>
          <a:xfrm>
            <a:off x="2834205" y="4423036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E3B448A-48FA-4536-B5D5-5670A6C8B682}"/>
              </a:ext>
            </a:extLst>
          </p:cNvPr>
          <p:cNvSpPr/>
          <p:nvPr/>
        </p:nvSpPr>
        <p:spPr>
          <a:xfrm>
            <a:off x="3130257" y="4423036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32C3BB4-18C5-467A-90BF-B7DA4ABDDC92}"/>
              </a:ext>
            </a:extLst>
          </p:cNvPr>
          <p:cNvSpPr/>
          <p:nvPr/>
        </p:nvSpPr>
        <p:spPr>
          <a:xfrm>
            <a:off x="3426309" y="4423036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BBD7C179-4B31-4D32-9A64-1FB099622B2A}"/>
              </a:ext>
            </a:extLst>
          </p:cNvPr>
          <p:cNvSpPr/>
          <p:nvPr/>
        </p:nvSpPr>
        <p:spPr>
          <a:xfrm>
            <a:off x="3722363" y="4423036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F7A9D71C-6207-4BA0-A36E-2F84F971BB83}"/>
              </a:ext>
            </a:extLst>
          </p:cNvPr>
          <p:cNvSpPr/>
          <p:nvPr/>
        </p:nvSpPr>
        <p:spPr>
          <a:xfrm>
            <a:off x="4018415" y="4423036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1A5C92E5-92DB-4A97-AB57-6EDB6BCCB490}"/>
              </a:ext>
            </a:extLst>
          </p:cNvPr>
          <p:cNvSpPr/>
          <p:nvPr/>
        </p:nvSpPr>
        <p:spPr>
          <a:xfrm>
            <a:off x="4314468" y="4423036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D63F882-2561-4FBB-93C6-C48024EEECD1}"/>
              </a:ext>
            </a:extLst>
          </p:cNvPr>
          <p:cNvSpPr/>
          <p:nvPr/>
        </p:nvSpPr>
        <p:spPr>
          <a:xfrm>
            <a:off x="1649994" y="474834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E642992-55E1-44B9-8D0E-46CC1BD1FE91}"/>
              </a:ext>
            </a:extLst>
          </p:cNvPr>
          <p:cNvSpPr/>
          <p:nvPr/>
        </p:nvSpPr>
        <p:spPr>
          <a:xfrm>
            <a:off x="1946047" y="474834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5BD6639C-44A0-49B2-ADE2-50FC3A7598C5}"/>
              </a:ext>
            </a:extLst>
          </p:cNvPr>
          <p:cNvSpPr/>
          <p:nvPr/>
        </p:nvSpPr>
        <p:spPr>
          <a:xfrm>
            <a:off x="2242100" y="474834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456BBA6-F8A0-4986-95FB-FA2C1331439F}"/>
              </a:ext>
            </a:extLst>
          </p:cNvPr>
          <p:cNvSpPr/>
          <p:nvPr/>
        </p:nvSpPr>
        <p:spPr>
          <a:xfrm>
            <a:off x="2538152" y="474834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EBB1165E-B607-41A1-B4D7-1E75656223BD}"/>
              </a:ext>
            </a:extLst>
          </p:cNvPr>
          <p:cNvSpPr/>
          <p:nvPr/>
        </p:nvSpPr>
        <p:spPr>
          <a:xfrm>
            <a:off x="2834205" y="474834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F03CB521-3D47-4C14-B8D0-0C7D66018EC3}"/>
              </a:ext>
            </a:extLst>
          </p:cNvPr>
          <p:cNvSpPr/>
          <p:nvPr/>
        </p:nvSpPr>
        <p:spPr>
          <a:xfrm>
            <a:off x="3130257" y="474834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925F3CC8-72FC-4FDB-B813-170491D62D9B}"/>
              </a:ext>
            </a:extLst>
          </p:cNvPr>
          <p:cNvSpPr/>
          <p:nvPr/>
        </p:nvSpPr>
        <p:spPr>
          <a:xfrm>
            <a:off x="3426309" y="474834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9313163-739E-4799-8590-50F1F568ECD3}"/>
              </a:ext>
            </a:extLst>
          </p:cNvPr>
          <p:cNvSpPr/>
          <p:nvPr/>
        </p:nvSpPr>
        <p:spPr>
          <a:xfrm>
            <a:off x="3722363" y="474834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B99F5EA9-BD5E-4326-9289-E1166976DF35}"/>
              </a:ext>
            </a:extLst>
          </p:cNvPr>
          <p:cNvSpPr/>
          <p:nvPr/>
        </p:nvSpPr>
        <p:spPr>
          <a:xfrm>
            <a:off x="4018415" y="474834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2DCA484-0251-451C-9653-543AB926831B}"/>
              </a:ext>
            </a:extLst>
          </p:cNvPr>
          <p:cNvSpPr/>
          <p:nvPr/>
        </p:nvSpPr>
        <p:spPr>
          <a:xfrm>
            <a:off x="4314468" y="474834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AB2D97D5-52D1-47F8-BD61-97159B0A8E6E}"/>
              </a:ext>
            </a:extLst>
          </p:cNvPr>
          <p:cNvSpPr/>
          <p:nvPr/>
        </p:nvSpPr>
        <p:spPr>
          <a:xfrm>
            <a:off x="1649994" y="507365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2F9BDE6F-561D-45EE-896E-798FBDC574B9}"/>
              </a:ext>
            </a:extLst>
          </p:cNvPr>
          <p:cNvSpPr/>
          <p:nvPr/>
        </p:nvSpPr>
        <p:spPr>
          <a:xfrm>
            <a:off x="1946047" y="507365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5743086B-C176-41C2-BA70-1515B920FB0F}"/>
              </a:ext>
            </a:extLst>
          </p:cNvPr>
          <p:cNvSpPr/>
          <p:nvPr/>
        </p:nvSpPr>
        <p:spPr>
          <a:xfrm>
            <a:off x="2242100" y="507365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73EE2FBE-9234-493D-8368-021D2B5AC934}"/>
              </a:ext>
            </a:extLst>
          </p:cNvPr>
          <p:cNvSpPr/>
          <p:nvPr/>
        </p:nvSpPr>
        <p:spPr>
          <a:xfrm>
            <a:off x="2538152" y="507365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91B34F4D-3D8B-4FCE-8031-7F4F44C32CDC}"/>
              </a:ext>
            </a:extLst>
          </p:cNvPr>
          <p:cNvSpPr/>
          <p:nvPr/>
        </p:nvSpPr>
        <p:spPr>
          <a:xfrm>
            <a:off x="2834205" y="507365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BC69CB33-34B5-45BF-ADDD-FF2FF4320380}"/>
              </a:ext>
            </a:extLst>
          </p:cNvPr>
          <p:cNvSpPr/>
          <p:nvPr/>
        </p:nvSpPr>
        <p:spPr>
          <a:xfrm>
            <a:off x="3130257" y="507365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9D86A4C3-50D6-46D0-A957-AD6BD2BF9332}"/>
              </a:ext>
            </a:extLst>
          </p:cNvPr>
          <p:cNvSpPr/>
          <p:nvPr/>
        </p:nvSpPr>
        <p:spPr>
          <a:xfrm>
            <a:off x="3426309" y="507365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CD56A0B7-292B-4A54-996C-721581CAA929}"/>
              </a:ext>
            </a:extLst>
          </p:cNvPr>
          <p:cNvSpPr/>
          <p:nvPr/>
        </p:nvSpPr>
        <p:spPr>
          <a:xfrm>
            <a:off x="3722363" y="507365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9A9BFF72-2174-44EE-98AE-3523F5DB1A04}"/>
              </a:ext>
            </a:extLst>
          </p:cNvPr>
          <p:cNvSpPr/>
          <p:nvPr/>
        </p:nvSpPr>
        <p:spPr>
          <a:xfrm>
            <a:off x="4018415" y="507365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4A7427A-9D76-44BD-8D4C-0EBACE594367}"/>
              </a:ext>
            </a:extLst>
          </p:cNvPr>
          <p:cNvSpPr/>
          <p:nvPr/>
        </p:nvSpPr>
        <p:spPr>
          <a:xfrm>
            <a:off x="4314468" y="507365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39AE4C19-2882-4CB6-9E6F-8ABC00A7941A}"/>
              </a:ext>
            </a:extLst>
          </p:cNvPr>
          <p:cNvCxnSpPr>
            <a:cxnSpLocks/>
          </p:cNvCxnSpPr>
          <p:nvPr/>
        </p:nvCxnSpPr>
        <p:spPr>
          <a:xfrm>
            <a:off x="2794224" y="5662905"/>
            <a:ext cx="61439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432A038-5C0F-4902-B603-B2340F6FC89A}"/>
              </a:ext>
            </a:extLst>
          </p:cNvPr>
          <p:cNvSpPr/>
          <p:nvPr/>
        </p:nvSpPr>
        <p:spPr>
          <a:xfrm>
            <a:off x="6347992" y="1399235"/>
            <a:ext cx="5568702" cy="51354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1FC8B5D-595A-4962-8180-FF1E53AFC81A}"/>
              </a:ext>
            </a:extLst>
          </p:cNvPr>
          <p:cNvGrpSpPr/>
          <p:nvPr/>
        </p:nvGrpSpPr>
        <p:grpSpPr>
          <a:xfrm>
            <a:off x="7735290" y="2158576"/>
            <a:ext cx="2902853" cy="3166156"/>
            <a:chOff x="7735290" y="2056976"/>
            <a:chExt cx="2902853" cy="3166156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F45D8755-014D-4DA2-87B1-085CA44DD1D3}"/>
                </a:ext>
              </a:extLst>
            </p:cNvPr>
            <p:cNvSpPr/>
            <p:nvPr/>
          </p:nvSpPr>
          <p:spPr>
            <a:xfrm>
              <a:off x="7735290" y="2056976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DEE93E05-B2B1-4833-9EFD-0CC09CAEC176}"/>
                </a:ext>
              </a:extLst>
            </p:cNvPr>
            <p:cNvSpPr/>
            <p:nvPr/>
          </p:nvSpPr>
          <p:spPr>
            <a:xfrm>
              <a:off x="8031342" y="2056976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46F1A2E-5F9B-4794-92C2-F3A1422BF702}"/>
                </a:ext>
              </a:extLst>
            </p:cNvPr>
            <p:cNvSpPr/>
            <p:nvPr/>
          </p:nvSpPr>
          <p:spPr>
            <a:xfrm>
              <a:off x="8327395" y="2056976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BDAC9A8-B1D3-4AFA-9C1A-4C4ECD2426ED}"/>
                </a:ext>
              </a:extLst>
            </p:cNvPr>
            <p:cNvSpPr/>
            <p:nvPr/>
          </p:nvSpPr>
          <p:spPr>
            <a:xfrm>
              <a:off x="8623447" y="2056976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4C35066E-9EFE-414B-9B05-402990C3F670}"/>
                </a:ext>
              </a:extLst>
            </p:cNvPr>
            <p:cNvSpPr/>
            <p:nvPr/>
          </p:nvSpPr>
          <p:spPr>
            <a:xfrm>
              <a:off x="8919500" y="2056976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1A304072-731A-460B-A1F8-4FCC059C39AF}"/>
                </a:ext>
              </a:extLst>
            </p:cNvPr>
            <p:cNvSpPr/>
            <p:nvPr/>
          </p:nvSpPr>
          <p:spPr>
            <a:xfrm>
              <a:off x="9215552" y="2056976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C94342E-AB30-4804-9822-0042BDFB905A}"/>
                </a:ext>
              </a:extLst>
            </p:cNvPr>
            <p:cNvSpPr/>
            <p:nvPr/>
          </p:nvSpPr>
          <p:spPr>
            <a:xfrm>
              <a:off x="9511604" y="2056976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695583DB-3D1F-450E-B7BD-0060751A14ED}"/>
                </a:ext>
              </a:extLst>
            </p:cNvPr>
            <p:cNvSpPr/>
            <p:nvPr/>
          </p:nvSpPr>
          <p:spPr>
            <a:xfrm>
              <a:off x="9807658" y="2056976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859A9A45-23A1-4AC0-9B30-3D08E4AA0A16}"/>
                </a:ext>
              </a:extLst>
            </p:cNvPr>
            <p:cNvSpPr/>
            <p:nvPr/>
          </p:nvSpPr>
          <p:spPr>
            <a:xfrm>
              <a:off x="10103710" y="2056976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56A41DB-4850-48C5-A6DE-ECB032DD2C31}"/>
                </a:ext>
              </a:extLst>
            </p:cNvPr>
            <p:cNvSpPr/>
            <p:nvPr/>
          </p:nvSpPr>
          <p:spPr>
            <a:xfrm>
              <a:off x="10399763" y="2056976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450411EB-8F8F-47C0-AD45-1FD16077FBA6}"/>
                </a:ext>
              </a:extLst>
            </p:cNvPr>
            <p:cNvSpPr/>
            <p:nvPr/>
          </p:nvSpPr>
          <p:spPr>
            <a:xfrm>
              <a:off x="7735290" y="2382284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4BD1BA9-8E89-45FD-9F20-AAB79B135AF0}"/>
                </a:ext>
              </a:extLst>
            </p:cNvPr>
            <p:cNvSpPr/>
            <p:nvPr/>
          </p:nvSpPr>
          <p:spPr>
            <a:xfrm>
              <a:off x="8031342" y="2382284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DF9513C-55CB-4F0E-AAD3-1E6F099BA3A8}"/>
                </a:ext>
              </a:extLst>
            </p:cNvPr>
            <p:cNvSpPr/>
            <p:nvPr/>
          </p:nvSpPr>
          <p:spPr>
            <a:xfrm>
              <a:off x="8327395" y="2382284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B2971D7F-8335-4E46-A090-0927510B0167}"/>
                </a:ext>
              </a:extLst>
            </p:cNvPr>
            <p:cNvSpPr/>
            <p:nvPr/>
          </p:nvSpPr>
          <p:spPr>
            <a:xfrm>
              <a:off x="8623447" y="2382284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135B9EF-8B7B-431D-B163-46A638EDB47F}"/>
                </a:ext>
              </a:extLst>
            </p:cNvPr>
            <p:cNvSpPr/>
            <p:nvPr/>
          </p:nvSpPr>
          <p:spPr>
            <a:xfrm>
              <a:off x="8919500" y="2382284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57694575-7092-47D5-BA9C-A3008E7666C0}"/>
                </a:ext>
              </a:extLst>
            </p:cNvPr>
            <p:cNvSpPr/>
            <p:nvPr/>
          </p:nvSpPr>
          <p:spPr>
            <a:xfrm>
              <a:off x="9215552" y="2382284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8AD2C118-433F-46EF-9DA5-9826A6B43485}"/>
                </a:ext>
              </a:extLst>
            </p:cNvPr>
            <p:cNvSpPr/>
            <p:nvPr/>
          </p:nvSpPr>
          <p:spPr>
            <a:xfrm>
              <a:off x="9511604" y="2382284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D761D6F-B715-4FF6-A734-C1C364A9DF60}"/>
                </a:ext>
              </a:extLst>
            </p:cNvPr>
            <p:cNvSpPr/>
            <p:nvPr/>
          </p:nvSpPr>
          <p:spPr>
            <a:xfrm>
              <a:off x="9807658" y="2382284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93C547FB-042A-4EBD-95DC-A657AE0E7423}"/>
                </a:ext>
              </a:extLst>
            </p:cNvPr>
            <p:cNvSpPr/>
            <p:nvPr/>
          </p:nvSpPr>
          <p:spPr>
            <a:xfrm>
              <a:off x="10103710" y="2382284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E26CD61D-86EC-4C6B-980D-05A89DCCAAA2}"/>
                </a:ext>
              </a:extLst>
            </p:cNvPr>
            <p:cNvSpPr/>
            <p:nvPr/>
          </p:nvSpPr>
          <p:spPr>
            <a:xfrm>
              <a:off x="10399763" y="2382284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F579625B-593C-463C-B975-85FFFEAB0336}"/>
                </a:ext>
              </a:extLst>
            </p:cNvPr>
            <p:cNvSpPr/>
            <p:nvPr/>
          </p:nvSpPr>
          <p:spPr>
            <a:xfrm>
              <a:off x="7735290" y="2707593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8C91DC8D-5320-444F-BA15-EC0AB6AD41A0}"/>
                </a:ext>
              </a:extLst>
            </p:cNvPr>
            <p:cNvSpPr/>
            <p:nvPr/>
          </p:nvSpPr>
          <p:spPr>
            <a:xfrm>
              <a:off x="8031342" y="2707593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1E31354D-EA71-40E7-9F9D-E4B8562B9BD9}"/>
                </a:ext>
              </a:extLst>
            </p:cNvPr>
            <p:cNvSpPr/>
            <p:nvPr/>
          </p:nvSpPr>
          <p:spPr>
            <a:xfrm>
              <a:off x="8327395" y="2707593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E8ED919-1371-4AF5-897F-8280C544674C}"/>
                </a:ext>
              </a:extLst>
            </p:cNvPr>
            <p:cNvSpPr/>
            <p:nvPr/>
          </p:nvSpPr>
          <p:spPr>
            <a:xfrm>
              <a:off x="8623447" y="2707593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7A8A1284-47B5-4697-BC1F-F481CFCACAFA}"/>
                </a:ext>
              </a:extLst>
            </p:cNvPr>
            <p:cNvSpPr/>
            <p:nvPr/>
          </p:nvSpPr>
          <p:spPr>
            <a:xfrm>
              <a:off x="8919500" y="2707593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50F07DF6-5A85-4C22-8478-0FD7F383B112}"/>
                </a:ext>
              </a:extLst>
            </p:cNvPr>
            <p:cNvSpPr/>
            <p:nvPr/>
          </p:nvSpPr>
          <p:spPr>
            <a:xfrm>
              <a:off x="9215552" y="2707593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2DDECE1-D6D6-4183-B4C8-362E093A9689}"/>
                </a:ext>
              </a:extLst>
            </p:cNvPr>
            <p:cNvSpPr/>
            <p:nvPr/>
          </p:nvSpPr>
          <p:spPr>
            <a:xfrm>
              <a:off x="9511604" y="2707593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65781D55-7046-40AC-B8AE-BBE62BF4CD87}"/>
                </a:ext>
              </a:extLst>
            </p:cNvPr>
            <p:cNvSpPr/>
            <p:nvPr/>
          </p:nvSpPr>
          <p:spPr>
            <a:xfrm>
              <a:off x="9807658" y="2707593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DB1DAE8-2185-478F-815D-5C416CE7F4A5}"/>
                </a:ext>
              </a:extLst>
            </p:cNvPr>
            <p:cNvSpPr/>
            <p:nvPr/>
          </p:nvSpPr>
          <p:spPr>
            <a:xfrm>
              <a:off x="10103710" y="2707593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0E5D7E4E-4BD0-4891-AAE1-8E8C4E10883E}"/>
                </a:ext>
              </a:extLst>
            </p:cNvPr>
            <p:cNvSpPr/>
            <p:nvPr/>
          </p:nvSpPr>
          <p:spPr>
            <a:xfrm>
              <a:off x="10399763" y="2707593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94B8A85D-A976-45D1-90AF-DBA84E7376BF}"/>
                </a:ext>
              </a:extLst>
            </p:cNvPr>
            <p:cNvSpPr/>
            <p:nvPr/>
          </p:nvSpPr>
          <p:spPr>
            <a:xfrm>
              <a:off x="7735290" y="3032901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6BD03B62-A68E-47AA-AD6C-3725CB75B720}"/>
                </a:ext>
              </a:extLst>
            </p:cNvPr>
            <p:cNvSpPr/>
            <p:nvPr/>
          </p:nvSpPr>
          <p:spPr>
            <a:xfrm>
              <a:off x="8031342" y="3032901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43AD591-97BA-4CE5-A0CB-D83C2ACBAF7F}"/>
                </a:ext>
              </a:extLst>
            </p:cNvPr>
            <p:cNvSpPr/>
            <p:nvPr/>
          </p:nvSpPr>
          <p:spPr>
            <a:xfrm>
              <a:off x="8327395" y="3032901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4340258E-5E6D-404D-AAFC-3599BAF11062}"/>
                </a:ext>
              </a:extLst>
            </p:cNvPr>
            <p:cNvSpPr/>
            <p:nvPr/>
          </p:nvSpPr>
          <p:spPr>
            <a:xfrm>
              <a:off x="8623447" y="3032901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18F039EF-923A-47E1-9298-AF7A588A0521}"/>
                </a:ext>
              </a:extLst>
            </p:cNvPr>
            <p:cNvSpPr/>
            <p:nvPr/>
          </p:nvSpPr>
          <p:spPr>
            <a:xfrm>
              <a:off x="8919500" y="3032901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C26AED91-0773-4E2B-8FAE-34412335E064}"/>
                </a:ext>
              </a:extLst>
            </p:cNvPr>
            <p:cNvSpPr/>
            <p:nvPr/>
          </p:nvSpPr>
          <p:spPr>
            <a:xfrm>
              <a:off x="9215552" y="3032901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7318BD2-1DE5-4C5E-8D79-A63E962283AE}"/>
                </a:ext>
              </a:extLst>
            </p:cNvPr>
            <p:cNvSpPr/>
            <p:nvPr/>
          </p:nvSpPr>
          <p:spPr>
            <a:xfrm>
              <a:off x="9511604" y="3032901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87A6051A-F7DA-4DA3-B1DE-250D8C8E8251}"/>
                </a:ext>
              </a:extLst>
            </p:cNvPr>
            <p:cNvSpPr/>
            <p:nvPr/>
          </p:nvSpPr>
          <p:spPr>
            <a:xfrm>
              <a:off x="9807658" y="3032901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5F93DB39-024A-4917-9D8D-5CEC29882B58}"/>
                </a:ext>
              </a:extLst>
            </p:cNvPr>
            <p:cNvSpPr/>
            <p:nvPr/>
          </p:nvSpPr>
          <p:spPr>
            <a:xfrm>
              <a:off x="10103710" y="3032901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45CFBAC4-B716-4F37-99E7-843794912F7F}"/>
                </a:ext>
              </a:extLst>
            </p:cNvPr>
            <p:cNvSpPr/>
            <p:nvPr/>
          </p:nvSpPr>
          <p:spPr>
            <a:xfrm>
              <a:off x="10399763" y="3032901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25FCEAF4-FE94-456B-943E-E4738201A260}"/>
                </a:ext>
              </a:extLst>
            </p:cNvPr>
            <p:cNvSpPr/>
            <p:nvPr/>
          </p:nvSpPr>
          <p:spPr>
            <a:xfrm>
              <a:off x="7735290" y="3358209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19C17DE-F61B-478D-885F-6DF7FF65FFA8}"/>
                </a:ext>
              </a:extLst>
            </p:cNvPr>
            <p:cNvSpPr/>
            <p:nvPr/>
          </p:nvSpPr>
          <p:spPr>
            <a:xfrm>
              <a:off x="8031342" y="3358209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198D8A24-34E0-4D64-9736-4FDE2B5162F2}"/>
                </a:ext>
              </a:extLst>
            </p:cNvPr>
            <p:cNvSpPr/>
            <p:nvPr/>
          </p:nvSpPr>
          <p:spPr>
            <a:xfrm>
              <a:off x="8327395" y="3358209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E530B66D-17F5-41F2-934C-70243798291E}"/>
                </a:ext>
              </a:extLst>
            </p:cNvPr>
            <p:cNvSpPr/>
            <p:nvPr/>
          </p:nvSpPr>
          <p:spPr>
            <a:xfrm>
              <a:off x="8623447" y="3358209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0908019-8701-4E8B-9894-D4F9E090AA9A}"/>
                </a:ext>
              </a:extLst>
            </p:cNvPr>
            <p:cNvSpPr/>
            <p:nvPr/>
          </p:nvSpPr>
          <p:spPr>
            <a:xfrm>
              <a:off x="8919500" y="3358209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46931543-EA8E-4F3F-BF35-E2E098C44792}"/>
                </a:ext>
              </a:extLst>
            </p:cNvPr>
            <p:cNvSpPr/>
            <p:nvPr/>
          </p:nvSpPr>
          <p:spPr>
            <a:xfrm>
              <a:off x="9215552" y="3358209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03175B0E-B8F2-4B12-8396-F8CFECE9645E}"/>
                </a:ext>
              </a:extLst>
            </p:cNvPr>
            <p:cNvSpPr/>
            <p:nvPr/>
          </p:nvSpPr>
          <p:spPr>
            <a:xfrm>
              <a:off x="9511604" y="3358209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2DD4D53A-C35D-4FBB-91EF-19C2E13C8AB6}"/>
                </a:ext>
              </a:extLst>
            </p:cNvPr>
            <p:cNvSpPr/>
            <p:nvPr/>
          </p:nvSpPr>
          <p:spPr>
            <a:xfrm>
              <a:off x="9807658" y="3358209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3FDFE585-2EAE-4FBB-9A84-89B834626BEB}"/>
                </a:ext>
              </a:extLst>
            </p:cNvPr>
            <p:cNvSpPr/>
            <p:nvPr/>
          </p:nvSpPr>
          <p:spPr>
            <a:xfrm>
              <a:off x="10103710" y="3358209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53374D8-D23D-44EB-98B6-767E61852B59}"/>
                </a:ext>
              </a:extLst>
            </p:cNvPr>
            <p:cNvSpPr/>
            <p:nvPr/>
          </p:nvSpPr>
          <p:spPr>
            <a:xfrm>
              <a:off x="10399763" y="3358209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01F9511C-35E8-4088-BC59-F065E48C4C20}"/>
                </a:ext>
              </a:extLst>
            </p:cNvPr>
            <p:cNvSpPr/>
            <p:nvPr/>
          </p:nvSpPr>
          <p:spPr>
            <a:xfrm>
              <a:off x="7735290" y="3683518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E457BAF-A6D9-423F-ABD3-484E0A198BCC}"/>
                </a:ext>
              </a:extLst>
            </p:cNvPr>
            <p:cNvSpPr/>
            <p:nvPr/>
          </p:nvSpPr>
          <p:spPr>
            <a:xfrm>
              <a:off x="8031342" y="3683518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DC0DCEE9-826C-4EF4-BACB-75B0ED71B6AB}"/>
                </a:ext>
              </a:extLst>
            </p:cNvPr>
            <p:cNvSpPr/>
            <p:nvPr/>
          </p:nvSpPr>
          <p:spPr>
            <a:xfrm>
              <a:off x="8327395" y="3683518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57AE31FB-E43F-4801-B0CC-B13F3AC504C6}"/>
                </a:ext>
              </a:extLst>
            </p:cNvPr>
            <p:cNvSpPr/>
            <p:nvPr/>
          </p:nvSpPr>
          <p:spPr>
            <a:xfrm>
              <a:off x="8623447" y="3683518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B5E8A9F4-D7A5-41BE-A8CE-AD72561E16EB}"/>
                </a:ext>
              </a:extLst>
            </p:cNvPr>
            <p:cNvSpPr/>
            <p:nvPr/>
          </p:nvSpPr>
          <p:spPr>
            <a:xfrm>
              <a:off x="8919500" y="3683518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65E06D92-901B-48EB-A31D-0EAF3516DF8A}"/>
                </a:ext>
              </a:extLst>
            </p:cNvPr>
            <p:cNvSpPr/>
            <p:nvPr/>
          </p:nvSpPr>
          <p:spPr>
            <a:xfrm>
              <a:off x="9215552" y="3683518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5DAC8F01-2A40-48B7-8A3F-A9324E0E0003}"/>
                </a:ext>
              </a:extLst>
            </p:cNvPr>
            <p:cNvSpPr/>
            <p:nvPr/>
          </p:nvSpPr>
          <p:spPr>
            <a:xfrm>
              <a:off x="9511604" y="3683518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A0454FF0-4744-4C91-9CAB-80C672C0F2BD}"/>
                </a:ext>
              </a:extLst>
            </p:cNvPr>
            <p:cNvSpPr/>
            <p:nvPr/>
          </p:nvSpPr>
          <p:spPr>
            <a:xfrm>
              <a:off x="9807658" y="3683518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D6CA21B0-939E-4844-BBBE-35B29E6627DC}"/>
                </a:ext>
              </a:extLst>
            </p:cNvPr>
            <p:cNvSpPr/>
            <p:nvPr/>
          </p:nvSpPr>
          <p:spPr>
            <a:xfrm>
              <a:off x="10103710" y="3683518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3C61EA8-A892-4115-9AA3-1435D91B60C3}"/>
                </a:ext>
              </a:extLst>
            </p:cNvPr>
            <p:cNvSpPr/>
            <p:nvPr/>
          </p:nvSpPr>
          <p:spPr>
            <a:xfrm>
              <a:off x="10399763" y="3683518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C3F34A03-A5A7-4E1C-9F3C-6FE7E9E3BEE1}"/>
                </a:ext>
              </a:extLst>
            </p:cNvPr>
            <p:cNvSpPr/>
            <p:nvPr/>
          </p:nvSpPr>
          <p:spPr>
            <a:xfrm>
              <a:off x="7735290" y="4008827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EDEE8AB2-4778-405C-A0D0-3616BA32C8FA}"/>
                </a:ext>
              </a:extLst>
            </p:cNvPr>
            <p:cNvSpPr/>
            <p:nvPr/>
          </p:nvSpPr>
          <p:spPr>
            <a:xfrm>
              <a:off x="8031342" y="4008827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8ECF4455-0BB6-4AED-AE07-92F9B0BCE408}"/>
                </a:ext>
              </a:extLst>
            </p:cNvPr>
            <p:cNvSpPr/>
            <p:nvPr/>
          </p:nvSpPr>
          <p:spPr>
            <a:xfrm>
              <a:off x="8327395" y="4008827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B98BE2DA-8265-4381-BDF6-BCD349021265}"/>
                </a:ext>
              </a:extLst>
            </p:cNvPr>
            <p:cNvSpPr/>
            <p:nvPr/>
          </p:nvSpPr>
          <p:spPr>
            <a:xfrm>
              <a:off x="8623447" y="4008827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AAB3F10B-45CB-41EF-8373-262A50C77072}"/>
                </a:ext>
              </a:extLst>
            </p:cNvPr>
            <p:cNvSpPr/>
            <p:nvPr/>
          </p:nvSpPr>
          <p:spPr>
            <a:xfrm>
              <a:off x="8919500" y="4008827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9D613C88-8688-4954-923E-6B048425E809}"/>
                </a:ext>
              </a:extLst>
            </p:cNvPr>
            <p:cNvSpPr/>
            <p:nvPr/>
          </p:nvSpPr>
          <p:spPr>
            <a:xfrm>
              <a:off x="9215552" y="4008827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1D7ED352-5964-4197-9C7F-FD8FAB692032}"/>
                </a:ext>
              </a:extLst>
            </p:cNvPr>
            <p:cNvSpPr/>
            <p:nvPr/>
          </p:nvSpPr>
          <p:spPr>
            <a:xfrm>
              <a:off x="9511604" y="4008827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73DFD23-708C-411C-B612-1DDA63BA286F}"/>
                </a:ext>
              </a:extLst>
            </p:cNvPr>
            <p:cNvSpPr/>
            <p:nvPr/>
          </p:nvSpPr>
          <p:spPr>
            <a:xfrm>
              <a:off x="9807658" y="4008827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33C86076-E156-4179-9E91-4E0569D97526}"/>
                </a:ext>
              </a:extLst>
            </p:cNvPr>
            <p:cNvSpPr/>
            <p:nvPr/>
          </p:nvSpPr>
          <p:spPr>
            <a:xfrm>
              <a:off x="10103710" y="4008827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F194091F-381A-4B87-B775-79BBE8C19876}"/>
                </a:ext>
              </a:extLst>
            </p:cNvPr>
            <p:cNvSpPr/>
            <p:nvPr/>
          </p:nvSpPr>
          <p:spPr>
            <a:xfrm>
              <a:off x="10399763" y="4008827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F1F559F8-2ECA-4B4C-86C6-666F1C6AC17B}"/>
                </a:ext>
              </a:extLst>
            </p:cNvPr>
            <p:cNvSpPr/>
            <p:nvPr/>
          </p:nvSpPr>
          <p:spPr>
            <a:xfrm>
              <a:off x="7735290" y="4334135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3E7B82EC-F2EA-41D3-B41B-1205BE7961C4}"/>
                </a:ext>
              </a:extLst>
            </p:cNvPr>
            <p:cNvSpPr/>
            <p:nvPr/>
          </p:nvSpPr>
          <p:spPr>
            <a:xfrm>
              <a:off x="8031342" y="4334135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43660D53-AD59-41DE-9C2F-40B478BCE5F1}"/>
                </a:ext>
              </a:extLst>
            </p:cNvPr>
            <p:cNvSpPr/>
            <p:nvPr/>
          </p:nvSpPr>
          <p:spPr>
            <a:xfrm>
              <a:off x="8327395" y="4334135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7A5E4EC5-8CAD-4872-B3C0-57C8B2EA096B}"/>
                </a:ext>
              </a:extLst>
            </p:cNvPr>
            <p:cNvSpPr/>
            <p:nvPr/>
          </p:nvSpPr>
          <p:spPr>
            <a:xfrm>
              <a:off x="8623447" y="4334135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50729FB9-B475-49C6-BE92-6BA32489D984}"/>
                </a:ext>
              </a:extLst>
            </p:cNvPr>
            <p:cNvSpPr/>
            <p:nvPr/>
          </p:nvSpPr>
          <p:spPr>
            <a:xfrm>
              <a:off x="8919500" y="4334135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AA5E99BF-A593-496B-8991-9131D77FF291}"/>
                </a:ext>
              </a:extLst>
            </p:cNvPr>
            <p:cNvSpPr/>
            <p:nvPr/>
          </p:nvSpPr>
          <p:spPr>
            <a:xfrm>
              <a:off x="9215552" y="4334135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9D28D768-04FC-483C-AB9C-951C95707E3F}"/>
                </a:ext>
              </a:extLst>
            </p:cNvPr>
            <p:cNvSpPr/>
            <p:nvPr/>
          </p:nvSpPr>
          <p:spPr>
            <a:xfrm>
              <a:off x="9511604" y="4334135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A206A2AC-0070-46AA-9479-8CF802D6D287}"/>
                </a:ext>
              </a:extLst>
            </p:cNvPr>
            <p:cNvSpPr/>
            <p:nvPr/>
          </p:nvSpPr>
          <p:spPr>
            <a:xfrm>
              <a:off x="9807658" y="4334135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CE7F803D-E5CF-40DD-BE87-EC906E2A2812}"/>
                </a:ext>
              </a:extLst>
            </p:cNvPr>
            <p:cNvSpPr/>
            <p:nvPr/>
          </p:nvSpPr>
          <p:spPr>
            <a:xfrm>
              <a:off x="10103710" y="4334135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71C87A45-48CF-4B4A-9C73-38CB9B1066F3}"/>
                </a:ext>
              </a:extLst>
            </p:cNvPr>
            <p:cNvSpPr/>
            <p:nvPr/>
          </p:nvSpPr>
          <p:spPr>
            <a:xfrm>
              <a:off x="10399763" y="4334135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6AED9566-929B-4DD8-B989-EAC356D9B1B0}"/>
                </a:ext>
              </a:extLst>
            </p:cNvPr>
            <p:cNvSpPr/>
            <p:nvPr/>
          </p:nvSpPr>
          <p:spPr>
            <a:xfrm>
              <a:off x="7735290" y="4659444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DD33D9E-EC4F-4CB9-A50A-0D7FCC758D47}"/>
                </a:ext>
              </a:extLst>
            </p:cNvPr>
            <p:cNvSpPr/>
            <p:nvPr/>
          </p:nvSpPr>
          <p:spPr>
            <a:xfrm>
              <a:off x="8031342" y="4659444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614EC33-6035-444D-91AE-1CA82636C54B}"/>
                </a:ext>
              </a:extLst>
            </p:cNvPr>
            <p:cNvSpPr/>
            <p:nvPr/>
          </p:nvSpPr>
          <p:spPr>
            <a:xfrm>
              <a:off x="8327395" y="4659444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DCBE18A8-BA42-490D-9241-F348321C502F}"/>
                </a:ext>
              </a:extLst>
            </p:cNvPr>
            <p:cNvSpPr/>
            <p:nvPr/>
          </p:nvSpPr>
          <p:spPr>
            <a:xfrm>
              <a:off x="8623447" y="4659444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88E7FE17-522F-4268-8C23-6357B829CC8B}"/>
                </a:ext>
              </a:extLst>
            </p:cNvPr>
            <p:cNvSpPr/>
            <p:nvPr/>
          </p:nvSpPr>
          <p:spPr>
            <a:xfrm>
              <a:off x="8919500" y="4659444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3C1A442F-F4DB-4D6A-A191-7B43C1945D85}"/>
                </a:ext>
              </a:extLst>
            </p:cNvPr>
            <p:cNvSpPr/>
            <p:nvPr/>
          </p:nvSpPr>
          <p:spPr>
            <a:xfrm>
              <a:off x="9215552" y="4659444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14C19591-D13B-4377-B039-A003963066E8}"/>
                </a:ext>
              </a:extLst>
            </p:cNvPr>
            <p:cNvSpPr/>
            <p:nvPr/>
          </p:nvSpPr>
          <p:spPr>
            <a:xfrm>
              <a:off x="9511604" y="4659444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FB54EF7B-591B-49E7-B281-76F381127FCC}"/>
                </a:ext>
              </a:extLst>
            </p:cNvPr>
            <p:cNvSpPr/>
            <p:nvPr/>
          </p:nvSpPr>
          <p:spPr>
            <a:xfrm>
              <a:off x="9807658" y="4659444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3D10CB38-36AB-4C84-9893-CFC35AB656C0}"/>
                </a:ext>
              </a:extLst>
            </p:cNvPr>
            <p:cNvSpPr/>
            <p:nvPr/>
          </p:nvSpPr>
          <p:spPr>
            <a:xfrm>
              <a:off x="10103710" y="4659444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C6A596C4-9A32-469A-BCB7-94A06FC23C1A}"/>
                </a:ext>
              </a:extLst>
            </p:cNvPr>
            <p:cNvSpPr/>
            <p:nvPr/>
          </p:nvSpPr>
          <p:spPr>
            <a:xfrm>
              <a:off x="10399763" y="4659444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0523500C-63F7-4C9B-9575-6D7DF7239FB8}"/>
                </a:ext>
              </a:extLst>
            </p:cNvPr>
            <p:cNvSpPr/>
            <p:nvPr/>
          </p:nvSpPr>
          <p:spPr>
            <a:xfrm>
              <a:off x="7735290" y="4984752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417BEAC3-594B-4190-9721-FEFFD776EC9C}"/>
                </a:ext>
              </a:extLst>
            </p:cNvPr>
            <p:cNvSpPr/>
            <p:nvPr/>
          </p:nvSpPr>
          <p:spPr>
            <a:xfrm>
              <a:off x="8031342" y="4984752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E48DEBF9-A650-4755-87EF-A51C8EF0104A}"/>
                </a:ext>
              </a:extLst>
            </p:cNvPr>
            <p:cNvSpPr/>
            <p:nvPr/>
          </p:nvSpPr>
          <p:spPr>
            <a:xfrm>
              <a:off x="8327395" y="4984752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98F10A87-78AA-4AC1-A045-3FE47CCC609A}"/>
                </a:ext>
              </a:extLst>
            </p:cNvPr>
            <p:cNvSpPr/>
            <p:nvPr/>
          </p:nvSpPr>
          <p:spPr>
            <a:xfrm>
              <a:off x="8623447" y="4984752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C8BCA7F6-085F-4265-842C-843389C55DD6}"/>
                </a:ext>
              </a:extLst>
            </p:cNvPr>
            <p:cNvSpPr/>
            <p:nvPr/>
          </p:nvSpPr>
          <p:spPr>
            <a:xfrm>
              <a:off x="8919500" y="4984752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3CE02405-045B-4418-BABD-D7110A67DB7F}"/>
                </a:ext>
              </a:extLst>
            </p:cNvPr>
            <p:cNvSpPr/>
            <p:nvPr/>
          </p:nvSpPr>
          <p:spPr>
            <a:xfrm>
              <a:off x="9215552" y="4984752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5A76530D-AB68-4EEC-A7AB-63846A62DC30}"/>
                </a:ext>
              </a:extLst>
            </p:cNvPr>
            <p:cNvSpPr/>
            <p:nvPr/>
          </p:nvSpPr>
          <p:spPr>
            <a:xfrm>
              <a:off x="9511604" y="4984752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06863063-DEA9-433E-94E5-A16B23476081}"/>
                </a:ext>
              </a:extLst>
            </p:cNvPr>
            <p:cNvSpPr/>
            <p:nvPr/>
          </p:nvSpPr>
          <p:spPr>
            <a:xfrm>
              <a:off x="9807658" y="4984752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0F50FE63-DAF2-410D-BCEB-5FC483DAA721}"/>
                </a:ext>
              </a:extLst>
            </p:cNvPr>
            <p:cNvSpPr/>
            <p:nvPr/>
          </p:nvSpPr>
          <p:spPr>
            <a:xfrm>
              <a:off x="10103710" y="4984752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318A4E2A-BFF9-42D7-96DD-5DE8C518369E}"/>
                </a:ext>
              </a:extLst>
            </p:cNvPr>
            <p:cNvSpPr/>
            <p:nvPr/>
          </p:nvSpPr>
          <p:spPr>
            <a:xfrm>
              <a:off x="10399763" y="4984752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5C78BC71-07F6-431F-A218-5C309B1095B5}"/>
              </a:ext>
            </a:extLst>
          </p:cNvPr>
          <p:cNvSpPr txBox="1"/>
          <p:nvPr/>
        </p:nvSpPr>
        <p:spPr>
          <a:xfrm>
            <a:off x="8757130" y="5890664"/>
            <a:ext cx="916843" cy="50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694343E5-BC8B-4D17-9DAD-3718561DBB2C}"/>
              </a:ext>
            </a:extLst>
          </p:cNvPr>
          <p:cNvCxnSpPr>
            <a:cxnSpLocks/>
          </p:cNvCxnSpPr>
          <p:nvPr/>
        </p:nvCxnSpPr>
        <p:spPr>
          <a:xfrm>
            <a:off x="8868882" y="5675605"/>
            <a:ext cx="61439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5DC2E1EA-28B1-479D-9DD6-7695715B9B21}"/>
              </a:ext>
            </a:extLst>
          </p:cNvPr>
          <p:cNvGrpSpPr/>
          <p:nvPr/>
        </p:nvGrpSpPr>
        <p:grpSpPr>
          <a:xfrm>
            <a:off x="6347992" y="1384552"/>
            <a:ext cx="734725" cy="734725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860683B9-5655-4B8F-8A96-AB26BC70E096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F23CD613-AB14-44C0-8AA8-45FB0FCADDA9}"/>
                </a:ext>
              </a:extLst>
            </p:cNvPr>
            <p:cNvSpPr txBox="1"/>
            <p:nvPr/>
          </p:nvSpPr>
          <p:spPr>
            <a:xfrm>
              <a:off x="6956733" y="1629442"/>
              <a:ext cx="478016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B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933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A6B6E441-181F-49B9-A398-010F0DD6DA05}"/>
              </a:ext>
            </a:extLst>
          </p:cNvPr>
          <p:cNvSpPr/>
          <p:nvPr/>
        </p:nvSpPr>
        <p:spPr>
          <a:xfrm>
            <a:off x="552687" y="1562953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모서리가 둥근 직사각형 39">
            <a:extLst>
              <a:ext uri="{FF2B5EF4-FFF2-40B4-BE49-F238E27FC236}">
                <a16:creationId xmlns:a16="http://schemas.microsoft.com/office/drawing/2014/main" id="{41B4F0DF-D53B-4BA3-9ED9-098CAB34EF12}"/>
              </a:ext>
            </a:extLst>
          </p:cNvPr>
          <p:cNvSpPr/>
          <p:nvPr/>
        </p:nvSpPr>
        <p:spPr>
          <a:xfrm>
            <a:off x="805408" y="568555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68059D6E-2E15-4ADC-A8AC-A3166902D40C}"/>
              </a:ext>
            </a:extLst>
          </p:cNvPr>
          <p:cNvGrpSpPr/>
          <p:nvPr/>
        </p:nvGrpSpPr>
        <p:grpSpPr>
          <a:xfrm>
            <a:off x="805408" y="5685553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259" name="모서리가 둥근 직사각형 61">
              <a:extLst>
                <a:ext uri="{FF2B5EF4-FFF2-40B4-BE49-F238E27FC236}">
                  <a16:creationId xmlns:a16="http://schemas.microsoft.com/office/drawing/2014/main" id="{B4196A35-FE9B-430A-9A94-489DBBDBBCC6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6EC08A1A-49BF-4E9E-9017-6CDFB3104A46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1" name="모서리가 둥근 직사각형 44">
            <a:extLst>
              <a:ext uri="{FF2B5EF4-FFF2-40B4-BE49-F238E27FC236}">
                <a16:creationId xmlns:a16="http://schemas.microsoft.com/office/drawing/2014/main" id="{B478866F-8F2F-4F49-BE7E-61CA9BC80DA1}"/>
              </a:ext>
            </a:extLst>
          </p:cNvPr>
          <p:cNvSpPr/>
          <p:nvPr/>
        </p:nvSpPr>
        <p:spPr>
          <a:xfrm>
            <a:off x="805408" y="240312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EDB664F7-B280-4A1E-8567-16956012603B}"/>
              </a:ext>
            </a:extLst>
          </p:cNvPr>
          <p:cNvGrpSpPr/>
          <p:nvPr/>
        </p:nvGrpSpPr>
        <p:grpSpPr>
          <a:xfrm>
            <a:off x="805408" y="2403123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63" name="모서리가 둥근 직사각형 58">
              <a:extLst>
                <a:ext uri="{FF2B5EF4-FFF2-40B4-BE49-F238E27FC236}">
                  <a16:creationId xmlns:a16="http://schemas.microsoft.com/office/drawing/2014/main" id="{AB28D0B6-44FA-4FDD-826D-B252E60ACAC3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A1C29BCA-9A4A-45D3-9F43-451401A37E58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5" name="모서리가 둥근 직사각형 46">
            <a:extLst>
              <a:ext uri="{FF2B5EF4-FFF2-40B4-BE49-F238E27FC236}">
                <a16:creationId xmlns:a16="http://schemas.microsoft.com/office/drawing/2014/main" id="{4DB6237C-8BA7-4D96-B2C9-E8F8CEB0F321}"/>
              </a:ext>
            </a:extLst>
          </p:cNvPr>
          <p:cNvSpPr/>
          <p:nvPr/>
        </p:nvSpPr>
        <p:spPr>
          <a:xfrm>
            <a:off x="805408" y="4115096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00BF39A3-E38C-4E7E-B46C-626D75EFA97C}"/>
              </a:ext>
            </a:extLst>
          </p:cNvPr>
          <p:cNvGrpSpPr/>
          <p:nvPr/>
        </p:nvGrpSpPr>
        <p:grpSpPr>
          <a:xfrm>
            <a:off x="805408" y="4115096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67" name="모서리가 둥근 직사각형 56">
              <a:extLst>
                <a:ext uri="{FF2B5EF4-FFF2-40B4-BE49-F238E27FC236}">
                  <a16:creationId xmlns:a16="http://schemas.microsoft.com/office/drawing/2014/main" id="{2927F726-1A7C-4162-91A0-DA8FE701B800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5EFFCE70-D169-4F39-9257-8FE2123C5281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B1CE7F39-07D0-4777-947F-6ED59BDAD64C}"/>
              </a:ext>
            </a:extLst>
          </p:cNvPr>
          <p:cNvSpPr txBox="1"/>
          <p:nvPr/>
        </p:nvSpPr>
        <p:spPr>
          <a:xfrm>
            <a:off x="3641456" y="3547282"/>
            <a:ext cx="503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0" name="이등변 삼각형 269">
            <a:extLst>
              <a:ext uri="{FF2B5EF4-FFF2-40B4-BE49-F238E27FC236}">
                <a16:creationId xmlns:a16="http://schemas.microsoft.com/office/drawing/2014/main" id="{B36DEF62-6814-49E9-8282-DBFB589D8CE3}"/>
              </a:ext>
            </a:extLst>
          </p:cNvPr>
          <p:cNvSpPr/>
          <p:nvPr/>
        </p:nvSpPr>
        <p:spPr>
          <a:xfrm flipV="1">
            <a:off x="3838661" y="3906464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0A21677C-9D64-4F60-9729-0414758A2937}"/>
              </a:ext>
            </a:extLst>
          </p:cNvPr>
          <p:cNvSpPr txBox="1"/>
          <p:nvPr/>
        </p:nvSpPr>
        <p:spPr>
          <a:xfrm>
            <a:off x="4261481" y="1845128"/>
            <a:ext cx="493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2" name="이등변 삼각형 271">
            <a:extLst>
              <a:ext uri="{FF2B5EF4-FFF2-40B4-BE49-F238E27FC236}">
                <a16:creationId xmlns:a16="http://schemas.microsoft.com/office/drawing/2014/main" id="{D9647809-DAA8-4E3B-80E5-6B04470C1CA9}"/>
              </a:ext>
            </a:extLst>
          </p:cNvPr>
          <p:cNvSpPr/>
          <p:nvPr/>
        </p:nvSpPr>
        <p:spPr>
          <a:xfrm flipV="1">
            <a:off x="4453552" y="2159577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0C6D524B-CD6E-4248-8842-C595B1061AED}"/>
              </a:ext>
            </a:extLst>
          </p:cNvPr>
          <p:cNvSpPr txBox="1"/>
          <p:nvPr/>
        </p:nvSpPr>
        <p:spPr>
          <a:xfrm>
            <a:off x="2627887" y="5146609"/>
            <a:ext cx="454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4" name="이등변 삼각형 273">
            <a:extLst>
              <a:ext uri="{FF2B5EF4-FFF2-40B4-BE49-F238E27FC236}">
                <a16:creationId xmlns:a16="http://schemas.microsoft.com/office/drawing/2014/main" id="{AF7A3828-921A-4206-9EDC-A166B6FCBD8C}"/>
              </a:ext>
            </a:extLst>
          </p:cNvPr>
          <p:cNvSpPr/>
          <p:nvPr/>
        </p:nvSpPr>
        <p:spPr>
          <a:xfrm flipV="1">
            <a:off x="2800894" y="544200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9582547A-5C55-4B83-B190-6CC30789779A}"/>
              </a:ext>
            </a:extLst>
          </p:cNvPr>
          <p:cNvSpPr/>
          <p:nvPr/>
        </p:nvSpPr>
        <p:spPr>
          <a:xfrm>
            <a:off x="6348494" y="1562954"/>
            <a:ext cx="5275005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923F69C2-1924-489C-9145-5FAB28C090DC}"/>
              </a:ext>
            </a:extLst>
          </p:cNvPr>
          <p:cNvSpPr/>
          <p:nvPr/>
        </p:nvSpPr>
        <p:spPr>
          <a:xfrm>
            <a:off x="6356402" y="3256904"/>
            <a:ext cx="5275005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D20FFA0-95E1-46DF-9451-6470C203687E}"/>
              </a:ext>
            </a:extLst>
          </p:cNvPr>
          <p:cNvSpPr/>
          <p:nvPr/>
        </p:nvSpPr>
        <p:spPr>
          <a:xfrm>
            <a:off x="6364309" y="4950854"/>
            <a:ext cx="5275005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235B17D1-F480-44E0-9682-C1D7FB2934F8}"/>
              </a:ext>
            </a:extLst>
          </p:cNvPr>
          <p:cNvSpPr/>
          <p:nvPr/>
        </p:nvSpPr>
        <p:spPr>
          <a:xfrm>
            <a:off x="6348493" y="156295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1C4CBE1E-D85B-408B-8356-C813D69B44C2}"/>
              </a:ext>
            </a:extLst>
          </p:cNvPr>
          <p:cNvSpPr/>
          <p:nvPr/>
        </p:nvSpPr>
        <p:spPr>
          <a:xfrm>
            <a:off x="6348493" y="325690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BABC1D59-A4AD-4826-AF58-FC65CA7117E6}"/>
              </a:ext>
            </a:extLst>
          </p:cNvPr>
          <p:cNvSpPr/>
          <p:nvPr/>
        </p:nvSpPr>
        <p:spPr>
          <a:xfrm>
            <a:off x="6348493" y="495085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F2F303E-67CA-45D9-8543-D2D724C71C49}"/>
              </a:ext>
            </a:extLst>
          </p:cNvPr>
          <p:cNvSpPr txBox="1"/>
          <p:nvPr/>
        </p:nvSpPr>
        <p:spPr>
          <a:xfrm>
            <a:off x="6572414" y="189843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75DB904C-FFF6-425D-BE1C-49D2D39A221C}"/>
              </a:ext>
            </a:extLst>
          </p:cNvPr>
          <p:cNvSpPr txBox="1"/>
          <p:nvPr/>
        </p:nvSpPr>
        <p:spPr>
          <a:xfrm>
            <a:off x="6572414" y="360142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1EB1613-FADB-4E01-84CE-2EAF4AE50C23}"/>
              </a:ext>
            </a:extLst>
          </p:cNvPr>
          <p:cNvSpPr txBox="1"/>
          <p:nvPr/>
        </p:nvSpPr>
        <p:spPr>
          <a:xfrm>
            <a:off x="6559590" y="5294247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8250EF1-8AB2-45C8-B031-0ACD6397114E}"/>
              </a:ext>
            </a:extLst>
          </p:cNvPr>
          <p:cNvSpPr txBox="1"/>
          <p:nvPr/>
        </p:nvSpPr>
        <p:spPr>
          <a:xfrm>
            <a:off x="7430723" y="187205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33D37B77-2561-43DA-B4F9-0FA34E9E5626}"/>
              </a:ext>
            </a:extLst>
          </p:cNvPr>
          <p:cNvSpPr txBox="1"/>
          <p:nvPr/>
        </p:nvSpPr>
        <p:spPr>
          <a:xfrm>
            <a:off x="7430723" y="3561480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84ADA0CD-E710-4D99-81FA-74F1DBE42071}"/>
              </a:ext>
            </a:extLst>
          </p:cNvPr>
          <p:cNvSpPr txBox="1"/>
          <p:nvPr/>
        </p:nvSpPr>
        <p:spPr>
          <a:xfrm>
            <a:off x="7430723" y="525090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403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92FE4A0-6CA6-4777-8F0F-74F67B67D0F1}"/>
              </a:ext>
            </a:extLst>
          </p:cNvPr>
          <p:cNvGrpSpPr/>
          <p:nvPr/>
        </p:nvGrpSpPr>
        <p:grpSpPr>
          <a:xfrm>
            <a:off x="617487" y="1686276"/>
            <a:ext cx="5926572" cy="5920922"/>
            <a:chOff x="617487" y="1851659"/>
            <a:chExt cx="5926572" cy="5920922"/>
          </a:xfrm>
        </p:grpSpPr>
        <p:sp>
          <p:nvSpPr>
            <p:cNvPr id="43" name="다이아몬드 42">
              <a:extLst>
                <a:ext uri="{FF2B5EF4-FFF2-40B4-BE49-F238E27FC236}">
                  <a16:creationId xmlns:a16="http://schemas.microsoft.com/office/drawing/2014/main" id="{D9A820E3-0766-4FEF-98E8-34E479CD6B93}"/>
                </a:ext>
              </a:extLst>
            </p:cNvPr>
            <p:cNvSpPr/>
            <p:nvPr/>
          </p:nvSpPr>
          <p:spPr>
            <a:xfrm>
              <a:off x="2181853" y="1851659"/>
              <a:ext cx="2808000" cy="2808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다이아몬드 43">
              <a:extLst>
                <a:ext uri="{FF2B5EF4-FFF2-40B4-BE49-F238E27FC236}">
                  <a16:creationId xmlns:a16="http://schemas.microsoft.com/office/drawing/2014/main" id="{CFEA19EB-A762-4E61-B125-46E381623ECE}"/>
                </a:ext>
              </a:extLst>
            </p:cNvPr>
            <p:cNvSpPr/>
            <p:nvPr/>
          </p:nvSpPr>
          <p:spPr>
            <a:xfrm>
              <a:off x="617487" y="3403040"/>
              <a:ext cx="2808000" cy="28080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다이아몬드 44">
              <a:extLst>
                <a:ext uri="{FF2B5EF4-FFF2-40B4-BE49-F238E27FC236}">
                  <a16:creationId xmlns:a16="http://schemas.microsoft.com/office/drawing/2014/main" id="{02632AFA-83CB-4BF1-9C5C-71172C80A032}"/>
                </a:ext>
              </a:extLst>
            </p:cNvPr>
            <p:cNvSpPr/>
            <p:nvPr/>
          </p:nvSpPr>
          <p:spPr>
            <a:xfrm>
              <a:off x="3736059" y="3423360"/>
              <a:ext cx="2808000" cy="2808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다이아몬드 45">
              <a:extLst>
                <a:ext uri="{FF2B5EF4-FFF2-40B4-BE49-F238E27FC236}">
                  <a16:creationId xmlns:a16="http://schemas.microsoft.com/office/drawing/2014/main" id="{67B536D0-CCD2-4A81-AD09-3416CFB2E04D}"/>
                </a:ext>
              </a:extLst>
            </p:cNvPr>
            <p:cNvSpPr/>
            <p:nvPr/>
          </p:nvSpPr>
          <p:spPr>
            <a:xfrm>
              <a:off x="2171819" y="4964581"/>
              <a:ext cx="2808000" cy="2808000"/>
            </a:xfrm>
            <a:prstGeom prst="diamon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11DC384-9B27-47F0-87BB-32D353CF30EE}"/>
              </a:ext>
            </a:extLst>
          </p:cNvPr>
          <p:cNvSpPr txBox="1"/>
          <p:nvPr/>
        </p:nvSpPr>
        <p:spPr>
          <a:xfrm>
            <a:off x="2660344" y="2828666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핵심요소 </a:t>
            </a:r>
            <a:r>
              <a:rPr lang="en-US" altLang="ko-KR" sz="2800" dirty="0">
                <a:solidFill>
                  <a:schemeClr val="bg1"/>
                </a:solidFill>
              </a:rPr>
              <a:t>A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1FA08C-57ED-4C8A-BD8D-A271ADA0EAEE}"/>
              </a:ext>
            </a:extLst>
          </p:cNvPr>
          <p:cNvSpPr txBox="1"/>
          <p:nvPr/>
        </p:nvSpPr>
        <p:spPr>
          <a:xfrm>
            <a:off x="1086539" y="4400367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핵심요소 </a:t>
            </a:r>
            <a:r>
              <a:rPr lang="en-US" altLang="ko-KR" sz="2800" dirty="0">
                <a:solidFill>
                  <a:schemeClr val="bg1"/>
                </a:solidFill>
              </a:rPr>
              <a:t>B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101A5A-1015-4CE3-AEC4-902479879EF2}"/>
              </a:ext>
            </a:extLst>
          </p:cNvPr>
          <p:cNvSpPr txBox="1"/>
          <p:nvPr/>
        </p:nvSpPr>
        <p:spPr>
          <a:xfrm>
            <a:off x="4256233" y="4400367"/>
            <a:ext cx="1848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핵심요소 </a:t>
            </a:r>
            <a:r>
              <a:rPr lang="en-US" altLang="ko-KR" sz="2800" dirty="0">
                <a:solidFill>
                  <a:schemeClr val="bg1"/>
                </a:solidFill>
              </a:rPr>
              <a:t>C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04105D-FDDC-4389-8370-14C1B38E9CD7}"/>
              </a:ext>
            </a:extLst>
          </p:cNvPr>
          <p:cNvSpPr txBox="1"/>
          <p:nvPr/>
        </p:nvSpPr>
        <p:spPr>
          <a:xfrm>
            <a:off x="2654733" y="6031437"/>
            <a:ext cx="1842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핵심요소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AE93050-0706-405B-B4C3-8EF98CBA015F}"/>
              </a:ext>
            </a:extLst>
          </p:cNvPr>
          <p:cNvSpPr/>
          <p:nvPr/>
        </p:nvSpPr>
        <p:spPr>
          <a:xfrm>
            <a:off x="6990080" y="1730880"/>
            <a:ext cx="4500880" cy="266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E9033B3-81C3-449D-9208-ECD105C4C264}"/>
              </a:ext>
            </a:extLst>
          </p:cNvPr>
          <p:cNvSpPr/>
          <p:nvPr/>
        </p:nvSpPr>
        <p:spPr>
          <a:xfrm>
            <a:off x="6990080" y="4859855"/>
            <a:ext cx="4500880" cy="13706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0ACF7251-430B-44C1-9CFD-D69601E571B8}"/>
              </a:ext>
            </a:extLst>
          </p:cNvPr>
          <p:cNvSpPr/>
          <p:nvPr/>
        </p:nvSpPr>
        <p:spPr>
          <a:xfrm rot="10800000">
            <a:off x="8707120" y="4181829"/>
            <a:ext cx="1066800" cy="91965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5F4E8C-7E5D-4F25-A510-F5BC12D0AFC5}"/>
              </a:ext>
            </a:extLst>
          </p:cNvPr>
          <p:cNvSpPr txBox="1"/>
          <p:nvPr/>
        </p:nvSpPr>
        <p:spPr>
          <a:xfrm>
            <a:off x="7795252" y="5299364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결론을 입력하세요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F9EFDF-0A7E-4633-BB7F-E42159250F2F}"/>
              </a:ext>
            </a:extLst>
          </p:cNvPr>
          <p:cNvSpPr txBox="1"/>
          <p:nvPr/>
        </p:nvSpPr>
        <p:spPr>
          <a:xfrm>
            <a:off x="7191374" y="1994708"/>
            <a:ext cx="4098290" cy="2013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500" spc="-150" dirty="0"/>
              <a:t>그리워 멀리 하나에 이름과</a:t>
            </a:r>
            <a:r>
              <a:rPr lang="en-US" altLang="ko-KR" sz="1500" spc="-150" dirty="0"/>
              <a:t>, </a:t>
            </a:r>
            <a:r>
              <a:rPr lang="ko-KR" altLang="en-US" sz="1500" spc="-150" dirty="0"/>
              <a:t>무엇인지 별에도 어머니 이름자 </a:t>
            </a:r>
            <a:r>
              <a:rPr lang="ko-KR" altLang="en-US" sz="1500" spc="-150" dirty="0" err="1"/>
              <a:t>거외다</a:t>
            </a:r>
            <a:r>
              <a:rPr lang="en-US" altLang="ko-KR" sz="1500" spc="-150" dirty="0"/>
              <a:t>. </a:t>
            </a:r>
            <a:r>
              <a:rPr lang="ko-KR" altLang="en-US" sz="1500" spc="-150" dirty="0"/>
              <a:t>하나에 슬퍼하는 너무나 위에 된 봅니다</a:t>
            </a:r>
            <a:r>
              <a:rPr lang="en-US" altLang="ko-KR" sz="1500" spc="-150" dirty="0"/>
              <a:t>. </a:t>
            </a:r>
            <a:r>
              <a:rPr lang="ko-KR" altLang="en-US" sz="1500" spc="-150" dirty="0"/>
              <a:t>없이 별에도 이름을 나는 풀이 </a:t>
            </a:r>
            <a:r>
              <a:rPr lang="ko-KR" altLang="en-US" sz="1500" spc="-150" dirty="0" err="1"/>
              <a:t>거외다</a:t>
            </a:r>
            <a:r>
              <a:rPr lang="en-US" altLang="ko-KR" sz="1500" spc="-150" dirty="0"/>
              <a:t>. </a:t>
            </a:r>
            <a:r>
              <a:rPr lang="ko-KR" altLang="en-US" sz="1500" spc="-150" dirty="0"/>
              <a:t>부끄러운 시와 계절이 봅니다</a:t>
            </a:r>
            <a:r>
              <a:rPr lang="en-US" altLang="ko-KR" sz="1500" spc="-150" dirty="0"/>
              <a:t>. </a:t>
            </a:r>
            <a:r>
              <a:rPr lang="ko-KR" altLang="en-US" sz="1500" spc="-150" dirty="0"/>
              <a:t>나의 묻힌 속의 이웃 하나의 사랑과 </a:t>
            </a:r>
            <a:r>
              <a:rPr lang="ko-KR" altLang="en-US" sz="1500" spc="-150" dirty="0" err="1"/>
              <a:t>거외다</a:t>
            </a:r>
            <a:r>
              <a:rPr lang="en-US" altLang="ko-KR" sz="1500" spc="-150" dirty="0"/>
              <a:t>. </a:t>
            </a:r>
            <a:r>
              <a:rPr lang="ko-KR" altLang="en-US" sz="1500" spc="-150" dirty="0"/>
              <a:t>하나에 위에 강아지</a:t>
            </a:r>
            <a:r>
              <a:rPr lang="en-US" altLang="ko-KR" sz="1500" spc="-150" dirty="0"/>
              <a:t>, </a:t>
            </a:r>
            <a:r>
              <a:rPr lang="ko-KR" altLang="en-US" sz="1500" spc="-150" dirty="0"/>
              <a:t>봅니다</a:t>
            </a:r>
            <a:r>
              <a:rPr lang="en-US" altLang="ko-KR" sz="1500" spc="-150" dirty="0"/>
              <a:t>. </a:t>
            </a:r>
            <a:r>
              <a:rPr lang="ko-KR" altLang="en-US" sz="1500" spc="-150" dirty="0"/>
              <a:t>새겨지는 별 불러 어머니</a:t>
            </a:r>
            <a:r>
              <a:rPr lang="en-US" altLang="ko-KR" sz="1500" spc="-150" dirty="0"/>
              <a:t>, </a:t>
            </a:r>
            <a:r>
              <a:rPr lang="ko-KR" altLang="en-US" sz="1500" spc="-150" dirty="0"/>
              <a:t>이제 것은 별들을 </a:t>
            </a:r>
            <a:r>
              <a:rPr lang="ko-KR" altLang="en-US" sz="1500" spc="-150" dirty="0" err="1"/>
              <a:t>거외다</a:t>
            </a:r>
            <a:r>
              <a:rPr lang="en-US" altLang="ko-KR" sz="1500" spc="-150" dirty="0"/>
              <a:t>. </a:t>
            </a:r>
            <a:r>
              <a:rPr lang="ko-KR" altLang="en-US" sz="1500" spc="-150" dirty="0"/>
              <a:t>된 슬퍼하는 못 별 시인의 사랑과 있습니다</a:t>
            </a:r>
            <a:r>
              <a:rPr lang="en-US" altLang="ko-KR" sz="1500" spc="-150" dirty="0"/>
              <a:t>. </a:t>
            </a:r>
            <a:r>
              <a:rPr lang="ko-KR" altLang="en-US" sz="1500" spc="-150" dirty="0"/>
              <a:t>멀리 그러나 이런 겨울이 봅니다</a:t>
            </a:r>
            <a:r>
              <a:rPr lang="en-US" altLang="ko-KR" sz="1500" spc="-150" dirty="0"/>
              <a:t>. </a:t>
            </a:r>
            <a:endParaRPr lang="ko-KR" altLang="en-US" sz="1500" spc="-150" dirty="0"/>
          </a:p>
        </p:txBody>
      </p:sp>
    </p:spTree>
    <p:extLst>
      <p:ext uri="{BB962C8B-B14F-4D97-AF65-F5344CB8AC3E}">
        <p14:creationId xmlns:p14="http://schemas.microsoft.com/office/powerpoint/2010/main" val="1556025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DCE3B14-18B1-4761-B952-E9C4B32B0F9C}"/>
              </a:ext>
            </a:extLst>
          </p:cNvPr>
          <p:cNvSpPr/>
          <p:nvPr/>
        </p:nvSpPr>
        <p:spPr>
          <a:xfrm>
            <a:off x="5728680" y="3504567"/>
            <a:ext cx="2738208" cy="2738208"/>
          </a:xfrm>
          <a:prstGeom prst="ellipse">
            <a:avLst/>
          </a:prstGeom>
          <a:solidFill>
            <a:schemeClr val="accent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68CF815-6EBD-4A16-A6AB-FADCA0FEFCEF}"/>
              </a:ext>
            </a:extLst>
          </p:cNvPr>
          <p:cNvSpPr/>
          <p:nvPr/>
        </p:nvSpPr>
        <p:spPr>
          <a:xfrm>
            <a:off x="3647238" y="3504567"/>
            <a:ext cx="2738208" cy="273820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F65C4AF-8186-4E3F-9069-2ADF20A96A0B}"/>
              </a:ext>
            </a:extLst>
          </p:cNvPr>
          <p:cNvSpPr/>
          <p:nvPr/>
        </p:nvSpPr>
        <p:spPr>
          <a:xfrm>
            <a:off x="4723323" y="1654959"/>
            <a:ext cx="2738208" cy="27382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38BEE4-A792-4BD9-836A-341FA136FFED}"/>
              </a:ext>
            </a:extLst>
          </p:cNvPr>
          <p:cNvSpPr txBox="1"/>
          <p:nvPr/>
        </p:nvSpPr>
        <p:spPr>
          <a:xfrm>
            <a:off x="4079557" y="482659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37A859-4889-47D5-8C91-DFB31891FEB0}"/>
              </a:ext>
            </a:extLst>
          </p:cNvPr>
          <p:cNvSpPr txBox="1"/>
          <p:nvPr/>
        </p:nvSpPr>
        <p:spPr>
          <a:xfrm>
            <a:off x="6806067" y="482659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F79553-7CB9-47F9-80F2-641F15DCD561}"/>
              </a:ext>
            </a:extLst>
          </p:cNvPr>
          <p:cNvSpPr txBox="1"/>
          <p:nvPr/>
        </p:nvSpPr>
        <p:spPr>
          <a:xfrm>
            <a:off x="5448661" y="2824008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0401ACB-4587-4FA0-86F4-40064F4860DA}"/>
              </a:ext>
            </a:extLst>
          </p:cNvPr>
          <p:cNvGrpSpPr/>
          <p:nvPr/>
        </p:nvGrpSpPr>
        <p:grpSpPr>
          <a:xfrm>
            <a:off x="622731" y="4270782"/>
            <a:ext cx="2613198" cy="1575796"/>
            <a:chOff x="789221" y="2006694"/>
            <a:chExt cx="2613198" cy="15757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E0351F-BAC9-4EBE-9CE9-1134D3D40B45}"/>
                </a:ext>
              </a:extLst>
            </p:cNvPr>
            <p:cNvSpPr txBox="1"/>
            <p:nvPr/>
          </p:nvSpPr>
          <p:spPr>
            <a:xfrm>
              <a:off x="818756" y="200669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내용을 입력하세요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1D72017-2468-4BEB-BB47-572130AE889D}"/>
                </a:ext>
              </a:extLst>
            </p:cNvPr>
            <p:cNvCxnSpPr>
              <a:cxnSpLocks/>
            </p:cNvCxnSpPr>
            <p:nvPr/>
          </p:nvCxnSpPr>
          <p:spPr>
            <a:xfrm>
              <a:off x="789221" y="2462391"/>
              <a:ext cx="261319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6345CC-F1DA-4F04-8113-77BF1DF87780}"/>
                </a:ext>
              </a:extLst>
            </p:cNvPr>
            <p:cNvSpPr txBox="1"/>
            <p:nvPr/>
          </p:nvSpPr>
          <p:spPr>
            <a:xfrm>
              <a:off x="789221" y="2628383"/>
              <a:ext cx="26131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풀이 무성할 언덕 벌레는 둘 버리었습니다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이웃 이네들은 벌써 우는 자랑처럼 불러 듯합니다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이름과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내 하나에 있습니다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endPara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CB1AD20-CBEB-4126-A49B-75ED1679D72D}"/>
              </a:ext>
            </a:extLst>
          </p:cNvPr>
          <p:cNvGrpSpPr/>
          <p:nvPr/>
        </p:nvGrpSpPr>
        <p:grpSpPr>
          <a:xfrm>
            <a:off x="7654396" y="1603880"/>
            <a:ext cx="2613198" cy="1575796"/>
            <a:chOff x="789221" y="2006694"/>
            <a:chExt cx="2613198" cy="15757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86F6B8-774A-48BC-8EFC-375E25C1D4E5}"/>
                </a:ext>
              </a:extLst>
            </p:cNvPr>
            <p:cNvSpPr txBox="1"/>
            <p:nvPr/>
          </p:nvSpPr>
          <p:spPr>
            <a:xfrm>
              <a:off x="818756" y="200669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내용을 입력하세요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A5E7DBF-6353-46D4-B129-A354FF2DF098}"/>
                </a:ext>
              </a:extLst>
            </p:cNvPr>
            <p:cNvCxnSpPr>
              <a:cxnSpLocks/>
            </p:cNvCxnSpPr>
            <p:nvPr/>
          </p:nvCxnSpPr>
          <p:spPr>
            <a:xfrm>
              <a:off x="789221" y="2462391"/>
              <a:ext cx="261319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AF65D6-6418-4518-9956-275B578B70AC}"/>
                </a:ext>
              </a:extLst>
            </p:cNvPr>
            <p:cNvSpPr txBox="1"/>
            <p:nvPr/>
          </p:nvSpPr>
          <p:spPr>
            <a:xfrm>
              <a:off x="789221" y="2628383"/>
              <a:ext cx="26131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풀이 무성할 언덕 벌레는 둘 버리었습니다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이웃 이네들은 벌써 우는 자랑처럼 불러 듯합니다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이름과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내 하나에 있습니다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endPara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666A8F-A334-4A5E-B31D-DA16C0DC4D5D}"/>
              </a:ext>
            </a:extLst>
          </p:cNvPr>
          <p:cNvGrpSpPr/>
          <p:nvPr/>
        </p:nvGrpSpPr>
        <p:grpSpPr>
          <a:xfrm>
            <a:off x="8757618" y="4269527"/>
            <a:ext cx="2613198" cy="1575796"/>
            <a:chOff x="789221" y="2006694"/>
            <a:chExt cx="2613198" cy="157579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9B0E4F2-A5D3-44AE-A594-2C841724BEC7}"/>
                </a:ext>
              </a:extLst>
            </p:cNvPr>
            <p:cNvSpPr txBox="1"/>
            <p:nvPr/>
          </p:nvSpPr>
          <p:spPr>
            <a:xfrm>
              <a:off x="818756" y="200669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내용을 입력하세요</a:t>
              </a: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1DC96F2-ABC7-439A-B096-2AED84ED64C6}"/>
                </a:ext>
              </a:extLst>
            </p:cNvPr>
            <p:cNvCxnSpPr>
              <a:cxnSpLocks/>
            </p:cNvCxnSpPr>
            <p:nvPr/>
          </p:nvCxnSpPr>
          <p:spPr>
            <a:xfrm>
              <a:off x="789221" y="2462391"/>
              <a:ext cx="261319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AF3EAC1-616F-410E-B99A-AA2C3B0BFDED}"/>
                </a:ext>
              </a:extLst>
            </p:cNvPr>
            <p:cNvSpPr txBox="1"/>
            <p:nvPr/>
          </p:nvSpPr>
          <p:spPr>
            <a:xfrm>
              <a:off x="789221" y="2628383"/>
              <a:ext cx="26131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풀이 무성할 언덕 벌레는 둘 버리었습니다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이웃 이네들은 벌써 우는 자랑처럼 불러 듯합니다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이름과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내 하나에 있습니다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endPara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8A6F34-7BEC-4AC7-8398-34A4DBDBE1F8}"/>
              </a:ext>
            </a:extLst>
          </p:cNvPr>
          <p:cNvSpPr/>
          <p:nvPr/>
        </p:nvSpPr>
        <p:spPr>
          <a:xfrm>
            <a:off x="609600" y="1419529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EDEEC7-C591-4485-9C34-3394E0928E90}"/>
              </a:ext>
            </a:extLst>
          </p:cNvPr>
          <p:cNvSpPr txBox="1"/>
          <p:nvPr/>
        </p:nvSpPr>
        <p:spPr>
          <a:xfrm>
            <a:off x="709208" y="1552365"/>
            <a:ext cx="24334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707260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41598E4-E23C-4D6F-BA58-A2FC32994DA0}"/>
              </a:ext>
            </a:extLst>
          </p:cNvPr>
          <p:cNvSpPr/>
          <p:nvPr/>
        </p:nvSpPr>
        <p:spPr>
          <a:xfrm>
            <a:off x="850605" y="1704021"/>
            <a:ext cx="3597808" cy="3257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4A83986-A31F-4D78-A172-240A6588248B}"/>
              </a:ext>
            </a:extLst>
          </p:cNvPr>
          <p:cNvSpPr/>
          <p:nvPr/>
        </p:nvSpPr>
        <p:spPr>
          <a:xfrm>
            <a:off x="4722398" y="1704021"/>
            <a:ext cx="3597808" cy="3257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817FB6-2D99-4584-9415-55573B8C16CD}"/>
              </a:ext>
            </a:extLst>
          </p:cNvPr>
          <p:cNvSpPr/>
          <p:nvPr/>
        </p:nvSpPr>
        <p:spPr>
          <a:xfrm>
            <a:off x="8594192" y="1704021"/>
            <a:ext cx="3597808" cy="32573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テキスト ボックス 17">
            <a:extLst>
              <a:ext uri="{FF2B5EF4-FFF2-40B4-BE49-F238E27FC236}">
                <a16:creationId xmlns:a16="http://schemas.microsoft.com/office/drawing/2014/main" id="{54B1C962-CB81-423F-8896-BB6004AA3314}"/>
              </a:ext>
            </a:extLst>
          </p:cNvPr>
          <p:cNvSpPr txBox="1"/>
          <p:nvPr/>
        </p:nvSpPr>
        <p:spPr>
          <a:xfrm>
            <a:off x="1587360" y="5192516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B7D393-0E0B-438B-A2B6-236B184D637A}"/>
              </a:ext>
            </a:extLst>
          </p:cNvPr>
          <p:cNvSpPr txBox="1"/>
          <p:nvPr/>
        </p:nvSpPr>
        <p:spPr>
          <a:xfrm>
            <a:off x="1226058" y="5658368"/>
            <a:ext cx="2846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역사를 곧 바이며</a:t>
            </a:r>
            <a:r>
              <a:rPr lang="en-US" altLang="ko-KR" sz="1400" dirty="0"/>
              <a:t>, </a:t>
            </a:r>
            <a:r>
              <a:rPr lang="ko-KR" altLang="en-US" sz="1400" dirty="0"/>
              <a:t>풀이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발휘하기 가슴에 커다란 청춘에서만 그들의 이것이다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47" name="テキスト ボックス 17">
            <a:extLst>
              <a:ext uri="{FF2B5EF4-FFF2-40B4-BE49-F238E27FC236}">
                <a16:creationId xmlns:a16="http://schemas.microsoft.com/office/drawing/2014/main" id="{2E92ACBC-B453-4CEA-A1F8-6FFAEA0D9CF6}"/>
              </a:ext>
            </a:extLst>
          </p:cNvPr>
          <p:cNvSpPr txBox="1"/>
          <p:nvPr/>
        </p:nvSpPr>
        <p:spPr>
          <a:xfrm>
            <a:off x="5459153" y="5192516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CDF053-7368-483C-804C-A90E6AB5EA4E}"/>
              </a:ext>
            </a:extLst>
          </p:cNvPr>
          <p:cNvSpPr txBox="1"/>
          <p:nvPr/>
        </p:nvSpPr>
        <p:spPr>
          <a:xfrm>
            <a:off x="5097851" y="5658368"/>
            <a:ext cx="2846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역사를 곧 바이며</a:t>
            </a:r>
            <a:r>
              <a:rPr lang="en-US" altLang="ko-KR" sz="1400" dirty="0"/>
              <a:t>, </a:t>
            </a:r>
            <a:r>
              <a:rPr lang="ko-KR" altLang="en-US" sz="1400" dirty="0"/>
              <a:t>풀이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발휘하기 가슴에 커다란 청춘에서만 그들의 이것이다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49" name="テキスト ボックス 17">
            <a:extLst>
              <a:ext uri="{FF2B5EF4-FFF2-40B4-BE49-F238E27FC236}">
                <a16:creationId xmlns:a16="http://schemas.microsoft.com/office/drawing/2014/main" id="{EFD9A2E4-D00B-4A67-B800-B88203FE2F36}"/>
              </a:ext>
            </a:extLst>
          </p:cNvPr>
          <p:cNvSpPr txBox="1"/>
          <p:nvPr/>
        </p:nvSpPr>
        <p:spPr>
          <a:xfrm>
            <a:off x="9330947" y="5192516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C81425-DC1B-4A0F-9292-CC2D5F78447D}"/>
              </a:ext>
            </a:extLst>
          </p:cNvPr>
          <p:cNvSpPr txBox="1"/>
          <p:nvPr/>
        </p:nvSpPr>
        <p:spPr>
          <a:xfrm>
            <a:off x="8969645" y="5658368"/>
            <a:ext cx="2846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역사를 곧 바이며</a:t>
            </a:r>
            <a:r>
              <a:rPr lang="en-US" altLang="ko-KR" sz="1400" dirty="0"/>
              <a:t>, </a:t>
            </a:r>
            <a:r>
              <a:rPr lang="ko-KR" altLang="en-US" sz="1400" dirty="0"/>
              <a:t>풀이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발휘하기 가슴에 커다란 청춘에서만 그들의 이것이다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2B72C96-DF5D-43E9-8130-8652A2088D39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871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999D014-DB2F-4333-AD6A-84184D849B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70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6A6F9E9-BF3F-4E8B-A23A-FE6EBCE1278D}"/>
              </a:ext>
            </a:extLst>
          </p:cNvPr>
          <p:cNvSpPr/>
          <p:nvPr/>
        </p:nvSpPr>
        <p:spPr>
          <a:xfrm>
            <a:off x="0" y="-23172"/>
            <a:ext cx="12192000" cy="68811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75500">
                <a:schemeClr val="accent4">
                  <a:alpha val="80000"/>
                </a:schemeClr>
              </a:gs>
              <a:gs pos="51000">
                <a:schemeClr val="accent5">
                  <a:alpha val="80000"/>
                </a:schemeClr>
              </a:gs>
              <a:gs pos="25000">
                <a:schemeClr val="accent3">
                  <a:lumMod val="97000"/>
                  <a:lumOff val="3000"/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F03CF-42D8-4A05-98CB-714E270C48BB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D4F69A-1854-490B-8E2E-34B882CAE9B1}"/>
              </a:ext>
            </a:extLst>
          </p:cNvPr>
          <p:cNvGrpSpPr/>
          <p:nvPr/>
        </p:nvGrpSpPr>
        <p:grpSpPr>
          <a:xfrm>
            <a:off x="3387020" y="2484904"/>
            <a:ext cx="5367175" cy="1520805"/>
            <a:chOff x="3387020" y="2370604"/>
            <a:chExt cx="5367175" cy="15208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CE611B-E53F-4D5F-BE07-C7BF49135EF9}"/>
                </a:ext>
              </a:extLst>
            </p:cNvPr>
            <p:cNvSpPr txBox="1"/>
            <p:nvPr/>
          </p:nvSpPr>
          <p:spPr>
            <a:xfrm>
              <a:off x="3387020" y="2968079"/>
              <a:ext cx="53671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3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제목을 입력하세요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328AF8-A27E-4C9E-AD97-DBECC59F6CBC}"/>
                </a:ext>
              </a:extLst>
            </p:cNvPr>
            <p:cNvSpPr txBox="1"/>
            <p:nvPr/>
          </p:nvSpPr>
          <p:spPr>
            <a:xfrm>
              <a:off x="3483931" y="2370604"/>
              <a:ext cx="12445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-150" dirty="0">
                  <a:solidFill>
                    <a:schemeClr val="bg1"/>
                  </a:solidFill>
                  <a:latin typeface="+mn-ea"/>
                </a:rPr>
                <a:t>Part 3 </a:t>
              </a:r>
              <a:endParaRPr lang="ko-KR" altLang="en-US" sz="3200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6591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A33DDC-28B3-471A-8F22-CF4414623EFC}"/>
              </a:ext>
            </a:extLst>
          </p:cNvPr>
          <p:cNvSpPr/>
          <p:nvPr/>
        </p:nvSpPr>
        <p:spPr>
          <a:xfrm>
            <a:off x="1212112" y="1859642"/>
            <a:ext cx="10675088" cy="2013681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045491-5286-418A-8FE1-FD52C0989B11}"/>
              </a:ext>
            </a:extLst>
          </p:cNvPr>
          <p:cNvSpPr/>
          <p:nvPr/>
        </p:nvSpPr>
        <p:spPr>
          <a:xfrm>
            <a:off x="1477926" y="1530143"/>
            <a:ext cx="2307265" cy="6280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E9102E-86AF-4524-9815-474E85F3DA9E}"/>
              </a:ext>
            </a:extLst>
          </p:cNvPr>
          <p:cNvSpPr txBox="1"/>
          <p:nvPr/>
        </p:nvSpPr>
        <p:spPr>
          <a:xfrm>
            <a:off x="1878862" y="4206288"/>
            <a:ext cx="9341587" cy="2064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/>
              <a:t>봄이 아무 아스라히 한 추억과 묻힌 봅니다</a:t>
            </a:r>
            <a:r>
              <a:rPr lang="en-US" altLang="ko-KR" dirty="0"/>
              <a:t>. </a:t>
            </a:r>
            <a:r>
              <a:rPr lang="ko-KR" altLang="en-US" dirty="0"/>
              <a:t>이름자 별빛이 써 같이 별 시와 봅니다</a:t>
            </a:r>
            <a:r>
              <a:rPr lang="en-US" altLang="ko-KR" dirty="0"/>
              <a:t>. </a:t>
            </a:r>
            <a:r>
              <a:rPr lang="ko-KR" altLang="en-US" dirty="0"/>
              <a:t>이름자 된 </a:t>
            </a:r>
            <a:r>
              <a:rPr lang="ko-KR" altLang="en-US" dirty="0" err="1"/>
              <a:t>릴케</a:t>
            </a:r>
            <a:r>
              <a:rPr lang="ko-KR" altLang="en-US" dirty="0"/>
              <a:t> 내일 써 별 책상을 있습니다</a:t>
            </a:r>
            <a:r>
              <a:rPr lang="en-US" altLang="ko-KR" dirty="0"/>
              <a:t>. </a:t>
            </a:r>
            <a:r>
              <a:rPr lang="ko-KR" altLang="en-US" dirty="0"/>
              <a:t>묻힌 했던 별 말 봄이 </a:t>
            </a:r>
            <a:r>
              <a:rPr lang="ko-KR" altLang="en-US" dirty="0" err="1"/>
              <a:t>릴케</a:t>
            </a:r>
            <a:r>
              <a:rPr lang="ko-KR" altLang="en-US" dirty="0"/>
              <a:t> 다 위에 그리워 있습니다</a:t>
            </a:r>
            <a:r>
              <a:rPr lang="en-US" altLang="ko-KR" dirty="0"/>
              <a:t>. </a:t>
            </a:r>
            <a:r>
              <a:rPr lang="ko-KR" altLang="en-US" dirty="0"/>
              <a:t>봄이 </a:t>
            </a:r>
            <a:r>
              <a:rPr lang="ko-KR" altLang="en-US" dirty="0" err="1"/>
              <a:t>헤일</a:t>
            </a:r>
            <a:r>
              <a:rPr lang="ko-KR" altLang="en-US" dirty="0"/>
              <a:t> 딴은 별 무덤 봅니다</a:t>
            </a:r>
            <a:r>
              <a:rPr lang="en-US" altLang="ko-KR" dirty="0"/>
              <a:t>. </a:t>
            </a:r>
            <a:r>
              <a:rPr lang="ko-KR" altLang="en-US" dirty="0"/>
              <a:t>이름과</a:t>
            </a:r>
            <a:r>
              <a:rPr lang="en-US" altLang="ko-KR" dirty="0"/>
              <a:t>, </a:t>
            </a:r>
            <a:r>
              <a:rPr lang="ko-KR" altLang="en-US" dirty="0"/>
              <a:t>비둘기</a:t>
            </a:r>
            <a:r>
              <a:rPr lang="en-US" altLang="ko-KR" dirty="0"/>
              <a:t>, </a:t>
            </a:r>
            <a:r>
              <a:rPr lang="ko-KR" altLang="en-US" dirty="0"/>
              <a:t>못 까닭입니다</a:t>
            </a:r>
            <a:r>
              <a:rPr lang="en-US" altLang="ko-KR" dirty="0"/>
              <a:t>. </a:t>
            </a:r>
            <a:r>
              <a:rPr lang="ko-KR" altLang="en-US" dirty="0"/>
              <a:t>노새</a:t>
            </a:r>
            <a:r>
              <a:rPr lang="en-US" altLang="ko-KR" dirty="0"/>
              <a:t>, </a:t>
            </a:r>
            <a:r>
              <a:rPr lang="ko-KR" altLang="en-US" dirty="0" err="1"/>
              <a:t>라이너</a:t>
            </a:r>
            <a:r>
              <a:rPr lang="ko-KR" altLang="en-US" dirty="0"/>
              <a:t> 가을 위에도 하나에 </a:t>
            </a:r>
            <a:r>
              <a:rPr lang="ko-KR" altLang="en-US" dirty="0" err="1"/>
              <a:t>프랑시스</a:t>
            </a:r>
            <a:r>
              <a:rPr lang="ko-KR" altLang="en-US" dirty="0"/>
              <a:t> 가득 버리었습니다</a:t>
            </a:r>
            <a:r>
              <a:rPr lang="en-US" altLang="ko-KR" dirty="0"/>
              <a:t>. </a:t>
            </a:r>
            <a:r>
              <a:rPr lang="ko-KR" altLang="en-US" dirty="0"/>
              <a:t>이 이름을 </a:t>
            </a:r>
            <a:r>
              <a:rPr lang="ko-KR" altLang="en-US" dirty="0" err="1"/>
              <a:t>릴케</a:t>
            </a:r>
            <a:r>
              <a:rPr lang="ko-KR" altLang="en-US" dirty="0"/>
              <a:t> 그러나 까닭이요</a:t>
            </a:r>
            <a:r>
              <a:rPr lang="en-US" altLang="ko-KR" dirty="0"/>
              <a:t>, </a:t>
            </a:r>
            <a:r>
              <a:rPr lang="ko-KR" altLang="en-US" dirty="0"/>
              <a:t>까닭입니다</a:t>
            </a:r>
            <a:r>
              <a:rPr lang="en-US" altLang="ko-KR" dirty="0"/>
              <a:t>. </a:t>
            </a:r>
            <a:r>
              <a:rPr lang="ko-KR" altLang="en-US" dirty="0"/>
              <a:t>이름과</a:t>
            </a:r>
            <a:r>
              <a:rPr lang="en-US" altLang="ko-KR" dirty="0"/>
              <a:t>, </a:t>
            </a:r>
            <a:r>
              <a:rPr lang="ko-KR" altLang="en-US" dirty="0"/>
              <a:t>위에도 지나가는 내린 이국 사람들의 하나에 있습니다</a:t>
            </a:r>
            <a:r>
              <a:rPr lang="en-US" altLang="ko-KR" dirty="0"/>
              <a:t>. </a:t>
            </a:r>
            <a:r>
              <a:rPr lang="ko-KR" altLang="en-US" dirty="0"/>
              <a:t>이네들은 아스라히 아름다운 시인의 차 별이 이름자 까닭입니다</a:t>
            </a:r>
            <a:r>
              <a:rPr lang="en-US" altLang="ko-KR" dirty="0"/>
              <a:t>. </a:t>
            </a:r>
            <a:r>
              <a:rPr lang="ko-KR" altLang="en-US" dirty="0"/>
              <a:t>추억과 하나에 노루</a:t>
            </a:r>
            <a:r>
              <a:rPr lang="en-US" altLang="ko-KR" dirty="0"/>
              <a:t>, </a:t>
            </a:r>
            <a:r>
              <a:rPr lang="ko-KR" altLang="en-US" dirty="0"/>
              <a:t>나는 별을 소학교 </a:t>
            </a:r>
            <a:r>
              <a:rPr lang="ko-KR" altLang="en-US" dirty="0" err="1"/>
              <a:t>거외다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3" name="양쪽 대괄호 42">
            <a:extLst>
              <a:ext uri="{FF2B5EF4-FFF2-40B4-BE49-F238E27FC236}">
                <a16:creationId xmlns:a16="http://schemas.microsoft.com/office/drawing/2014/main" id="{1C1BBA0D-788C-4B00-B0FF-DA10A24C46BD}"/>
              </a:ext>
            </a:extLst>
          </p:cNvPr>
          <p:cNvSpPr/>
          <p:nvPr/>
        </p:nvSpPr>
        <p:spPr>
          <a:xfrm>
            <a:off x="1212112" y="4102100"/>
            <a:ext cx="10675088" cy="2273300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965FAD-5E55-4741-94D5-2DA784CE4327}"/>
              </a:ext>
            </a:extLst>
          </p:cNvPr>
          <p:cNvSpPr txBox="1"/>
          <p:nvPr/>
        </p:nvSpPr>
        <p:spPr>
          <a:xfrm>
            <a:off x="1425206" y="2308438"/>
            <a:ext cx="9341587" cy="139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봄이 아무 아스라히 한 추억과 묻힌 봅니다</a:t>
            </a:r>
            <a:r>
              <a:rPr lang="en-US" altLang="ko-KR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이름자 별빛이 써 같이 별 시와 봅니다</a:t>
            </a:r>
            <a:r>
              <a:rPr lang="en-US" altLang="ko-KR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이름자 된 </a:t>
            </a:r>
            <a:r>
              <a:rPr lang="ko-KR" altLang="en-US" sz="2400" dirty="0" err="1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릴케</a:t>
            </a:r>
            <a:r>
              <a:rPr lang="ko-KR" altLang="en-US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내일 써 별 책상을 있습니다</a:t>
            </a:r>
            <a:r>
              <a:rPr lang="en-US" altLang="ko-KR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en-US" sz="2400" dirty="0">
              <a:solidFill>
                <a:srgbClr val="655D5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1F5DD9-97A3-4A8A-8DD7-DE6E7AA022EF}"/>
              </a:ext>
            </a:extLst>
          </p:cNvPr>
          <p:cNvSpPr txBox="1"/>
          <p:nvPr/>
        </p:nvSpPr>
        <p:spPr>
          <a:xfrm>
            <a:off x="1705583" y="1582597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소제목 입력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C44EC16-3413-40BB-9066-2825039F7AEE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97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2F6A0E8-6CC9-4B8C-89FE-9CC5162E82A2}"/>
              </a:ext>
            </a:extLst>
          </p:cNvPr>
          <p:cNvCxnSpPr/>
          <p:nvPr/>
        </p:nvCxnSpPr>
        <p:spPr>
          <a:xfrm>
            <a:off x="1079500" y="1612900"/>
            <a:ext cx="1111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1BED2A-FB32-44D4-9B4B-741F7D44A07C}"/>
              </a:ext>
            </a:extLst>
          </p:cNvPr>
          <p:cNvSpPr txBox="1"/>
          <p:nvPr/>
        </p:nvSpPr>
        <p:spPr>
          <a:xfrm>
            <a:off x="1079500" y="723900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E40E635-550B-4133-B81C-65C75237D071}"/>
              </a:ext>
            </a:extLst>
          </p:cNvPr>
          <p:cNvGrpSpPr/>
          <p:nvPr/>
        </p:nvGrpSpPr>
        <p:grpSpPr>
          <a:xfrm>
            <a:off x="2476500" y="2593893"/>
            <a:ext cx="3928853" cy="584775"/>
            <a:chOff x="2476500" y="2489200"/>
            <a:chExt cx="3928853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CA3916-72E9-418E-97FA-0F4A3917225D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1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C0993-F104-4757-871E-A01F137B949B}"/>
                </a:ext>
              </a:extLst>
            </p:cNvPr>
            <p:cNvSpPr txBox="1"/>
            <p:nvPr/>
          </p:nvSpPr>
          <p:spPr>
            <a:xfrm>
              <a:off x="3505200" y="2519977"/>
              <a:ext cx="2900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B03DCCB-313C-41F2-B6B0-067E153FC130}"/>
              </a:ext>
            </a:extLst>
          </p:cNvPr>
          <p:cNvGrpSpPr/>
          <p:nvPr/>
        </p:nvGrpSpPr>
        <p:grpSpPr>
          <a:xfrm>
            <a:off x="2476500" y="3627109"/>
            <a:ext cx="3928853" cy="584775"/>
            <a:chOff x="2476500" y="2489200"/>
            <a:chExt cx="3928853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D06508-9F6D-4894-B480-0610B6D2AD47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2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5B2495-82D5-48A8-8567-08CD38D3B737}"/>
                </a:ext>
              </a:extLst>
            </p:cNvPr>
            <p:cNvSpPr txBox="1"/>
            <p:nvPr/>
          </p:nvSpPr>
          <p:spPr>
            <a:xfrm>
              <a:off x="3505200" y="2519977"/>
              <a:ext cx="2900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1CBCBA-8AE6-4D88-B82F-2D8A35C81A36}"/>
              </a:ext>
            </a:extLst>
          </p:cNvPr>
          <p:cNvGrpSpPr/>
          <p:nvPr/>
        </p:nvGrpSpPr>
        <p:grpSpPr>
          <a:xfrm>
            <a:off x="2476500" y="4660325"/>
            <a:ext cx="3928853" cy="584775"/>
            <a:chOff x="2476500" y="2489200"/>
            <a:chExt cx="3928853" cy="5847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25F6BD-74B1-475E-B42E-76CFC25427D4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3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CE5A0F-62B7-4EA7-96CD-DF6A799428DB}"/>
                </a:ext>
              </a:extLst>
            </p:cNvPr>
            <p:cNvSpPr txBox="1"/>
            <p:nvPr/>
          </p:nvSpPr>
          <p:spPr>
            <a:xfrm>
              <a:off x="3505200" y="2519977"/>
              <a:ext cx="2900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1492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617E60-E463-40BE-A309-B406FE0F9A26}"/>
              </a:ext>
            </a:extLst>
          </p:cNvPr>
          <p:cNvSpPr txBox="1"/>
          <p:nvPr/>
        </p:nvSpPr>
        <p:spPr>
          <a:xfrm>
            <a:off x="5181600" y="3694334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B43C24B-6FE3-48B9-9BDF-4EBBC08C4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59467"/>
              </p:ext>
            </p:extLst>
          </p:nvPr>
        </p:nvGraphicFramePr>
        <p:xfrm>
          <a:off x="497840" y="1597801"/>
          <a:ext cx="4899660" cy="4777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74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9915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제목</a:t>
                      </a: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굵은 글씨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F1F04000-E8C5-44EC-A7C4-3297261E3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65420"/>
              </p:ext>
            </p:extLst>
          </p:nvPr>
        </p:nvGraphicFramePr>
        <p:xfrm>
          <a:off x="6794500" y="1597801"/>
          <a:ext cx="4899660" cy="4777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74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9915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제목</a:t>
                      </a: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굵은 글씨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712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360" name="원호 359">
            <a:extLst>
              <a:ext uri="{FF2B5EF4-FFF2-40B4-BE49-F238E27FC236}">
                <a16:creationId xmlns:a16="http://schemas.microsoft.com/office/drawing/2014/main" id="{FE309CE4-4561-4E0A-BB87-A840EFF389C8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원호 360">
            <a:extLst>
              <a:ext uri="{FF2B5EF4-FFF2-40B4-BE49-F238E27FC236}">
                <a16:creationId xmlns:a16="http://schemas.microsoft.com/office/drawing/2014/main" id="{1906DF1D-9BE8-4934-BCE2-25F3F224C444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59C97BC4-8E42-4292-BA9C-BC2B14A1AFA0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63" name="テキスト ボックス 17">
            <a:extLst>
              <a:ext uri="{FF2B5EF4-FFF2-40B4-BE49-F238E27FC236}">
                <a16:creationId xmlns:a16="http://schemas.microsoft.com/office/drawing/2014/main" id="{57DC2DBE-63D3-41B1-AF14-9B8D84BB7A05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364" name="원호 363">
            <a:extLst>
              <a:ext uri="{FF2B5EF4-FFF2-40B4-BE49-F238E27FC236}">
                <a16:creationId xmlns:a16="http://schemas.microsoft.com/office/drawing/2014/main" id="{E85EF349-4587-41E0-8886-FBCAB8D74F77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원호 364">
            <a:extLst>
              <a:ext uri="{FF2B5EF4-FFF2-40B4-BE49-F238E27FC236}">
                <a16:creationId xmlns:a16="http://schemas.microsoft.com/office/drawing/2014/main" id="{864373EA-99CD-48F2-B76B-698DEF717499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BFB21A7-8820-42DD-B120-048651999818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67" name="テキスト ボックス 17">
            <a:extLst>
              <a:ext uri="{FF2B5EF4-FFF2-40B4-BE49-F238E27FC236}">
                <a16:creationId xmlns:a16="http://schemas.microsoft.com/office/drawing/2014/main" id="{9DE434DE-2D40-45C6-B146-6D84CD5379B7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368" name="직선 연결선 367">
            <a:extLst>
              <a:ext uri="{FF2B5EF4-FFF2-40B4-BE49-F238E27FC236}">
                <a16:creationId xmlns:a16="http://schemas.microsoft.com/office/drawing/2014/main" id="{30980021-85AF-464C-BF54-8F6237439955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원호 368">
            <a:extLst>
              <a:ext uri="{FF2B5EF4-FFF2-40B4-BE49-F238E27FC236}">
                <a16:creationId xmlns:a16="http://schemas.microsoft.com/office/drawing/2014/main" id="{D0B55B88-1D9F-4873-B378-F4B53B02747E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원호 369">
            <a:extLst>
              <a:ext uri="{FF2B5EF4-FFF2-40B4-BE49-F238E27FC236}">
                <a16:creationId xmlns:a16="http://schemas.microsoft.com/office/drawing/2014/main" id="{A04E42AB-B550-44AE-8B32-9D1426EB5234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FF1BF95B-9C7E-4783-B20B-1F4834A714C3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72" name="テキスト ボックス 17">
            <a:extLst>
              <a:ext uri="{FF2B5EF4-FFF2-40B4-BE49-F238E27FC236}">
                <a16:creationId xmlns:a16="http://schemas.microsoft.com/office/drawing/2014/main" id="{2E4EB33D-D28C-492B-9802-3116E6D1F246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373" name="직선 연결선 372">
            <a:extLst>
              <a:ext uri="{FF2B5EF4-FFF2-40B4-BE49-F238E27FC236}">
                <a16:creationId xmlns:a16="http://schemas.microsoft.com/office/drawing/2014/main" id="{7AAB560C-DE16-4800-9462-A827C42B1784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F1DF0F0B-29FB-46E0-89CB-0DFF62A553FA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17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DCC8D0D-5EC7-4642-A522-3622D6CE97A3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2A5E3A19-EE18-4E41-B6DB-8EAE2C787717}"/>
              </a:ext>
            </a:extLst>
          </p:cNvPr>
          <p:cNvSpPr/>
          <p:nvPr/>
        </p:nvSpPr>
        <p:spPr>
          <a:xfrm>
            <a:off x="4665337" y="1839410"/>
            <a:ext cx="2930085" cy="29300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77E3A6E-8080-4448-B154-3DF073F086C1}"/>
              </a:ext>
            </a:extLst>
          </p:cNvPr>
          <p:cNvSpPr/>
          <p:nvPr/>
        </p:nvSpPr>
        <p:spPr>
          <a:xfrm>
            <a:off x="8363438" y="1839410"/>
            <a:ext cx="2930085" cy="293008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E1AF1A9-65BF-47D4-AB16-4B26CB531BC2}"/>
              </a:ext>
            </a:extLst>
          </p:cNvPr>
          <p:cNvSpPr/>
          <p:nvPr/>
        </p:nvSpPr>
        <p:spPr>
          <a:xfrm>
            <a:off x="967236" y="1839410"/>
            <a:ext cx="2930085" cy="29300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1B4E9-4E21-44D1-B38E-70A691491399}"/>
              </a:ext>
            </a:extLst>
          </p:cNvPr>
          <p:cNvSpPr txBox="1"/>
          <p:nvPr/>
        </p:nvSpPr>
        <p:spPr>
          <a:xfrm>
            <a:off x="1231471" y="5651975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478402E-A770-4563-A2AF-0AD07DAFC12D}"/>
              </a:ext>
            </a:extLst>
          </p:cNvPr>
          <p:cNvCxnSpPr/>
          <p:nvPr/>
        </p:nvCxnSpPr>
        <p:spPr>
          <a:xfrm>
            <a:off x="21528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44B387E-4111-4AB6-A714-5A9A381671A5}"/>
              </a:ext>
            </a:extLst>
          </p:cNvPr>
          <p:cNvSpPr txBox="1"/>
          <p:nvPr/>
        </p:nvSpPr>
        <p:spPr>
          <a:xfrm>
            <a:off x="4929572" y="5651975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DB9447D-6A90-47D5-9D4C-8AE0B230386C}"/>
              </a:ext>
            </a:extLst>
          </p:cNvPr>
          <p:cNvCxnSpPr/>
          <p:nvPr/>
        </p:nvCxnSpPr>
        <p:spPr>
          <a:xfrm>
            <a:off x="58509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E32EC3C-0F33-4934-8AEC-EFBC232F803A}"/>
              </a:ext>
            </a:extLst>
          </p:cNvPr>
          <p:cNvSpPr txBox="1"/>
          <p:nvPr/>
        </p:nvSpPr>
        <p:spPr>
          <a:xfrm>
            <a:off x="8627671" y="5651975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0284FB9-68F6-4E74-8653-27B15D38E130}"/>
              </a:ext>
            </a:extLst>
          </p:cNvPr>
          <p:cNvCxnSpPr/>
          <p:nvPr/>
        </p:nvCxnSpPr>
        <p:spPr>
          <a:xfrm>
            <a:off x="95490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래픽 48" descr="비행기">
            <a:extLst>
              <a:ext uri="{FF2B5EF4-FFF2-40B4-BE49-F238E27FC236}">
                <a16:creationId xmlns:a16="http://schemas.microsoft.com/office/drawing/2014/main" id="{07C5F8B1-A9B0-4B9F-AAA9-E145EA3F6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1074" y="2613333"/>
            <a:ext cx="1378607" cy="1378607"/>
          </a:xfrm>
          <a:prstGeom prst="rect">
            <a:avLst/>
          </a:prstGeom>
        </p:spPr>
      </p:pic>
      <p:pic>
        <p:nvPicPr>
          <p:cNvPr id="50" name="그래픽 49" descr="바코드">
            <a:extLst>
              <a:ext uri="{FF2B5EF4-FFF2-40B4-BE49-F238E27FC236}">
                <a16:creationId xmlns:a16="http://schemas.microsoft.com/office/drawing/2014/main" id="{3B0AE8B9-F9F3-4EF8-BB1F-2CA22AAD4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7257" y="2613334"/>
            <a:ext cx="1378607" cy="1378607"/>
          </a:xfrm>
          <a:prstGeom prst="rect">
            <a:avLst/>
          </a:prstGeom>
        </p:spPr>
      </p:pic>
      <p:pic>
        <p:nvPicPr>
          <p:cNvPr id="51" name="그래픽 50" descr="자전거 타기">
            <a:extLst>
              <a:ext uri="{FF2B5EF4-FFF2-40B4-BE49-F238E27FC236}">
                <a16:creationId xmlns:a16="http://schemas.microsoft.com/office/drawing/2014/main" id="{A75BBA29-D99C-421B-B5CB-B586BDD80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6136" y="2613334"/>
            <a:ext cx="1378607" cy="137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89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2F7EB5C-DD8A-4E77-8B8A-355A81920158}"/>
              </a:ext>
            </a:extLst>
          </p:cNvPr>
          <p:cNvGrpSpPr/>
          <p:nvPr/>
        </p:nvGrpSpPr>
        <p:grpSpPr>
          <a:xfrm>
            <a:off x="4152561" y="1531588"/>
            <a:ext cx="3886878" cy="3867849"/>
            <a:chOff x="3444270" y="790108"/>
            <a:chExt cx="5303458" cy="5277493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34F5B9A-BE04-4BF6-A47C-5D369681C849}"/>
                </a:ext>
              </a:extLst>
            </p:cNvPr>
            <p:cNvSpPr/>
            <p:nvPr/>
          </p:nvSpPr>
          <p:spPr>
            <a:xfrm>
              <a:off x="3913902" y="1071879"/>
              <a:ext cx="4551680" cy="4551680"/>
            </a:xfrm>
            <a:custGeom>
              <a:avLst/>
              <a:gdLst>
                <a:gd name="connsiteX0" fmla="*/ 2275840 w 4551680"/>
                <a:gd name="connsiteY0" fmla="*/ 0 h 4551680"/>
                <a:gd name="connsiteX1" fmla="*/ 4246775 w 4551680"/>
                <a:gd name="connsiteY1" fmla="*/ 1137920 h 4551680"/>
                <a:gd name="connsiteX2" fmla="*/ 4246775 w 4551680"/>
                <a:gd name="connsiteY2" fmla="*/ 3413760 h 4551680"/>
                <a:gd name="connsiteX3" fmla="*/ 2275840 w 4551680"/>
                <a:gd name="connsiteY3" fmla="*/ 2275840 h 4551680"/>
                <a:gd name="connsiteX4" fmla="*/ 2275840 w 4551680"/>
                <a:gd name="connsiteY4" fmla="*/ 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2275840" y="0"/>
                  </a:moveTo>
                  <a:cubicBezTo>
                    <a:pt x="3088919" y="0"/>
                    <a:pt x="3840236" y="433773"/>
                    <a:pt x="4246775" y="1137920"/>
                  </a:cubicBezTo>
                  <a:cubicBezTo>
                    <a:pt x="4653315" y="1842067"/>
                    <a:pt x="4653315" y="2709613"/>
                    <a:pt x="4246775" y="3413760"/>
                  </a:cubicBezTo>
                  <a:lnTo>
                    <a:pt x="2275840" y="2275840"/>
                  </a:lnTo>
                  <a:lnTo>
                    <a:pt x="2275840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48374" tIns="1014053" rIns="576766" bIns="2282021" numCol="1" spcCol="1270" anchor="ctr" anchorCtr="0">
              <a:noAutofit/>
            </a:bodyPr>
            <a:lstStyle/>
            <a:p>
              <a:pPr marL="0" lvl="0" indent="0" algn="ctr" defTabSz="1733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900" kern="120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86C4ED12-7019-492F-B82B-2F3C60113B7D}"/>
                </a:ext>
              </a:extLst>
            </p:cNvPr>
            <p:cNvSpPr/>
            <p:nvPr/>
          </p:nvSpPr>
          <p:spPr>
            <a:xfrm>
              <a:off x="3820159" y="1234439"/>
              <a:ext cx="4551680" cy="4551680"/>
            </a:xfrm>
            <a:custGeom>
              <a:avLst/>
              <a:gdLst>
                <a:gd name="connsiteX0" fmla="*/ 4246775 w 4551680"/>
                <a:gd name="connsiteY0" fmla="*/ 3413760 h 4551680"/>
                <a:gd name="connsiteX1" fmla="*/ 2275840 w 4551680"/>
                <a:gd name="connsiteY1" fmla="*/ 4551680 h 4551680"/>
                <a:gd name="connsiteX2" fmla="*/ 304905 w 4551680"/>
                <a:gd name="connsiteY2" fmla="*/ 3413760 h 4551680"/>
                <a:gd name="connsiteX3" fmla="*/ 2275840 w 4551680"/>
                <a:gd name="connsiteY3" fmla="*/ 2275840 h 4551680"/>
                <a:gd name="connsiteX4" fmla="*/ 424677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4246775" y="3413760"/>
                  </a:moveTo>
                  <a:cubicBezTo>
                    <a:pt x="3840235" y="4117907"/>
                    <a:pt x="3088919" y="4551680"/>
                    <a:pt x="2275840" y="4551680"/>
                  </a:cubicBezTo>
                  <a:cubicBezTo>
                    <a:pt x="1462761" y="4551680"/>
                    <a:pt x="711444" y="4117907"/>
                    <a:pt x="304905" y="3413760"/>
                  </a:cubicBezTo>
                  <a:lnTo>
                    <a:pt x="2275840" y="2275840"/>
                  </a:lnTo>
                  <a:lnTo>
                    <a:pt x="4246775" y="3413760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8664" tIns="3028103" rIns="1104476" bIns="481331" numCol="1" spcCol="1270" anchor="ctr" anchorCtr="0">
              <a:noAutofit/>
            </a:bodyPr>
            <a:lstStyle/>
            <a:p>
              <a:pPr marL="0" lvl="0" indent="0" algn="ctr" defTabSz="2622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900" kern="120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0DA7E68-7B0F-42EC-943F-BE46D537681C}"/>
                </a:ext>
              </a:extLst>
            </p:cNvPr>
            <p:cNvSpPr/>
            <p:nvPr/>
          </p:nvSpPr>
          <p:spPr>
            <a:xfrm>
              <a:off x="3726416" y="1071879"/>
              <a:ext cx="4551680" cy="4551680"/>
            </a:xfrm>
            <a:custGeom>
              <a:avLst/>
              <a:gdLst>
                <a:gd name="connsiteX0" fmla="*/ 304905 w 4551680"/>
                <a:gd name="connsiteY0" fmla="*/ 3413760 h 4551680"/>
                <a:gd name="connsiteX1" fmla="*/ 304905 w 4551680"/>
                <a:gd name="connsiteY1" fmla="*/ 1137920 h 4551680"/>
                <a:gd name="connsiteX2" fmla="*/ 2275840 w 4551680"/>
                <a:gd name="connsiteY2" fmla="*/ 0 h 4551680"/>
                <a:gd name="connsiteX3" fmla="*/ 2275840 w 4551680"/>
                <a:gd name="connsiteY3" fmla="*/ 2275840 h 4551680"/>
                <a:gd name="connsiteX4" fmla="*/ 30490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304905" y="3413760"/>
                  </a:moveTo>
                  <a:cubicBezTo>
                    <a:pt x="-101635" y="2709613"/>
                    <a:pt x="-101635" y="1842067"/>
                    <a:pt x="304905" y="1137920"/>
                  </a:cubicBezTo>
                  <a:cubicBezTo>
                    <a:pt x="711445" y="433773"/>
                    <a:pt x="1462761" y="0"/>
                    <a:pt x="2275840" y="0"/>
                  </a:cubicBezTo>
                  <a:lnTo>
                    <a:pt x="2275840" y="2275840"/>
                  </a:lnTo>
                  <a:lnTo>
                    <a:pt x="304905" y="341376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6767" tIns="1014053" rIns="2448373" bIns="2282021" numCol="1" spcCol="1270" anchor="ctr" anchorCtr="0">
              <a:noAutofit/>
            </a:bodyPr>
            <a:lstStyle/>
            <a:p>
              <a:pPr marL="0" lvl="0" indent="0" algn="ctr" defTabSz="1733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900" kern="1200"/>
            </a:p>
          </p:txBody>
        </p:sp>
        <p:sp>
          <p:nvSpPr>
            <p:cNvPr id="17" name="화살표: 원형 16">
              <a:extLst>
                <a:ext uri="{FF2B5EF4-FFF2-40B4-BE49-F238E27FC236}">
                  <a16:creationId xmlns:a16="http://schemas.microsoft.com/office/drawing/2014/main" id="{5BC3ABBF-FAD0-4569-B992-A3245DD6A0DA}"/>
                </a:ext>
              </a:extLst>
            </p:cNvPr>
            <p:cNvSpPr/>
            <p:nvPr/>
          </p:nvSpPr>
          <p:spPr>
            <a:xfrm>
              <a:off x="3632507" y="790108"/>
              <a:ext cx="5115221" cy="5115221"/>
            </a:xfrm>
            <a:prstGeom prst="circularArrow">
              <a:avLst>
                <a:gd name="adj1" fmla="val 5085"/>
                <a:gd name="adj2" fmla="val 327528"/>
                <a:gd name="adj3" fmla="val 1472472"/>
                <a:gd name="adj4" fmla="val 16199432"/>
                <a:gd name="adj5" fmla="val 593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화살표: 원형 17">
              <a:extLst>
                <a:ext uri="{FF2B5EF4-FFF2-40B4-BE49-F238E27FC236}">
                  <a16:creationId xmlns:a16="http://schemas.microsoft.com/office/drawing/2014/main" id="{33E5834A-7240-408A-8B33-6D6562587C41}"/>
                </a:ext>
              </a:extLst>
            </p:cNvPr>
            <p:cNvSpPr/>
            <p:nvPr/>
          </p:nvSpPr>
          <p:spPr>
            <a:xfrm>
              <a:off x="3538389" y="952380"/>
              <a:ext cx="5115221" cy="5115221"/>
            </a:xfrm>
            <a:prstGeom prst="circularArrow">
              <a:avLst>
                <a:gd name="adj1" fmla="val 5085"/>
                <a:gd name="adj2" fmla="val 327528"/>
                <a:gd name="adj3" fmla="val 8671970"/>
                <a:gd name="adj4" fmla="val 1800502"/>
                <a:gd name="adj5" fmla="val 593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화살표: 원형 18">
              <a:extLst>
                <a:ext uri="{FF2B5EF4-FFF2-40B4-BE49-F238E27FC236}">
                  <a16:creationId xmlns:a16="http://schemas.microsoft.com/office/drawing/2014/main" id="{12F1149B-0834-40FA-9D06-4C3DC6A2521A}"/>
                </a:ext>
              </a:extLst>
            </p:cNvPr>
            <p:cNvSpPr/>
            <p:nvPr/>
          </p:nvSpPr>
          <p:spPr>
            <a:xfrm>
              <a:off x="3444270" y="790108"/>
              <a:ext cx="5115221" cy="5115221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BBFE715D-A1A5-45B3-87CA-66C141948C86}"/>
              </a:ext>
            </a:extLst>
          </p:cNvPr>
          <p:cNvSpPr/>
          <p:nvPr/>
        </p:nvSpPr>
        <p:spPr>
          <a:xfrm>
            <a:off x="4070180" y="5531065"/>
            <a:ext cx="4051639" cy="66067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FAE9D8-0B54-43E8-A01D-A732213D7C05}"/>
              </a:ext>
            </a:extLst>
          </p:cNvPr>
          <p:cNvSpPr txBox="1"/>
          <p:nvPr/>
        </p:nvSpPr>
        <p:spPr>
          <a:xfrm>
            <a:off x="4762022" y="5649993"/>
            <a:ext cx="2667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0632A8-B898-4EEC-8CF1-27EBB6420222}"/>
              </a:ext>
            </a:extLst>
          </p:cNvPr>
          <p:cNvSpPr txBox="1"/>
          <p:nvPr/>
        </p:nvSpPr>
        <p:spPr>
          <a:xfrm>
            <a:off x="4876800" y="2795735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요소</a:t>
            </a:r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C6A557-613A-402C-A13A-AD70CB38FBFE}"/>
              </a:ext>
            </a:extLst>
          </p:cNvPr>
          <p:cNvSpPr txBox="1"/>
          <p:nvPr/>
        </p:nvSpPr>
        <p:spPr>
          <a:xfrm>
            <a:off x="6449856" y="2795735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요소</a:t>
            </a:r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2E8DB6-C5DD-417D-964E-817E3C4B6F50}"/>
              </a:ext>
            </a:extLst>
          </p:cNvPr>
          <p:cNvSpPr txBox="1"/>
          <p:nvPr/>
        </p:nvSpPr>
        <p:spPr>
          <a:xfrm>
            <a:off x="5649402" y="4141009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요소</a:t>
            </a:r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46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5500">
              <a:schemeClr val="accent4"/>
            </a:gs>
            <a:gs pos="51000">
              <a:schemeClr val="accent5"/>
            </a:gs>
            <a:gs pos="25000">
              <a:schemeClr val="accent3">
                <a:lumMod val="97000"/>
                <a:lumOff val="3000"/>
              </a:schemeClr>
            </a:gs>
            <a:gs pos="100000">
              <a:schemeClr val="accent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9FB2CA-5A71-4D2B-800E-F90AF1521AF1}"/>
              </a:ext>
            </a:extLst>
          </p:cNvPr>
          <p:cNvSpPr/>
          <p:nvPr/>
        </p:nvSpPr>
        <p:spPr>
          <a:xfrm>
            <a:off x="292100" y="304800"/>
            <a:ext cx="11582400" cy="6286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래픽 34" descr="사람">
            <a:extLst>
              <a:ext uri="{FF2B5EF4-FFF2-40B4-BE49-F238E27FC236}">
                <a16:creationId xmlns:a16="http://schemas.microsoft.com/office/drawing/2014/main" id="{E059F708-2EFB-477A-8B15-1B9213D6D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440" y="1742271"/>
            <a:ext cx="914400" cy="914400"/>
          </a:xfrm>
          <a:prstGeom prst="rect">
            <a:avLst/>
          </a:prstGeom>
        </p:spPr>
      </p:pic>
      <p:pic>
        <p:nvPicPr>
          <p:cNvPr id="36" name="그래픽 35" descr="사람">
            <a:extLst>
              <a:ext uri="{FF2B5EF4-FFF2-40B4-BE49-F238E27FC236}">
                <a16:creationId xmlns:a16="http://schemas.microsoft.com/office/drawing/2014/main" id="{B45A8C0C-B50D-4935-B63B-07352335A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20" y="1742271"/>
            <a:ext cx="914400" cy="914400"/>
          </a:xfrm>
          <a:prstGeom prst="rect">
            <a:avLst/>
          </a:prstGeom>
        </p:spPr>
      </p:pic>
      <p:pic>
        <p:nvPicPr>
          <p:cNvPr id="37" name="그래픽 36" descr="사람">
            <a:extLst>
              <a:ext uri="{FF2B5EF4-FFF2-40B4-BE49-F238E27FC236}">
                <a16:creationId xmlns:a16="http://schemas.microsoft.com/office/drawing/2014/main" id="{C7488482-0713-4E19-A8D0-5EE506ACF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1742271"/>
            <a:ext cx="914400" cy="914400"/>
          </a:xfrm>
          <a:prstGeom prst="rect">
            <a:avLst/>
          </a:prstGeom>
        </p:spPr>
      </p:pic>
      <p:pic>
        <p:nvPicPr>
          <p:cNvPr id="38" name="그래픽 37" descr="사람">
            <a:extLst>
              <a:ext uri="{FF2B5EF4-FFF2-40B4-BE49-F238E27FC236}">
                <a16:creationId xmlns:a16="http://schemas.microsoft.com/office/drawing/2014/main" id="{8A63B8BA-3C48-4DDD-BD07-28E4B0E2D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680" y="1742271"/>
            <a:ext cx="914400" cy="914400"/>
          </a:xfrm>
          <a:prstGeom prst="rect">
            <a:avLst/>
          </a:prstGeom>
        </p:spPr>
      </p:pic>
      <p:pic>
        <p:nvPicPr>
          <p:cNvPr id="39" name="그래픽 38" descr="사람">
            <a:extLst>
              <a:ext uri="{FF2B5EF4-FFF2-40B4-BE49-F238E27FC236}">
                <a16:creationId xmlns:a16="http://schemas.microsoft.com/office/drawing/2014/main" id="{C42C33EA-9DCA-4C97-B90C-963277BFA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760" y="1742271"/>
            <a:ext cx="914400" cy="914400"/>
          </a:xfrm>
          <a:prstGeom prst="rect">
            <a:avLst/>
          </a:prstGeom>
        </p:spPr>
      </p:pic>
      <p:pic>
        <p:nvPicPr>
          <p:cNvPr id="40" name="그래픽 39" descr="사람">
            <a:extLst>
              <a:ext uri="{FF2B5EF4-FFF2-40B4-BE49-F238E27FC236}">
                <a16:creationId xmlns:a16="http://schemas.microsoft.com/office/drawing/2014/main" id="{0EF1C147-E0E6-47B4-AEA6-5A7A83BE2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840" y="1742271"/>
            <a:ext cx="914400" cy="914400"/>
          </a:xfrm>
          <a:prstGeom prst="rect">
            <a:avLst/>
          </a:prstGeom>
        </p:spPr>
      </p:pic>
      <p:pic>
        <p:nvPicPr>
          <p:cNvPr id="41" name="그래픽 40" descr="사람">
            <a:extLst>
              <a:ext uri="{FF2B5EF4-FFF2-40B4-BE49-F238E27FC236}">
                <a16:creationId xmlns:a16="http://schemas.microsoft.com/office/drawing/2014/main" id="{48B514CD-FDCF-4893-B209-FE33D34E5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920" y="1742271"/>
            <a:ext cx="914400" cy="914400"/>
          </a:xfrm>
          <a:prstGeom prst="rect">
            <a:avLst/>
          </a:prstGeom>
        </p:spPr>
      </p:pic>
      <p:pic>
        <p:nvPicPr>
          <p:cNvPr id="42" name="그래픽 41" descr="사람">
            <a:extLst>
              <a:ext uri="{FF2B5EF4-FFF2-40B4-BE49-F238E27FC236}">
                <a16:creationId xmlns:a16="http://schemas.microsoft.com/office/drawing/2014/main" id="{955B7FB4-89B0-49AD-8FBF-4130AA86E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0" y="1742271"/>
            <a:ext cx="914400" cy="914400"/>
          </a:xfrm>
          <a:prstGeom prst="rect">
            <a:avLst/>
          </a:prstGeom>
        </p:spPr>
      </p:pic>
      <p:pic>
        <p:nvPicPr>
          <p:cNvPr id="43" name="그래픽 42" descr="사람">
            <a:extLst>
              <a:ext uri="{FF2B5EF4-FFF2-40B4-BE49-F238E27FC236}">
                <a16:creationId xmlns:a16="http://schemas.microsoft.com/office/drawing/2014/main" id="{3A0E7AA9-6FD0-4634-A2CD-BC7DDB725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080" y="1742271"/>
            <a:ext cx="914400" cy="914400"/>
          </a:xfrm>
          <a:prstGeom prst="rect">
            <a:avLst/>
          </a:prstGeom>
        </p:spPr>
      </p:pic>
      <p:pic>
        <p:nvPicPr>
          <p:cNvPr id="44" name="그래픽 43" descr="사람">
            <a:extLst>
              <a:ext uri="{FF2B5EF4-FFF2-40B4-BE49-F238E27FC236}">
                <a16:creationId xmlns:a16="http://schemas.microsoft.com/office/drawing/2014/main" id="{D2154875-DFCE-4113-898E-624852E13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160" y="1742271"/>
            <a:ext cx="914400" cy="914400"/>
          </a:xfrm>
          <a:prstGeom prst="rect">
            <a:avLst/>
          </a:prstGeom>
        </p:spPr>
      </p:pic>
      <p:sp>
        <p:nvSpPr>
          <p:cNvPr id="45" name="양쪽 대괄호 44">
            <a:extLst>
              <a:ext uri="{FF2B5EF4-FFF2-40B4-BE49-F238E27FC236}">
                <a16:creationId xmlns:a16="http://schemas.microsoft.com/office/drawing/2014/main" id="{80831205-22A8-4886-A776-3F210B009CA4}"/>
              </a:ext>
            </a:extLst>
          </p:cNvPr>
          <p:cNvSpPr/>
          <p:nvPr/>
        </p:nvSpPr>
        <p:spPr>
          <a:xfrm>
            <a:off x="1498600" y="1412071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5232F6-E9FD-411E-80A5-D97CCD2F1BF9}"/>
              </a:ext>
            </a:extLst>
          </p:cNvPr>
          <p:cNvSpPr txBox="1"/>
          <p:nvPr/>
        </p:nvSpPr>
        <p:spPr>
          <a:xfrm>
            <a:off x="3374742" y="1086773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651048-9295-4D0F-BC05-2E2030617FF0}"/>
              </a:ext>
            </a:extLst>
          </p:cNvPr>
          <p:cNvSpPr/>
          <p:nvPr/>
        </p:nvSpPr>
        <p:spPr>
          <a:xfrm>
            <a:off x="4727617" y="1029107"/>
            <a:ext cx="960120" cy="648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294FC5-1FA0-49F1-97CC-921A4AC7BCFA}"/>
              </a:ext>
            </a:extLst>
          </p:cNvPr>
          <p:cNvSpPr txBox="1"/>
          <p:nvPr/>
        </p:nvSpPr>
        <p:spPr>
          <a:xfrm>
            <a:off x="4783523" y="1019304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sp>
        <p:nvSpPr>
          <p:cNvPr id="59" name="양쪽 대괄호 58">
            <a:extLst>
              <a:ext uri="{FF2B5EF4-FFF2-40B4-BE49-F238E27FC236}">
                <a16:creationId xmlns:a16="http://schemas.microsoft.com/office/drawing/2014/main" id="{3FACF43A-57B5-4A8C-B04D-77604ACE7885}"/>
              </a:ext>
            </a:extLst>
          </p:cNvPr>
          <p:cNvSpPr/>
          <p:nvPr/>
        </p:nvSpPr>
        <p:spPr>
          <a:xfrm>
            <a:off x="1498600" y="4365309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1377C1-F6D5-4E08-9899-591F00FD6CCA}"/>
              </a:ext>
            </a:extLst>
          </p:cNvPr>
          <p:cNvSpPr txBox="1"/>
          <p:nvPr/>
        </p:nvSpPr>
        <p:spPr>
          <a:xfrm>
            <a:off x="3374742" y="3938599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6303D2-95CA-4E80-89AB-E7CA88E225DE}"/>
              </a:ext>
            </a:extLst>
          </p:cNvPr>
          <p:cNvSpPr/>
          <p:nvPr/>
        </p:nvSpPr>
        <p:spPr>
          <a:xfrm>
            <a:off x="4757434" y="3880933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8DB3D4-BA58-4302-9DC1-7CA6E6E7E4D4}"/>
              </a:ext>
            </a:extLst>
          </p:cNvPr>
          <p:cNvSpPr txBox="1"/>
          <p:nvPr/>
        </p:nvSpPr>
        <p:spPr>
          <a:xfrm>
            <a:off x="4813340" y="3871130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grpSp>
        <p:nvGrpSpPr>
          <p:cNvPr id="66" name="그래픽 48" descr="여자">
            <a:extLst>
              <a:ext uri="{FF2B5EF4-FFF2-40B4-BE49-F238E27FC236}">
                <a16:creationId xmlns:a16="http://schemas.microsoft.com/office/drawing/2014/main" id="{C524B834-9F91-4F18-867B-5A40700D4AE6}"/>
              </a:ext>
            </a:extLst>
          </p:cNvPr>
          <p:cNvGrpSpPr/>
          <p:nvPr/>
        </p:nvGrpSpPr>
        <p:grpSpPr>
          <a:xfrm>
            <a:off x="3005576" y="4724084"/>
            <a:ext cx="420137" cy="857250"/>
            <a:chOff x="3005576" y="4724084"/>
            <a:chExt cx="420137" cy="857250"/>
          </a:xfrm>
          <a:solidFill>
            <a:srgbClr val="F86238"/>
          </a:solidFill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71EAEFD9-77CD-4535-BED5-5562EE4DD079}"/>
                </a:ext>
              </a:extLst>
            </p:cNvPr>
            <p:cNvSpPr/>
            <p:nvPr/>
          </p:nvSpPr>
          <p:spPr>
            <a:xfrm>
              <a:off x="3140392" y="472408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0554C4AA-656E-4489-A9B1-CACD89CDD922}"/>
                </a:ext>
              </a:extLst>
            </p:cNvPr>
            <p:cNvSpPr/>
            <p:nvPr/>
          </p:nvSpPr>
          <p:spPr>
            <a:xfrm>
              <a:off x="3005576" y="4895534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9" name="그래픽 49" descr="여자">
            <a:extLst>
              <a:ext uri="{FF2B5EF4-FFF2-40B4-BE49-F238E27FC236}">
                <a16:creationId xmlns:a16="http://schemas.microsoft.com/office/drawing/2014/main" id="{7518FE86-F9CF-4CBC-8685-F10D17BB3736}"/>
              </a:ext>
            </a:extLst>
          </p:cNvPr>
          <p:cNvGrpSpPr/>
          <p:nvPr/>
        </p:nvGrpSpPr>
        <p:grpSpPr>
          <a:xfrm>
            <a:off x="3645656" y="4724084"/>
            <a:ext cx="420137" cy="857250"/>
            <a:chOff x="3645656" y="4724084"/>
            <a:chExt cx="420137" cy="857250"/>
          </a:xfrm>
          <a:solidFill>
            <a:srgbClr val="F86238"/>
          </a:solidFill>
        </p:grpSpPr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BC828B89-D433-4A79-9F37-6F2878E6F3A6}"/>
                </a:ext>
              </a:extLst>
            </p:cNvPr>
            <p:cNvSpPr/>
            <p:nvPr/>
          </p:nvSpPr>
          <p:spPr>
            <a:xfrm>
              <a:off x="3780472" y="472408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6C7F0CD3-3AEA-4E43-B275-0057FA7ED7A3}"/>
                </a:ext>
              </a:extLst>
            </p:cNvPr>
            <p:cNvSpPr/>
            <p:nvPr/>
          </p:nvSpPr>
          <p:spPr>
            <a:xfrm>
              <a:off x="3645656" y="4895534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2" name="그래픽 50" descr="여자">
            <a:extLst>
              <a:ext uri="{FF2B5EF4-FFF2-40B4-BE49-F238E27FC236}">
                <a16:creationId xmlns:a16="http://schemas.microsoft.com/office/drawing/2014/main" id="{4FBBA0CE-2C60-42C9-8364-3BD160C5B82E}"/>
              </a:ext>
            </a:extLst>
          </p:cNvPr>
          <p:cNvGrpSpPr/>
          <p:nvPr/>
        </p:nvGrpSpPr>
        <p:grpSpPr>
          <a:xfrm>
            <a:off x="4285736" y="4724084"/>
            <a:ext cx="420137" cy="857250"/>
            <a:chOff x="4285736" y="4724084"/>
            <a:chExt cx="420137" cy="857250"/>
          </a:xfrm>
          <a:solidFill>
            <a:srgbClr val="F86238"/>
          </a:solidFill>
        </p:grpSpPr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874DDF09-3877-4E4C-8351-FF79EDE1B6B6}"/>
                </a:ext>
              </a:extLst>
            </p:cNvPr>
            <p:cNvSpPr/>
            <p:nvPr/>
          </p:nvSpPr>
          <p:spPr>
            <a:xfrm>
              <a:off x="4420552" y="472408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74561C73-34D6-459E-91B8-A14BF877DCD0}"/>
                </a:ext>
              </a:extLst>
            </p:cNvPr>
            <p:cNvSpPr/>
            <p:nvPr/>
          </p:nvSpPr>
          <p:spPr>
            <a:xfrm>
              <a:off x="4285736" y="4895534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5" name="그래픽 51" descr="여자">
            <a:extLst>
              <a:ext uri="{FF2B5EF4-FFF2-40B4-BE49-F238E27FC236}">
                <a16:creationId xmlns:a16="http://schemas.microsoft.com/office/drawing/2014/main" id="{867F6877-A83B-4924-91AC-A0B16DAB62DF}"/>
              </a:ext>
            </a:extLst>
          </p:cNvPr>
          <p:cNvGrpSpPr/>
          <p:nvPr/>
        </p:nvGrpSpPr>
        <p:grpSpPr>
          <a:xfrm>
            <a:off x="4925816" y="4724084"/>
            <a:ext cx="420137" cy="857250"/>
            <a:chOff x="4925816" y="4724084"/>
            <a:chExt cx="420137" cy="857250"/>
          </a:xfrm>
          <a:solidFill>
            <a:srgbClr val="F86238"/>
          </a:solidFill>
        </p:grpSpPr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670C71C1-BCBE-4099-A8DB-2690007E7357}"/>
                </a:ext>
              </a:extLst>
            </p:cNvPr>
            <p:cNvSpPr/>
            <p:nvPr/>
          </p:nvSpPr>
          <p:spPr>
            <a:xfrm>
              <a:off x="5060632" y="472408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0069C9B-7AED-450F-A8A7-08BDEECE1FD2}"/>
                </a:ext>
              </a:extLst>
            </p:cNvPr>
            <p:cNvSpPr/>
            <p:nvPr/>
          </p:nvSpPr>
          <p:spPr>
            <a:xfrm>
              <a:off x="4925816" y="4895534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8" name="그래픽 52" descr="여자">
            <a:extLst>
              <a:ext uri="{FF2B5EF4-FFF2-40B4-BE49-F238E27FC236}">
                <a16:creationId xmlns:a16="http://schemas.microsoft.com/office/drawing/2014/main" id="{D158F710-38FA-4220-AAFA-446EE14E815F}"/>
              </a:ext>
            </a:extLst>
          </p:cNvPr>
          <p:cNvGrpSpPr/>
          <p:nvPr/>
        </p:nvGrpSpPr>
        <p:grpSpPr>
          <a:xfrm>
            <a:off x="5565896" y="4724084"/>
            <a:ext cx="420137" cy="857250"/>
            <a:chOff x="5565896" y="4724084"/>
            <a:chExt cx="420137" cy="857250"/>
          </a:xfrm>
          <a:solidFill>
            <a:srgbClr val="F86238"/>
          </a:solidFill>
        </p:grpSpPr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F4C976A6-CB41-4F75-A4A0-5A78C3260B01}"/>
                </a:ext>
              </a:extLst>
            </p:cNvPr>
            <p:cNvSpPr/>
            <p:nvPr/>
          </p:nvSpPr>
          <p:spPr>
            <a:xfrm>
              <a:off x="5700712" y="472408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B3B2241A-E6BC-4A43-BBDD-4D4BD9236005}"/>
                </a:ext>
              </a:extLst>
            </p:cNvPr>
            <p:cNvSpPr/>
            <p:nvPr/>
          </p:nvSpPr>
          <p:spPr>
            <a:xfrm>
              <a:off x="5565896" y="4895534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1" name="그래픽 53" descr="여자">
            <a:extLst>
              <a:ext uri="{FF2B5EF4-FFF2-40B4-BE49-F238E27FC236}">
                <a16:creationId xmlns:a16="http://schemas.microsoft.com/office/drawing/2014/main" id="{13D942C1-5B56-4BA2-BE34-CAE9232BAAA6}"/>
              </a:ext>
            </a:extLst>
          </p:cNvPr>
          <p:cNvGrpSpPr/>
          <p:nvPr/>
        </p:nvGrpSpPr>
        <p:grpSpPr>
          <a:xfrm>
            <a:off x="6205976" y="4724084"/>
            <a:ext cx="420137" cy="857250"/>
            <a:chOff x="6205976" y="4724084"/>
            <a:chExt cx="420137" cy="857250"/>
          </a:xfrm>
          <a:solidFill>
            <a:srgbClr val="F86238"/>
          </a:solidFill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3AB0919A-F2CF-4577-AFD8-E1D53AABB3C8}"/>
                </a:ext>
              </a:extLst>
            </p:cNvPr>
            <p:cNvSpPr/>
            <p:nvPr/>
          </p:nvSpPr>
          <p:spPr>
            <a:xfrm>
              <a:off x="6340792" y="472408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A652BF60-ABBF-4115-8F9B-E4E11C5B064D}"/>
                </a:ext>
              </a:extLst>
            </p:cNvPr>
            <p:cNvSpPr/>
            <p:nvPr/>
          </p:nvSpPr>
          <p:spPr>
            <a:xfrm>
              <a:off x="6205976" y="4895534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4" name="그래픽 54" descr="여자">
            <a:extLst>
              <a:ext uri="{FF2B5EF4-FFF2-40B4-BE49-F238E27FC236}">
                <a16:creationId xmlns:a16="http://schemas.microsoft.com/office/drawing/2014/main" id="{2387D1B5-C434-44F6-8AFA-4ECFA78F1270}"/>
              </a:ext>
            </a:extLst>
          </p:cNvPr>
          <p:cNvGrpSpPr/>
          <p:nvPr/>
        </p:nvGrpSpPr>
        <p:grpSpPr>
          <a:xfrm>
            <a:off x="6846056" y="4724084"/>
            <a:ext cx="420137" cy="857250"/>
            <a:chOff x="6846056" y="4724084"/>
            <a:chExt cx="420137" cy="857250"/>
          </a:xfrm>
          <a:solidFill>
            <a:srgbClr val="F86238"/>
          </a:solidFill>
        </p:grpSpPr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69C771F3-F2CC-414A-B41D-6AA8019E817D}"/>
                </a:ext>
              </a:extLst>
            </p:cNvPr>
            <p:cNvSpPr/>
            <p:nvPr/>
          </p:nvSpPr>
          <p:spPr>
            <a:xfrm>
              <a:off x="6980872" y="472408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5D844A6E-2495-415D-AA55-F85306D4BA89}"/>
                </a:ext>
              </a:extLst>
            </p:cNvPr>
            <p:cNvSpPr/>
            <p:nvPr/>
          </p:nvSpPr>
          <p:spPr>
            <a:xfrm>
              <a:off x="6846056" y="4895534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7" name="그래픽 55" descr="여자">
            <a:extLst>
              <a:ext uri="{FF2B5EF4-FFF2-40B4-BE49-F238E27FC236}">
                <a16:creationId xmlns:a16="http://schemas.microsoft.com/office/drawing/2014/main" id="{A82E520F-B7A2-4A4E-95BB-1102CB3D016C}"/>
              </a:ext>
            </a:extLst>
          </p:cNvPr>
          <p:cNvGrpSpPr/>
          <p:nvPr/>
        </p:nvGrpSpPr>
        <p:grpSpPr>
          <a:xfrm>
            <a:off x="7486136" y="4724084"/>
            <a:ext cx="420137" cy="857250"/>
            <a:chOff x="7486136" y="4724084"/>
            <a:chExt cx="420137" cy="857250"/>
          </a:xfrm>
          <a:solidFill>
            <a:srgbClr val="F86238"/>
          </a:solidFill>
        </p:grpSpPr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F5695925-BC50-41BE-9C40-E0B18C18DB42}"/>
                </a:ext>
              </a:extLst>
            </p:cNvPr>
            <p:cNvSpPr/>
            <p:nvPr/>
          </p:nvSpPr>
          <p:spPr>
            <a:xfrm>
              <a:off x="7620952" y="472408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D4E3320C-04FF-4023-868A-0A1384E72615}"/>
                </a:ext>
              </a:extLst>
            </p:cNvPr>
            <p:cNvSpPr/>
            <p:nvPr/>
          </p:nvSpPr>
          <p:spPr>
            <a:xfrm>
              <a:off x="7486136" y="4895534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0" name="그래픽 56" descr="여자">
            <a:extLst>
              <a:ext uri="{FF2B5EF4-FFF2-40B4-BE49-F238E27FC236}">
                <a16:creationId xmlns:a16="http://schemas.microsoft.com/office/drawing/2014/main" id="{886C715D-C8C1-462E-B277-FD21F9B51938}"/>
              </a:ext>
            </a:extLst>
          </p:cNvPr>
          <p:cNvGrpSpPr/>
          <p:nvPr/>
        </p:nvGrpSpPr>
        <p:grpSpPr>
          <a:xfrm>
            <a:off x="8126216" y="4724084"/>
            <a:ext cx="420137" cy="857250"/>
            <a:chOff x="8126216" y="4724084"/>
            <a:chExt cx="420137" cy="857250"/>
          </a:xfrm>
          <a:solidFill>
            <a:schemeClr val="bg1">
              <a:lumMod val="95000"/>
            </a:schemeClr>
          </a:solidFill>
        </p:grpSpPr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AC0F850F-E1B9-4667-8969-E882DF579A4C}"/>
                </a:ext>
              </a:extLst>
            </p:cNvPr>
            <p:cNvSpPr/>
            <p:nvPr/>
          </p:nvSpPr>
          <p:spPr>
            <a:xfrm>
              <a:off x="8261032" y="472408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23A69B8-EC3D-4F86-8188-92CB9780F62D}"/>
                </a:ext>
              </a:extLst>
            </p:cNvPr>
            <p:cNvSpPr/>
            <p:nvPr/>
          </p:nvSpPr>
          <p:spPr>
            <a:xfrm>
              <a:off x="8126216" y="4895534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3" name="그래픽 57" descr="여자">
            <a:extLst>
              <a:ext uri="{FF2B5EF4-FFF2-40B4-BE49-F238E27FC236}">
                <a16:creationId xmlns:a16="http://schemas.microsoft.com/office/drawing/2014/main" id="{40DB7B32-24D0-4B51-8DFD-7F3C6CB29E7D}"/>
              </a:ext>
            </a:extLst>
          </p:cNvPr>
          <p:cNvGrpSpPr/>
          <p:nvPr/>
        </p:nvGrpSpPr>
        <p:grpSpPr>
          <a:xfrm>
            <a:off x="8766296" y="4724084"/>
            <a:ext cx="420137" cy="857250"/>
            <a:chOff x="8766296" y="4724084"/>
            <a:chExt cx="420137" cy="857250"/>
          </a:xfrm>
          <a:solidFill>
            <a:schemeClr val="bg1">
              <a:lumMod val="95000"/>
            </a:schemeClr>
          </a:solidFill>
        </p:grpSpPr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7EF2CE60-A43C-4BA5-BED2-83E3A65FC20E}"/>
                </a:ext>
              </a:extLst>
            </p:cNvPr>
            <p:cNvSpPr/>
            <p:nvPr/>
          </p:nvSpPr>
          <p:spPr>
            <a:xfrm>
              <a:off x="8901112" y="472408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5D2520C6-E297-4BBE-9A47-F8C3E2C29A6A}"/>
                </a:ext>
              </a:extLst>
            </p:cNvPr>
            <p:cNvSpPr/>
            <p:nvPr/>
          </p:nvSpPr>
          <p:spPr>
            <a:xfrm>
              <a:off x="8766296" y="4895534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7596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B51C0767-422E-4355-B4BF-BEE37B46381A}"/>
              </a:ext>
            </a:extLst>
          </p:cNvPr>
          <p:cNvGrpSpPr/>
          <p:nvPr/>
        </p:nvGrpSpPr>
        <p:grpSpPr>
          <a:xfrm>
            <a:off x="609600" y="1473363"/>
            <a:ext cx="10998200" cy="4668521"/>
            <a:chOff x="828674" y="1206872"/>
            <a:chExt cx="11219581" cy="48389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73E33DE6-B13C-464E-99FC-A20522C66590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B9943F13-9979-4805-843C-1DD935A48DDA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EC6CDFC8-731D-4D3E-AE5F-F19610A30247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FEA759B0-E0E3-443E-BFB4-1B4E0EDB8E47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679A7D25-E548-4789-B50C-D6417613D21D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3E4C0DC0-CCCA-48B8-941B-6DBD377B5C7B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0F4A2A92-D87F-45E4-857B-A813D66AB8D9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BB988D6D-01D1-4AE2-868E-E7DF274E2811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22EBDC92-688A-4DA2-9602-2770AED39BCC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" name="자유형: 도형 341">
              <a:extLst>
                <a:ext uri="{FF2B5EF4-FFF2-40B4-BE49-F238E27FC236}">
                  <a16:creationId xmlns:a16="http://schemas.microsoft.com/office/drawing/2014/main" id="{36904504-DE6D-4774-9F57-2DC6F1E6C8EE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049D548D-A66B-4694-9BFD-85A68B6E72EE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15397429-1414-45D4-A67F-C6537DF39EC5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A6E80217-78C4-4223-8253-44233BF3D01E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5364464B-8AF4-4EEA-8C21-252A388D3980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5C4F86CB-83F0-4202-AF35-CB3D975FA5EB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3B5F5066-0D2A-4AF6-ABA2-E114A9343A39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DD13EC34-C761-4A06-8386-19940BE3F441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A8021616-C370-4D12-AB79-026F5AAB3448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B0FFA81A-1B23-4AC0-B1BD-9F70616AD225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6F0C79D7-1999-4F2C-98D3-1047B05379A6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78EE7337-E2E7-4C47-8267-1181767F1A72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17830099-E721-48EA-8516-61A359673D0C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3FAE8950-2D65-40EB-8672-7EB380BD6097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23A979A0-8911-4578-BA3B-A2CB679D2E44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67DF4799-0F58-4604-8384-1A6C86CA7213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BE67427B-433A-4049-B5DD-DDBB742F788C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B61363A2-EDDF-41E2-BF85-982FBCF8331D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03A12CA3-A1B6-4D3F-999B-7F39F5488D5C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6947DE0E-BB9E-4F11-8D0F-A38E5537226B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0A514C28-7DEB-4165-8C66-2193D96A9430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294EE797-D5E8-4EB3-9D02-34BFAF315B22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F1013BE1-906E-4220-AC2E-2F29E6116C0D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BEB69AD6-4195-4DF8-A36D-AB1B755DB1BB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403C0CD2-6F5E-4D6B-9AD7-BFE5E08740F5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3F09D541-9D42-4714-83CC-BD0A302E5416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A8841282-22A2-4C38-B23C-702A6FFC0E5E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3C300F14-AA6C-4ED9-8C9F-EB0032DFC969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B451D113-1311-44DB-A2CA-D950DAF82285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73C87342-99FD-416E-9170-592FBC8DEE4F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874164A7-35DB-4B81-B0EF-45476727347B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4ED8894C-E867-4ECB-B018-0574D86CD787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3C41817A-85B0-439B-92E8-D8B940FDD499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C61DC744-6B7F-4C22-BC12-5BC0454B5CB1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BF60BC70-AD59-4E9F-8671-A126DA31ECF9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994F9477-FE1A-4F39-AE28-4937BAC758AA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98E6EDD5-85E4-4D98-9C75-BFDB690B11CB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2382272A-B428-40F5-B33E-B4D9BD77B041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51BD754A-8A2E-4EA7-A0E3-9AE29135A7A1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0A7C9F3F-0E6F-4F11-94F9-70E27ABA7054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C4D5000C-4BC2-457D-BB52-C21B618F27DA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7002AB43-9862-45AD-B8BE-2C4F7218662C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8D7684D0-6935-42F0-84C3-9951742B3C40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FFF0E3C9-EBEA-4C96-8829-48C851CB2373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98E8EA73-1BCC-4546-9FDC-1DEFC6E1BA85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68DFA905-244F-4B92-BDC1-A0339BB0460B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AF580002-8DBA-4D09-8A54-E02BA50A48D6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9" name="자유형: 도형 388">
              <a:extLst>
                <a:ext uri="{FF2B5EF4-FFF2-40B4-BE49-F238E27FC236}">
                  <a16:creationId xmlns:a16="http://schemas.microsoft.com/office/drawing/2014/main" id="{8090C917-F022-4B32-BDDE-AD2E1513FBDD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0" name="자유형: 도형 389">
              <a:extLst>
                <a:ext uri="{FF2B5EF4-FFF2-40B4-BE49-F238E27FC236}">
                  <a16:creationId xmlns:a16="http://schemas.microsoft.com/office/drawing/2014/main" id="{2A1CEC49-83DC-4DAD-B349-CE1C9FD8F1D2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AECADA84-0F7C-4D57-AFED-73BEF20ED234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6B5F7832-DE8B-4E6D-A773-3B68E673C7C6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41BF80F1-6D02-4410-A9C6-AD87CB143B52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4" name="자유형: 도형 393">
              <a:extLst>
                <a:ext uri="{FF2B5EF4-FFF2-40B4-BE49-F238E27FC236}">
                  <a16:creationId xmlns:a16="http://schemas.microsoft.com/office/drawing/2014/main" id="{9833B2BB-D46A-481B-9BDF-19593BF52D7A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5" name="자유형: 도형 394">
              <a:extLst>
                <a:ext uri="{FF2B5EF4-FFF2-40B4-BE49-F238E27FC236}">
                  <a16:creationId xmlns:a16="http://schemas.microsoft.com/office/drawing/2014/main" id="{FE3ABE91-996E-4A80-B134-59F952B8DE0B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6E3F6540-568B-4B65-A3BF-A571608EF389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92813263-AAB2-420C-8B85-96368A239C83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1A2F2122-0B9B-4176-9C3C-5069710194A6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603CA54D-0D1B-4E9A-81F3-462303781082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0" name="자유형: 도형 399">
              <a:extLst>
                <a:ext uri="{FF2B5EF4-FFF2-40B4-BE49-F238E27FC236}">
                  <a16:creationId xmlns:a16="http://schemas.microsoft.com/office/drawing/2014/main" id="{23A90831-3C6A-428F-90AB-D60166913736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14CCCFFD-276B-4F24-95EE-FBBE0E66BD3E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526EFA52-4DDC-472A-9164-4E7791A20F66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3EDD2147-165B-44B4-9DA9-D2F2F0F0F427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83D516EB-5ED3-4DA5-9DFE-21334E2ABBC3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5" name="자유형: 도형 404">
              <a:extLst>
                <a:ext uri="{FF2B5EF4-FFF2-40B4-BE49-F238E27FC236}">
                  <a16:creationId xmlns:a16="http://schemas.microsoft.com/office/drawing/2014/main" id="{1D9489E6-5B6E-4DC5-9B77-6AF008ABFE72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5F442856-FF2C-4D0A-A85A-65CF2AD52710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AFF2E4C2-F7CA-430F-8312-D2BAF65B5E91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80B1AA44-C9FB-4425-8239-FCE456A1F639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9" name="자유형: 도형 408">
              <a:extLst>
                <a:ext uri="{FF2B5EF4-FFF2-40B4-BE49-F238E27FC236}">
                  <a16:creationId xmlns:a16="http://schemas.microsoft.com/office/drawing/2014/main" id="{8274BC17-4D8A-4B18-AD91-2C8BF963ED6B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62C5E6BE-5CFF-4F71-96AE-7876F714C75A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BDC6A468-C51B-42C7-B692-0883237FCC4C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7C686FD1-E641-4714-8315-E9E7E6207626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40F2A923-1650-4E04-9C53-D05E3B848356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4" name="자유형: 도형 413">
              <a:extLst>
                <a:ext uri="{FF2B5EF4-FFF2-40B4-BE49-F238E27FC236}">
                  <a16:creationId xmlns:a16="http://schemas.microsoft.com/office/drawing/2014/main" id="{7F9A7C97-6834-4232-86FA-D3C500A83072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EFB8AB08-9FB2-4047-9CC7-240886B946B4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B0854165-258C-40AE-9A93-B24D135687D1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4999F5CD-9F47-4731-9903-0587862F69FF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" name="자유형: 도형 417">
              <a:extLst>
                <a:ext uri="{FF2B5EF4-FFF2-40B4-BE49-F238E27FC236}">
                  <a16:creationId xmlns:a16="http://schemas.microsoft.com/office/drawing/2014/main" id="{5C07DAEE-D78E-460B-92F9-8A19BBE082C7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3BFAD13C-A9E7-4C61-A5E4-8B78EBEE62A1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DC6A3591-B042-47D7-A662-F764C37C67B3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7E60661A-928E-4862-B48F-3EA41A2A877A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B1B6C05B-7BBB-44BA-B162-9F936087BBFA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EB279E88-F9D4-4770-913A-DFACAD640709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B7F83793-35D2-4EBD-8E20-E2A2CD018D42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AB1F886E-EBF1-424A-BBDD-B58CDDECA0F0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6" name="자유형: 도형 425">
              <a:extLst>
                <a:ext uri="{FF2B5EF4-FFF2-40B4-BE49-F238E27FC236}">
                  <a16:creationId xmlns:a16="http://schemas.microsoft.com/office/drawing/2014/main" id="{14F141AD-6865-469B-84F1-1589E33C3307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7" name="자유형: 도형 426">
              <a:extLst>
                <a:ext uri="{FF2B5EF4-FFF2-40B4-BE49-F238E27FC236}">
                  <a16:creationId xmlns:a16="http://schemas.microsoft.com/office/drawing/2014/main" id="{3BBB4060-5B40-4F34-871B-E45084C0BFB2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8" name="자유형: 도형 427">
              <a:extLst>
                <a:ext uri="{FF2B5EF4-FFF2-40B4-BE49-F238E27FC236}">
                  <a16:creationId xmlns:a16="http://schemas.microsoft.com/office/drawing/2014/main" id="{62CFDB5A-A9C1-45FE-9327-C8DA86241CC2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985C6435-5CC6-49E1-A063-702251B83568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AA730070-F2F2-417D-A6D3-CBBC3DBF9420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1" name="자유형: 도형 430">
              <a:extLst>
                <a:ext uri="{FF2B5EF4-FFF2-40B4-BE49-F238E27FC236}">
                  <a16:creationId xmlns:a16="http://schemas.microsoft.com/office/drawing/2014/main" id="{742237E5-02F2-4F57-AC78-61C25FB1CDA9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2" name="자유형: 도형 431">
              <a:extLst>
                <a:ext uri="{FF2B5EF4-FFF2-40B4-BE49-F238E27FC236}">
                  <a16:creationId xmlns:a16="http://schemas.microsoft.com/office/drawing/2014/main" id="{B3A9C8B1-BB35-4F09-9F03-D4B27CC152ED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16A936EF-9C05-4D9E-94CC-DD86EA74FBFB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056373A5-4CDD-4AF4-89B8-F3365B548297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5" name="자유형: 도형 434">
              <a:extLst>
                <a:ext uri="{FF2B5EF4-FFF2-40B4-BE49-F238E27FC236}">
                  <a16:creationId xmlns:a16="http://schemas.microsoft.com/office/drawing/2014/main" id="{40CD5CAD-1088-479C-8409-A67DC376EF2A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94574AF7-DC92-4DB1-9807-8DF7D1FF1895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9ECF0B8-410E-4173-80CA-720BB5667396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50313511-3A88-4509-89A6-A456A0088EAD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00C341DE-BF7C-45A6-826A-11D5427D6A3A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C54BBFF4-C513-4C2C-A08C-6DD72A073B6E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ECDC45D3-5D8E-40AB-A04D-924EAB62BB98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2" name="자유형: 도형 441">
              <a:extLst>
                <a:ext uri="{FF2B5EF4-FFF2-40B4-BE49-F238E27FC236}">
                  <a16:creationId xmlns:a16="http://schemas.microsoft.com/office/drawing/2014/main" id="{C15FF28E-E58B-4B15-AD79-E0F5F7F6D540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3" name="자유형: 도형 442">
              <a:extLst>
                <a:ext uri="{FF2B5EF4-FFF2-40B4-BE49-F238E27FC236}">
                  <a16:creationId xmlns:a16="http://schemas.microsoft.com/office/drawing/2014/main" id="{18A141B6-E0BB-4683-B74C-168454CDE78D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C5D0B5CD-E244-4BAE-80A3-63BC2A1475D7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5" name="자유형: 도형 444">
              <a:extLst>
                <a:ext uri="{FF2B5EF4-FFF2-40B4-BE49-F238E27FC236}">
                  <a16:creationId xmlns:a16="http://schemas.microsoft.com/office/drawing/2014/main" id="{D3C6C1FA-A9BA-4D2E-BAB9-FF6BC3CCDE22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6" name="자유형: 도형 445">
              <a:extLst>
                <a:ext uri="{FF2B5EF4-FFF2-40B4-BE49-F238E27FC236}">
                  <a16:creationId xmlns:a16="http://schemas.microsoft.com/office/drawing/2014/main" id="{CF9D4A84-2624-4B61-8C20-DDB77C41C89B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08B6C2CE-E72D-41C1-AA3D-40FE20F16040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4252A5BC-3314-4F54-9921-17B3B5AF208C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9" name="자유형: 도형 448">
              <a:extLst>
                <a:ext uri="{FF2B5EF4-FFF2-40B4-BE49-F238E27FC236}">
                  <a16:creationId xmlns:a16="http://schemas.microsoft.com/office/drawing/2014/main" id="{8270B7F2-6362-4DE5-A9F8-7190FA73D26C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0" name="자유형: 도형 449">
              <a:extLst>
                <a:ext uri="{FF2B5EF4-FFF2-40B4-BE49-F238E27FC236}">
                  <a16:creationId xmlns:a16="http://schemas.microsoft.com/office/drawing/2014/main" id="{539D1423-09C3-4920-AB7E-874E0DBEA572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1" name="자유형: 도형 450">
              <a:extLst>
                <a:ext uri="{FF2B5EF4-FFF2-40B4-BE49-F238E27FC236}">
                  <a16:creationId xmlns:a16="http://schemas.microsoft.com/office/drawing/2014/main" id="{56FCAC52-5CAE-45B1-AC78-2C74A88367BE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2" name="자유형: 도형 451">
              <a:extLst>
                <a:ext uri="{FF2B5EF4-FFF2-40B4-BE49-F238E27FC236}">
                  <a16:creationId xmlns:a16="http://schemas.microsoft.com/office/drawing/2014/main" id="{215D57EC-8EA7-4E35-9865-7963130F6503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3" name="자유형: 도형 452">
              <a:extLst>
                <a:ext uri="{FF2B5EF4-FFF2-40B4-BE49-F238E27FC236}">
                  <a16:creationId xmlns:a16="http://schemas.microsoft.com/office/drawing/2014/main" id="{AFB4A50C-622F-4B62-9462-D48683A01850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4" name="자유형: 도형 453">
              <a:extLst>
                <a:ext uri="{FF2B5EF4-FFF2-40B4-BE49-F238E27FC236}">
                  <a16:creationId xmlns:a16="http://schemas.microsoft.com/office/drawing/2014/main" id="{C4B86CD6-968E-4F38-9D4E-A6CA0E252F07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5" name="자유형: 도형 454">
              <a:extLst>
                <a:ext uri="{FF2B5EF4-FFF2-40B4-BE49-F238E27FC236}">
                  <a16:creationId xmlns:a16="http://schemas.microsoft.com/office/drawing/2014/main" id="{7B89D23F-F27B-41B3-8D63-990246D6ACA3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6" name="자유형: 도형 455">
              <a:extLst>
                <a:ext uri="{FF2B5EF4-FFF2-40B4-BE49-F238E27FC236}">
                  <a16:creationId xmlns:a16="http://schemas.microsoft.com/office/drawing/2014/main" id="{CC389F85-9EEF-4989-B195-D8FB1E34FB74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7" name="자유형: 도형 456">
              <a:extLst>
                <a:ext uri="{FF2B5EF4-FFF2-40B4-BE49-F238E27FC236}">
                  <a16:creationId xmlns:a16="http://schemas.microsoft.com/office/drawing/2014/main" id="{D28DE8DD-3CEF-4171-9790-B567B7B8084D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8" name="자유형: 도형 457">
              <a:extLst>
                <a:ext uri="{FF2B5EF4-FFF2-40B4-BE49-F238E27FC236}">
                  <a16:creationId xmlns:a16="http://schemas.microsoft.com/office/drawing/2014/main" id="{9ADA8E99-8127-432A-BC3A-C963ACD75078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9" name="자유형: 도형 458">
              <a:extLst>
                <a:ext uri="{FF2B5EF4-FFF2-40B4-BE49-F238E27FC236}">
                  <a16:creationId xmlns:a16="http://schemas.microsoft.com/office/drawing/2014/main" id="{05FCE8A5-FC01-432B-A8D8-C40F48716D1C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0" name="자유형: 도형 459">
              <a:extLst>
                <a:ext uri="{FF2B5EF4-FFF2-40B4-BE49-F238E27FC236}">
                  <a16:creationId xmlns:a16="http://schemas.microsoft.com/office/drawing/2014/main" id="{9A376788-EADF-4EEA-9638-380C1847F619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1" name="자유형: 도형 460">
              <a:extLst>
                <a:ext uri="{FF2B5EF4-FFF2-40B4-BE49-F238E27FC236}">
                  <a16:creationId xmlns:a16="http://schemas.microsoft.com/office/drawing/2014/main" id="{8C6414BB-7F0E-45ED-86AA-9BDAFE4306FE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2" name="자유형: 도형 461">
              <a:extLst>
                <a:ext uri="{FF2B5EF4-FFF2-40B4-BE49-F238E27FC236}">
                  <a16:creationId xmlns:a16="http://schemas.microsoft.com/office/drawing/2014/main" id="{A95610EE-2867-4EDD-ACF4-6421098FC36D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3" name="자유형: 도형 462">
              <a:extLst>
                <a:ext uri="{FF2B5EF4-FFF2-40B4-BE49-F238E27FC236}">
                  <a16:creationId xmlns:a16="http://schemas.microsoft.com/office/drawing/2014/main" id="{5CD1BE00-C881-42CD-B2B2-353D51193017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4" name="자유형: 도형 463">
              <a:extLst>
                <a:ext uri="{FF2B5EF4-FFF2-40B4-BE49-F238E27FC236}">
                  <a16:creationId xmlns:a16="http://schemas.microsoft.com/office/drawing/2014/main" id="{80F5584E-80D8-4229-A27C-01B27B696E0E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5" name="자유형: 도형 464">
              <a:extLst>
                <a:ext uri="{FF2B5EF4-FFF2-40B4-BE49-F238E27FC236}">
                  <a16:creationId xmlns:a16="http://schemas.microsoft.com/office/drawing/2014/main" id="{1FEDB0DF-70A6-4896-BB5E-F9675786ACF6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6" name="자유형: 도형 465">
              <a:extLst>
                <a:ext uri="{FF2B5EF4-FFF2-40B4-BE49-F238E27FC236}">
                  <a16:creationId xmlns:a16="http://schemas.microsoft.com/office/drawing/2014/main" id="{EC31EA97-CB57-4C7C-86B4-0A9C598810E4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7" name="자유형: 도형 466">
              <a:extLst>
                <a:ext uri="{FF2B5EF4-FFF2-40B4-BE49-F238E27FC236}">
                  <a16:creationId xmlns:a16="http://schemas.microsoft.com/office/drawing/2014/main" id="{9B25CE6C-F948-4BD0-B775-15F8C2E96006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8" name="자유형: 도형 467">
              <a:extLst>
                <a:ext uri="{FF2B5EF4-FFF2-40B4-BE49-F238E27FC236}">
                  <a16:creationId xmlns:a16="http://schemas.microsoft.com/office/drawing/2014/main" id="{C048A142-93BF-4A25-8D63-5BAE7229320D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9" name="자유형: 도형 468">
              <a:extLst>
                <a:ext uri="{FF2B5EF4-FFF2-40B4-BE49-F238E27FC236}">
                  <a16:creationId xmlns:a16="http://schemas.microsoft.com/office/drawing/2014/main" id="{10E05509-9C2F-41B1-A9C1-4C638C4215C3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0" name="자유형: 도형 469">
              <a:extLst>
                <a:ext uri="{FF2B5EF4-FFF2-40B4-BE49-F238E27FC236}">
                  <a16:creationId xmlns:a16="http://schemas.microsoft.com/office/drawing/2014/main" id="{FE841B4C-F386-4725-B149-0059EF47EC4F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1" name="자유형: 도형 470">
              <a:extLst>
                <a:ext uri="{FF2B5EF4-FFF2-40B4-BE49-F238E27FC236}">
                  <a16:creationId xmlns:a16="http://schemas.microsoft.com/office/drawing/2014/main" id="{66B926DD-D5DB-41F2-AD67-859F8FC51302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2" name="자유형: 도형 471">
              <a:extLst>
                <a:ext uri="{FF2B5EF4-FFF2-40B4-BE49-F238E27FC236}">
                  <a16:creationId xmlns:a16="http://schemas.microsoft.com/office/drawing/2014/main" id="{3177F60E-5710-4ED9-A286-0D0F98ED583D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3" name="자유형: 도형 472">
              <a:extLst>
                <a:ext uri="{FF2B5EF4-FFF2-40B4-BE49-F238E27FC236}">
                  <a16:creationId xmlns:a16="http://schemas.microsoft.com/office/drawing/2014/main" id="{06389737-AC92-4C1B-ABEE-B2F34454A99C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4" name="자유형: 도형 473">
              <a:extLst>
                <a:ext uri="{FF2B5EF4-FFF2-40B4-BE49-F238E27FC236}">
                  <a16:creationId xmlns:a16="http://schemas.microsoft.com/office/drawing/2014/main" id="{6C7762FE-8B5D-4616-951B-2D765F8E6F73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5" name="자유형: 도형 474">
              <a:extLst>
                <a:ext uri="{FF2B5EF4-FFF2-40B4-BE49-F238E27FC236}">
                  <a16:creationId xmlns:a16="http://schemas.microsoft.com/office/drawing/2014/main" id="{5F04A19F-09D7-4966-B58C-48089B17EEDF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6" name="자유형: 도형 475">
              <a:extLst>
                <a:ext uri="{FF2B5EF4-FFF2-40B4-BE49-F238E27FC236}">
                  <a16:creationId xmlns:a16="http://schemas.microsoft.com/office/drawing/2014/main" id="{B8DE8581-1CA0-4A68-A46F-30BD3FAFAC49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7" name="자유형: 도형 476">
              <a:extLst>
                <a:ext uri="{FF2B5EF4-FFF2-40B4-BE49-F238E27FC236}">
                  <a16:creationId xmlns:a16="http://schemas.microsoft.com/office/drawing/2014/main" id="{AA57A030-3311-46BC-8045-5F2C21F8829F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8" name="자유형: 도형 477">
              <a:extLst>
                <a:ext uri="{FF2B5EF4-FFF2-40B4-BE49-F238E27FC236}">
                  <a16:creationId xmlns:a16="http://schemas.microsoft.com/office/drawing/2014/main" id="{FA5B455B-A208-498D-9349-1F175B0EDDEE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9" name="자유형: 도형 478">
              <a:extLst>
                <a:ext uri="{FF2B5EF4-FFF2-40B4-BE49-F238E27FC236}">
                  <a16:creationId xmlns:a16="http://schemas.microsoft.com/office/drawing/2014/main" id="{B7A09C2A-7324-4085-B5FB-C40A962B290D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0" name="자유형: 도형 479">
              <a:extLst>
                <a:ext uri="{FF2B5EF4-FFF2-40B4-BE49-F238E27FC236}">
                  <a16:creationId xmlns:a16="http://schemas.microsoft.com/office/drawing/2014/main" id="{65146351-E865-458E-A2ED-A9DC243F64CE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1" name="자유형: 도형 480">
              <a:extLst>
                <a:ext uri="{FF2B5EF4-FFF2-40B4-BE49-F238E27FC236}">
                  <a16:creationId xmlns:a16="http://schemas.microsoft.com/office/drawing/2014/main" id="{16A46D3E-C13F-45E2-9F6A-11B3FF71E784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2" name="자유형: 도형 481">
              <a:extLst>
                <a:ext uri="{FF2B5EF4-FFF2-40B4-BE49-F238E27FC236}">
                  <a16:creationId xmlns:a16="http://schemas.microsoft.com/office/drawing/2014/main" id="{0DB5F6D6-3BBC-4C43-92F6-056611EB2AA9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3" name="자유형: 도형 482">
              <a:extLst>
                <a:ext uri="{FF2B5EF4-FFF2-40B4-BE49-F238E27FC236}">
                  <a16:creationId xmlns:a16="http://schemas.microsoft.com/office/drawing/2014/main" id="{28120AED-896D-4704-A685-4BBC6C517B63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4" name="자유형: 도형 483">
              <a:extLst>
                <a:ext uri="{FF2B5EF4-FFF2-40B4-BE49-F238E27FC236}">
                  <a16:creationId xmlns:a16="http://schemas.microsoft.com/office/drawing/2014/main" id="{C60174D2-915C-4D55-9DC6-43653304BAE1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5" name="자유형: 도형 484">
              <a:extLst>
                <a:ext uri="{FF2B5EF4-FFF2-40B4-BE49-F238E27FC236}">
                  <a16:creationId xmlns:a16="http://schemas.microsoft.com/office/drawing/2014/main" id="{10833567-B671-4969-AA08-81BBAD400CD3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6" name="자유형: 도형 485">
              <a:extLst>
                <a:ext uri="{FF2B5EF4-FFF2-40B4-BE49-F238E27FC236}">
                  <a16:creationId xmlns:a16="http://schemas.microsoft.com/office/drawing/2014/main" id="{96423652-3902-41C0-999E-A992E4811B77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7" name="자유형: 도형 486">
              <a:extLst>
                <a:ext uri="{FF2B5EF4-FFF2-40B4-BE49-F238E27FC236}">
                  <a16:creationId xmlns:a16="http://schemas.microsoft.com/office/drawing/2014/main" id="{43167807-9EF2-48A5-9519-0216A7EE37F3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8" name="자유형: 도형 487">
              <a:extLst>
                <a:ext uri="{FF2B5EF4-FFF2-40B4-BE49-F238E27FC236}">
                  <a16:creationId xmlns:a16="http://schemas.microsoft.com/office/drawing/2014/main" id="{1D626F9B-C4E8-4576-94D0-FD84F225A696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9" name="자유형: 도형 488">
              <a:extLst>
                <a:ext uri="{FF2B5EF4-FFF2-40B4-BE49-F238E27FC236}">
                  <a16:creationId xmlns:a16="http://schemas.microsoft.com/office/drawing/2014/main" id="{B0E0E2A7-4BBF-4CDC-A3A5-0AF64F05F62D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0" name="자유형: 도형 489">
              <a:extLst>
                <a:ext uri="{FF2B5EF4-FFF2-40B4-BE49-F238E27FC236}">
                  <a16:creationId xmlns:a16="http://schemas.microsoft.com/office/drawing/2014/main" id="{08FD9216-FF5F-469F-B7C8-CBA97D83C464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1" name="자유형: 도형 490">
              <a:extLst>
                <a:ext uri="{FF2B5EF4-FFF2-40B4-BE49-F238E27FC236}">
                  <a16:creationId xmlns:a16="http://schemas.microsoft.com/office/drawing/2014/main" id="{7FE8648D-3F9B-49EC-AC30-B1B9F0271AC8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2" name="자유형: 도형 491">
              <a:extLst>
                <a:ext uri="{FF2B5EF4-FFF2-40B4-BE49-F238E27FC236}">
                  <a16:creationId xmlns:a16="http://schemas.microsoft.com/office/drawing/2014/main" id="{D15846DF-EBE2-48AF-97E0-C2AD206F87AA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3" name="자유형: 도형 492">
              <a:extLst>
                <a:ext uri="{FF2B5EF4-FFF2-40B4-BE49-F238E27FC236}">
                  <a16:creationId xmlns:a16="http://schemas.microsoft.com/office/drawing/2014/main" id="{2E5244C1-09BB-4687-BBC8-6EF4607B2AE6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4" name="자유형: 도형 493">
              <a:extLst>
                <a:ext uri="{FF2B5EF4-FFF2-40B4-BE49-F238E27FC236}">
                  <a16:creationId xmlns:a16="http://schemas.microsoft.com/office/drawing/2014/main" id="{819A57EB-4F32-41DE-84A9-89BFEC284CB9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5" name="자유형: 도형 494">
              <a:extLst>
                <a:ext uri="{FF2B5EF4-FFF2-40B4-BE49-F238E27FC236}">
                  <a16:creationId xmlns:a16="http://schemas.microsoft.com/office/drawing/2014/main" id="{3702E612-285B-4BF9-BBB0-072FD5D4463E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6" name="자유형: 도형 495">
              <a:extLst>
                <a:ext uri="{FF2B5EF4-FFF2-40B4-BE49-F238E27FC236}">
                  <a16:creationId xmlns:a16="http://schemas.microsoft.com/office/drawing/2014/main" id="{26B2F882-FEA4-49EF-B853-D935FA37CA98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7" name="자유형: 도형 496">
              <a:extLst>
                <a:ext uri="{FF2B5EF4-FFF2-40B4-BE49-F238E27FC236}">
                  <a16:creationId xmlns:a16="http://schemas.microsoft.com/office/drawing/2014/main" id="{9868C343-9B6C-4379-AF98-6E417ED4BB19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8" name="자유형: 도형 497">
              <a:extLst>
                <a:ext uri="{FF2B5EF4-FFF2-40B4-BE49-F238E27FC236}">
                  <a16:creationId xmlns:a16="http://schemas.microsoft.com/office/drawing/2014/main" id="{FF016405-71B6-4B24-8A7E-68F0BE5E9728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9" name="자유형: 도형 498">
              <a:extLst>
                <a:ext uri="{FF2B5EF4-FFF2-40B4-BE49-F238E27FC236}">
                  <a16:creationId xmlns:a16="http://schemas.microsoft.com/office/drawing/2014/main" id="{D94C68F9-2D8D-48C6-AB11-FA63D3424495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0" name="자유형: 도형 499">
              <a:extLst>
                <a:ext uri="{FF2B5EF4-FFF2-40B4-BE49-F238E27FC236}">
                  <a16:creationId xmlns:a16="http://schemas.microsoft.com/office/drawing/2014/main" id="{881B644F-0BB1-47EA-8CD5-B72796EC3A1F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1" name="자유형: 도형 500">
              <a:extLst>
                <a:ext uri="{FF2B5EF4-FFF2-40B4-BE49-F238E27FC236}">
                  <a16:creationId xmlns:a16="http://schemas.microsoft.com/office/drawing/2014/main" id="{79FED245-2A9E-44FB-A413-6C9855798B89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2" name="자유형: 도형 501">
              <a:extLst>
                <a:ext uri="{FF2B5EF4-FFF2-40B4-BE49-F238E27FC236}">
                  <a16:creationId xmlns:a16="http://schemas.microsoft.com/office/drawing/2014/main" id="{0A90A9BD-A237-4DC0-9DE0-3B96A11135DF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3" name="자유형: 도형 502">
              <a:extLst>
                <a:ext uri="{FF2B5EF4-FFF2-40B4-BE49-F238E27FC236}">
                  <a16:creationId xmlns:a16="http://schemas.microsoft.com/office/drawing/2014/main" id="{23316400-65F4-42C1-A71A-2ABD0004C5BB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4" name="자유형: 도형 503">
              <a:extLst>
                <a:ext uri="{FF2B5EF4-FFF2-40B4-BE49-F238E27FC236}">
                  <a16:creationId xmlns:a16="http://schemas.microsoft.com/office/drawing/2014/main" id="{747C9056-C7C5-41B2-B271-FABCA68F46F2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5" name="자유형: 도형 504">
              <a:extLst>
                <a:ext uri="{FF2B5EF4-FFF2-40B4-BE49-F238E27FC236}">
                  <a16:creationId xmlns:a16="http://schemas.microsoft.com/office/drawing/2014/main" id="{9083107B-47CA-4348-B9CB-85C9D6A9835C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6" name="자유형: 도형 505">
              <a:extLst>
                <a:ext uri="{FF2B5EF4-FFF2-40B4-BE49-F238E27FC236}">
                  <a16:creationId xmlns:a16="http://schemas.microsoft.com/office/drawing/2014/main" id="{E974DC2E-A34E-47C1-A992-C91DCF0F78B5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7" name="자유형: 도형 506">
              <a:extLst>
                <a:ext uri="{FF2B5EF4-FFF2-40B4-BE49-F238E27FC236}">
                  <a16:creationId xmlns:a16="http://schemas.microsoft.com/office/drawing/2014/main" id="{397B8B49-5559-4988-8842-7042984EE53C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8" name="자유형: 도형 507">
              <a:extLst>
                <a:ext uri="{FF2B5EF4-FFF2-40B4-BE49-F238E27FC236}">
                  <a16:creationId xmlns:a16="http://schemas.microsoft.com/office/drawing/2014/main" id="{F502AE23-05ED-4911-B7A8-C99465ECD4BE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9" name="자유형: 도형 508">
              <a:extLst>
                <a:ext uri="{FF2B5EF4-FFF2-40B4-BE49-F238E27FC236}">
                  <a16:creationId xmlns:a16="http://schemas.microsoft.com/office/drawing/2014/main" id="{6CE312DE-5B7E-44B7-8F6D-7933FE2C40F1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0" name="자유형: 도형 509">
              <a:extLst>
                <a:ext uri="{FF2B5EF4-FFF2-40B4-BE49-F238E27FC236}">
                  <a16:creationId xmlns:a16="http://schemas.microsoft.com/office/drawing/2014/main" id="{F70F8B9F-921C-434F-B8D6-D9D91BD24B0C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1" name="자유형: 도형 510">
              <a:extLst>
                <a:ext uri="{FF2B5EF4-FFF2-40B4-BE49-F238E27FC236}">
                  <a16:creationId xmlns:a16="http://schemas.microsoft.com/office/drawing/2014/main" id="{A6B94E55-EC27-4E79-9301-0EBC55130BD5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2" name="자유형: 도형 511">
              <a:extLst>
                <a:ext uri="{FF2B5EF4-FFF2-40B4-BE49-F238E27FC236}">
                  <a16:creationId xmlns:a16="http://schemas.microsoft.com/office/drawing/2014/main" id="{8CECDFC4-3FB7-4200-B3D8-19E949F41D9C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3" name="자유형: 도형 512">
              <a:extLst>
                <a:ext uri="{FF2B5EF4-FFF2-40B4-BE49-F238E27FC236}">
                  <a16:creationId xmlns:a16="http://schemas.microsoft.com/office/drawing/2014/main" id="{ACB0ACCC-39C8-4C17-B4DC-CE2EC48EE0B5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4" name="자유형: 도형 513">
              <a:extLst>
                <a:ext uri="{FF2B5EF4-FFF2-40B4-BE49-F238E27FC236}">
                  <a16:creationId xmlns:a16="http://schemas.microsoft.com/office/drawing/2014/main" id="{32016874-DA95-47E0-9AF9-AB5C36EE7394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5" name="자유형: 도형 514">
              <a:extLst>
                <a:ext uri="{FF2B5EF4-FFF2-40B4-BE49-F238E27FC236}">
                  <a16:creationId xmlns:a16="http://schemas.microsoft.com/office/drawing/2014/main" id="{FB0D1879-2378-4C6A-AEFD-1CE1ED9B18E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6" name="자유형: 도형 515">
              <a:extLst>
                <a:ext uri="{FF2B5EF4-FFF2-40B4-BE49-F238E27FC236}">
                  <a16:creationId xmlns:a16="http://schemas.microsoft.com/office/drawing/2014/main" id="{CC9DE526-55AC-4141-AA89-1DE429A3D1AF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7" name="자유형: 도형 516">
              <a:extLst>
                <a:ext uri="{FF2B5EF4-FFF2-40B4-BE49-F238E27FC236}">
                  <a16:creationId xmlns:a16="http://schemas.microsoft.com/office/drawing/2014/main" id="{B5708D4D-0B62-4608-BD27-BE5DFBC1ABE3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8" name="자유형: 도형 517">
              <a:extLst>
                <a:ext uri="{FF2B5EF4-FFF2-40B4-BE49-F238E27FC236}">
                  <a16:creationId xmlns:a16="http://schemas.microsoft.com/office/drawing/2014/main" id="{61C963B0-0454-4219-9E1D-DD57B6E90314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9" name="자유형: 도형 518">
              <a:extLst>
                <a:ext uri="{FF2B5EF4-FFF2-40B4-BE49-F238E27FC236}">
                  <a16:creationId xmlns:a16="http://schemas.microsoft.com/office/drawing/2014/main" id="{9BAE7A4E-2018-4B14-8BF4-E21A110498B3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0" name="자유형: 도형 519">
              <a:extLst>
                <a:ext uri="{FF2B5EF4-FFF2-40B4-BE49-F238E27FC236}">
                  <a16:creationId xmlns:a16="http://schemas.microsoft.com/office/drawing/2014/main" id="{EB3FBCF2-3E66-4442-9A35-F02813B3810C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1" name="자유형: 도형 520">
              <a:extLst>
                <a:ext uri="{FF2B5EF4-FFF2-40B4-BE49-F238E27FC236}">
                  <a16:creationId xmlns:a16="http://schemas.microsoft.com/office/drawing/2014/main" id="{23B1A1D4-1A1E-4130-BCAB-EF888FB2653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2" name="자유형: 도형 521">
              <a:extLst>
                <a:ext uri="{FF2B5EF4-FFF2-40B4-BE49-F238E27FC236}">
                  <a16:creationId xmlns:a16="http://schemas.microsoft.com/office/drawing/2014/main" id="{0777080C-6CE9-401E-84AF-265E4C90CC94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3" name="자유형: 도형 522">
              <a:extLst>
                <a:ext uri="{FF2B5EF4-FFF2-40B4-BE49-F238E27FC236}">
                  <a16:creationId xmlns:a16="http://schemas.microsoft.com/office/drawing/2014/main" id="{7D17112B-2703-4BDD-B20F-B7548EC04390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4" name="자유형: 도형 523">
              <a:extLst>
                <a:ext uri="{FF2B5EF4-FFF2-40B4-BE49-F238E27FC236}">
                  <a16:creationId xmlns:a16="http://schemas.microsoft.com/office/drawing/2014/main" id="{B7AD802F-DEEC-450D-BB9E-A702AD7BFA6D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5" name="자유형: 도형 524">
              <a:extLst>
                <a:ext uri="{FF2B5EF4-FFF2-40B4-BE49-F238E27FC236}">
                  <a16:creationId xmlns:a16="http://schemas.microsoft.com/office/drawing/2014/main" id="{D9025DC0-A740-4C2F-A87B-9152087376F0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6" name="자유형: 도형 525">
              <a:extLst>
                <a:ext uri="{FF2B5EF4-FFF2-40B4-BE49-F238E27FC236}">
                  <a16:creationId xmlns:a16="http://schemas.microsoft.com/office/drawing/2014/main" id="{652C417C-5375-46A1-968A-424CB188C169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7" name="자유형: 도형 526">
              <a:extLst>
                <a:ext uri="{FF2B5EF4-FFF2-40B4-BE49-F238E27FC236}">
                  <a16:creationId xmlns:a16="http://schemas.microsoft.com/office/drawing/2014/main" id="{A887A94A-F3D0-4564-8FAD-D336FFEA338A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8" name="자유형: 도형 527">
              <a:extLst>
                <a:ext uri="{FF2B5EF4-FFF2-40B4-BE49-F238E27FC236}">
                  <a16:creationId xmlns:a16="http://schemas.microsoft.com/office/drawing/2014/main" id="{4628F4DA-4DF0-4E42-8296-0FA0886D68B0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9" name="자유형: 도형 528">
              <a:extLst>
                <a:ext uri="{FF2B5EF4-FFF2-40B4-BE49-F238E27FC236}">
                  <a16:creationId xmlns:a16="http://schemas.microsoft.com/office/drawing/2014/main" id="{381A1159-6502-47AD-8804-DB9D2DE46A29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0" name="자유형: 도형 529">
              <a:extLst>
                <a:ext uri="{FF2B5EF4-FFF2-40B4-BE49-F238E27FC236}">
                  <a16:creationId xmlns:a16="http://schemas.microsoft.com/office/drawing/2014/main" id="{A1A474AF-45BF-4BE9-A066-E8C5EC28E135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1" name="자유형: 도형 530">
              <a:extLst>
                <a:ext uri="{FF2B5EF4-FFF2-40B4-BE49-F238E27FC236}">
                  <a16:creationId xmlns:a16="http://schemas.microsoft.com/office/drawing/2014/main" id="{B12D6E29-FB11-491B-BCF8-24B043B4FC3B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2" name="자유형: 도형 531">
              <a:extLst>
                <a:ext uri="{FF2B5EF4-FFF2-40B4-BE49-F238E27FC236}">
                  <a16:creationId xmlns:a16="http://schemas.microsoft.com/office/drawing/2014/main" id="{33055828-467F-455C-962B-A668076D5149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3" name="자유형: 도형 532">
              <a:extLst>
                <a:ext uri="{FF2B5EF4-FFF2-40B4-BE49-F238E27FC236}">
                  <a16:creationId xmlns:a16="http://schemas.microsoft.com/office/drawing/2014/main" id="{5465845B-02F1-4AA3-950C-78859560C334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4" name="자유형: 도형 533">
              <a:extLst>
                <a:ext uri="{FF2B5EF4-FFF2-40B4-BE49-F238E27FC236}">
                  <a16:creationId xmlns:a16="http://schemas.microsoft.com/office/drawing/2014/main" id="{BE1C2262-9FC0-4D50-8D13-75373A94257A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5" name="자유형: 도형 534">
              <a:extLst>
                <a:ext uri="{FF2B5EF4-FFF2-40B4-BE49-F238E27FC236}">
                  <a16:creationId xmlns:a16="http://schemas.microsoft.com/office/drawing/2014/main" id="{EFBE68C4-84C5-44BA-9481-32D0C65C4C2A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6" name="자유형: 도형 535">
              <a:extLst>
                <a:ext uri="{FF2B5EF4-FFF2-40B4-BE49-F238E27FC236}">
                  <a16:creationId xmlns:a16="http://schemas.microsoft.com/office/drawing/2014/main" id="{5F7F1FD1-2A3F-4F07-85CB-778ABF0576F9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7" name="자유형: 도형 536">
              <a:extLst>
                <a:ext uri="{FF2B5EF4-FFF2-40B4-BE49-F238E27FC236}">
                  <a16:creationId xmlns:a16="http://schemas.microsoft.com/office/drawing/2014/main" id="{C7EDF655-C101-4F66-B600-0ACA3967279A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8" name="자유형: 도형 537">
              <a:extLst>
                <a:ext uri="{FF2B5EF4-FFF2-40B4-BE49-F238E27FC236}">
                  <a16:creationId xmlns:a16="http://schemas.microsoft.com/office/drawing/2014/main" id="{6694312F-056A-4BB8-936C-1E630D272664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9" name="자유형: 도형 538">
              <a:extLst>
                <a:ext uri="{FF2B5EF4-FFF2-40B4-BE49-F238E27FC236}">
                  <a16:creationId xmlns:a16="http://schemas.microsoft.com/office/drawing/2014/main" id="{B282F0CC-DB69-4E5D-AF17-227F1031496C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0" name="자유형: 도형 539">
              <a:extLst>
                <a:ext uri="{FF2B5EF4-FFF2-40B4-BE49-F238E27FC236}">
                  <a16:creationId xmlns:a16="http://schemas.microsoft.com/office/drawing/2014/main" id="{7DDB3076-8C70-4EFB-9110-45DA0DC3D59E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1" name="자유형: 도형 540">
              <a:extLst>
                <a:ext uri="{FF2B5EF4-FFF2-40B4-BE49-F238E27FC236}">
                  <a16:creationId xmlns:a16="http://schemas.microsoft.com/office/drawing/2014/main" id="{D218446D-7FF8-4EEF-946C-D56CCFC0BBB6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2" name="자유형: 도형 541">
              <a:extLst>
                <a:ext uri="{FF2B5EF4-FFF2-40B4-BE49-F238E27FC236}">
                  <a16:creationId xmlns:a16="http://schemas.microsoft.com/office/drawing/2014/main" id="{079E5370-74A6-49B3-8566-6C196F6BB56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3" name="자유형: 도형 542">
              <a:extLst>
                <a:ext uri="{FF2B5EF4-FFF2-40B4-BE49-F238E27FC236}">
                  <a16:creationId xmlns:a16="http://schemas.microsoft.com/office/drawing/2014/main" id="{3EBF0FCE-0D97-4B0E-BB35-8CDB531A1247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44" name="TextBox 543">
            <a:extLst>
              <a:ext uri="{FF2B5EF4-FFF2-40B4-BE49-F238E27FC236}">
                <a16:creationId xmlns:a16="http://schemas.microsoft.com/office/drawing/2014/main" id="{FFDE1F7A-8B2D-4B2A-9872-5E01B593FAC0}"/>
              </a:ext>
            </a:extLst>
          </p:cNvPr>
          <p:cNvSpPr txBox="1"/>
          <p:nvPr/>
        </p:nvSpPr>
        <p:spPr>
          <a:xfrm>
            <a:off x="679014" y="6321351"/>
            <a:ext cx="855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622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CB33BF3-AC08-48E9-BD38-7C68D475E261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4B5244E-585B-4814-AF49-E2CA3BD274E2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433D02F-8F81-4B24-9FE6-384CE2F83BD8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0C52DED-5B41-49FC-98B7-07A4555B7EA2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4565BD5-6D4A-45CB-8206-31901EF6BF74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5F9F3B-7965-4939-9B9A-96DC843C60B4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603343-027C-4F25-82FE-202ABCEF2203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7BF20E-D539-4B59-BF4E-8E9105F0E210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7A55B0-61A1-409C-8BDC-BAD1FF66D532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A2ECFD-2BD6-4014-8268-EBF7620563DD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BCD787-07DB-4F70-BA6F-26C897DA61F7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0C9E6E7-3BBF-4241-9A33-FC38D70744CF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AA08569-7E47-44F7-86BE-CEE555D004E0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4E96A06-A75E-4AC1-87F6-886FB3FEAD76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8B8100-AE05-405B-ACF9-13DF73E0B874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2D50579-36D6-4A4F-BFE0-04D9723D12B6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C2DF224-26AE-4F2F-A58D-0BE1C75EF1DD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17C2652-5FE2-4875-B3A3-FAF7D978B6D2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7E3AAFA-5DBB-4151-9930-46378CD1F938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E8E757-A9A1-4AB8-BA4B-F1133036C869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113324-4CF7-4A84-B8D3-900E7FBDF03D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462577-F7C2-4F07-9D95-010F444BF472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004B5A-8FAF-4346-9164-244B5768D9DA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3BC439-803E-4014-ADEB-5B0B679DADD3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397531-7634-4F1A-8940-6C8C717121FD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611BF8-75CE-4F84-A400-9FFA2FCCF3F0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92814D-1DE7-4C9A-90AC-FB64A5F1D897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87B575-237D-4B5C-9842-04EDD5D3F7F2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1A03E4-AAF4-41C8-865C-1CB299B638F3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26C508-92FD-40AB-ACFC-D8B398404C64}"/>
              </a:ext>
            </a:extLst>
          </p:cNvPr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B9068E-4F13-4336-B718-563FE3D298EC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F86CD8-324F-4A5C-96F3-5ABB222C688B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58301F-C8B0-4595-AFC1-E9F0012A10D6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0F02DF-6919-4487-B9B7-40C315183EC5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6AF3225-C231-4EFC-9C35-78943EC6BB84}"/>
              </a:ext>
            </a:extLst>
          </p:cNvPr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3FE49E0-D5B5-46F8-AF88-3A0A4EA3376E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539B728-3586-44A8-BA8E-AFCDD1B6BFCB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E94F187-E48D-4C2B-A4F0-DE2CB40B976B}"/>
              </a:ext>
            </a:extLst>
          </p:cNvPr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0191A0B-78DD-4CF8-98F3-044DFE2DE958}"/>
              </a:ext>
            </a:extLst>
          </p:cNvPr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7399C49-1427-4B93-AC64-F448C98C28DD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6CFAA3-D733-4225-9101-8D1A5508A57A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C16CDD-9D6A-4269-885D-3721299680B6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5081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2568F88-8568-4B87-997A-D33BDA0BA18D}"/>
              </a:ext>
            </a:extLst>
          </p:cNvPr>
          <p:cNvCxnSpPr/>
          <p:nvPr/>
        </p:nvCxnSpPr>
        <p:spPr>
          <a:xfrm>
            <a:off x="790465" y="5242737"/>
            <a:ext cx="10795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70608BF-6F0C-4C46-9B70-8D1DABDBEA5A}"/>
              </a:ext>
            </a:extLst>
          </p:cNvPr>
          <p:cNvGrpSpPr/>
          <p:nvPr/>
        </p:nvGrpSpPr>
        <p:grpSpPr>
          <a:xfrm>
            <a:off x="1030015" y="4996277"/>
            <a:ext cx="1587500" cy="1078827"/>
            <a:chOff x="938050" y="4909740"/>
            <a:chExt cx="1587500" cy="107882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94F4E02-0B53-4D12-B491-CF405B27D411}"/>
                </a:ext>
              </a:extLst>
            </p:cNvPr>
            <p:cNvSpPr txBox="1"/>
            <p:nvPr/>
          </p:nvSpPr>
          <p:spPr>
            <a:xfrm>
              <a:off x="938050" y="5619235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2016</a:t>
              </a:r>
              <a:endParaRPr lang="ko-KR" altLang="en-US" b="1" dirty="0"/>
            </a:p>
          </p:txBody>
        </p:sp>
        <p:sp>
          <p:nvSpPr>
            <p:cNvPr id="70" name="눈물 방울 69">
              <a:extLst>
                <a:ext uri="{FF2B5EF4-FFF2-40B4-BE49-F238E27FC236}">
                  <a16:creationId xmlns:a16="http://schemas.microsoft.com/office/drawing/2014/main" id="{A67B5F5E-EA87-4618-BCE1-285014826BAB}"/>
                </a:ext>
              </a:extLst>
            </p:cNvPr>
            <p:cNvSpPr/>
            <p:nvPr/>
          </p:nvSpPr>
          <p:spPr>
            <a:xfrm rot="8100000">
              <a:off x="1544335" y="4909740"/>
              <a:ext cx="374929" cy="374929"/>
            </a:xfrm>
            <a:prstGeom prst="teardrop">
              <a:avLst>
                <a:gd name="adj" fmla="val 15989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75E7C5F-BA5A-4B82-9D75-C0AA1E58B0CF}"/>
              </a:ext>
            </a:extLst>
          </p:cNvPr>
          <p:cNvGrpSpPr/>
          <p:nvPr/>
        </p:nvGrpSpPr>
        <p:grpSpPr>
          <a:xfrm>
            <a:off x="3167227" y="4996276"/>
            <a:ext cx="1587500" cy="1078827"/>
            <a:chOff x="4351020" y="4909739"/>
            <a:chExt cx="1587500" cy="107882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342B503-0CD0-4613-986F-CBE7850D638E}"/>
                </a:ext>
              </a:extLst>
            </p:cNvPr>
            <p:cNvSpPr txBox="1"/>
            <p:nvPr/>
          </p:nvSpPr>
          <p:spPr>
            <a:xfrm>
              <a:off x="4351020" y="5619234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2017</a:t>
              </a:r>
              <a:endParaRPr lang="ko-KR" altLang="en-US" b="1" dirty="0"/>
            </a:p>
          </p:txBody>
        </p:sp>
        <p:sp>
          <p:nvSpPr>
            <p:cNvPr id="73" name="눈물 방울 72">
              <a:extLst>
                <a:ext uri="{FF2B5EF4-FFF2-40B4-BE49-F238E27FC236}">
                  <a16:creationId xmlns:a16="http://schemas.microsoft.com/office/drawing/2014/main" id="{1911ED51-5BEB-4550-9F60-CFFC7D71A63D}"/>
                </a:ext>
              </a:extLst>
            </p:cNvPr>
            <p:cNvSpPr/>
            <p:nvPr/>
          </p:nvSpPr>
          <p:spPr>
            <a:xfrm rot="8100000">
              <a:off x="4960481" y="4909739"/>
              <a:ext cx="374929" cy="374929"/>
            </a:xfrm>
            <a:prstGeom prst="teardrop">
              <a:avLst>
                <a:gd name="adj" fmla="val 15989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34B1E8E-4F7C-4B7E-BC48-807CB08BC89A}"/>
              </a:ext>
            </a:extLst>
          </p:cNvPr>
          <p:cNvGrpSpPr/>
          <p:nvPr/>
        </p:nvGrpSpPr>
        <p:grpSpPr>
          <a:xfrm>
            <a:off x="5304439" y="4996276"/>
            <a:ext cx="1587500" cy="1078827"/>
            <a:chOff x="6062980" y="4909739"/>
            <a:chExt cx="1587500" cy="107882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1731B94-B3FD-4CB6-9402-3449D6D32EAD}"/>
                </a:ext>
              </a:extLst>
            </p:cNvPr>
            <p:cNvSpPr txBox="1"/>
            <p:nvPr/>
          </p:nvSpPr>
          <p:spPr>
            <a:xfrm>
              <a:off x="6062980" y="5619234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2018</a:t>
              </a:r>
              <a:endParaRPr lang="ko-KR" altLang="en-US" b="1" dirty="0"/>
            </a:p>
          </p:txBody>
        </p:sp>
        <p:sp>
          <p:nvSpPr>
            <p:cNvPr id="76" name="눈물 방울 75">
              <a:extLst>
                <a:ext uri="{FF2B5EF4-FFF2-40B4-BE49-F238E27FC236}">
                  <a16:creationId xmlns:a16="http://schemas.microsoft.com/office/drawing/2014/main" id="{6583D67D-B8B7-440D-975E-D482909289BB}"/>
                </a:ext>
              </a:extLst>
            </p:cNvPr>
            <p:cNvSpPr/>
            <p:nvPr/>
          </p:nvSpPr>
          <p:spPr>
            <a:xfrm rot="8100000">
              <a:off x="6675617" y="4909739"/>
              <a:ext cx="374929" cy="374929"/>
            </a:xfrm>
            <a:prstGeom prst="teardrop">
              <a:avLst>
                <a:gd name="adj" fmla="val 15989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5715D17-24CA-4D99-A7AB-FF9ADD9C5828}"/>
              </a:ext>
            </a:extLst>
          </p:cNvPr>
          <p:cNvGrpSpPr/>
          <p:nvPr/>
        </p:nvGrpSpPr>
        <p:grpSpPr>
          <a:xfrm>
            <a:off x="7441651" y="4996276"/>
            <a:ext cx="1587500" cy="1078827"/>
            <a:chOff x="7774940" y="4909739"/>
            <a:chExt cx="1587500" cy="107882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C10C72E-39C4-40E3-9529-8C682DA6ACC4}"/>
                </a:ext>
              </a:extLst>
            </p:cNvPr>
            <p:cNvSpPr txBox="1"/>
            <p:nvPr/>
          </p:nvSpPr>
          <p:spPr>
            <a:xfrm>
              <a:off x="7774940" y="5619234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2019</a:t>
              </a:r>
              <a:endParaRPr lang="ko-KR" altLang="en-US" b="1" dirty="0"/>
            </a:p>
          </p:txBody>
        </p:sp>
        <p:sp>
          <p:nvSpPr>
            <p:cNvPr id="79" name="눈물 방울 78">
              <a:extLst>
                <a:ext uri="{FF2B5EF4-FFF2-40B4-BE49-F238E27FC236}">
                  <a16:creationId xmlns:a16="http://schemas.microsoft.com/office/drawing/2014/main" id="{F0D5F0FF-DA4B-4849-96EE-A013738E5E88}"/>
                </a:ext>
              </a:extLst>
            </p:cNvPr>
            <p:cNvSpPr/>
            <p:nvPr/>
          </p:nvSpPr>
          <p:spPr>
            <a:xfrm rot="8100000">
              <a:off x="8390753" y="4909739"/>
              <a:ext cx="374929" cy="374929"/>
            </a:xfrm>
            <a:prstGeom prst="teardrop">
              <a:avLst>
                <a:gd name="adj" fmla="val 15989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285B500-C328-400E-A972-7B70B28BB660}"/>
              </a:ext>
            </a:extLst>
          </p:cNvPr>
          <p:cNvGrpSpPr/>
          <p:nvPr/>
        </p:nvGrpSpPr>
        <p:grpSpPr>
          <a:xfrm>
            <a:off x="9578865" y="4996276"/>
            <a:ext cx="1587500" cy="1078827"/>
            <a:chOff x="9486900" y="4909739"/>
            <a:chExt cx="1587500" cy="107882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3A02B7B-8126-436A-A93E-7F1543822C7E}"/>
                </a:ext>
              </a:extLst>
            </p:cNvPr>
            <p:cNvSpPr txBox="1"/>
            <p:nvPr/>
          </p:nvSpPr>
          <p:spPr>
            <a:xfrm>
              <a:off x="9486900" y="5619234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2020</a:t>
              </a:r>
              <a:endParaRPr lang="ko-KR" altLang="en-US" b="1" dirty="0"/>
            </a:p>
          </p:txBody>
        </p:sp>
        <p:sp>
          <p:nvSpPr>
            <p:cNvPr id="82" name="눈물 방울 81">
              <a:extLst>
                <a:ext uri="{FF2B5EF4-FFF2-40B4-BE49-F238E27FC236}">
                  <a16:creationId xmlns:a16="http://schemas.microsoft.com/office/drawing/2014/main" id="{EF52E036-14BD-40DC-8A43-80367E5F9C1F}"/>
                </a:ext>
              </a:extLst>
            </p:cNvPr>
            <p:cNvSpPr/>
            <p:nvPr/>
          </p:nvSpPr>
          <p:spPr>
            <a:xfrm rot="8100000">
              <a:off x="10105889" y="4909739"/>
              <a:ext cx="374929" cy="374929"/>
            </a:xfrm>
            <a:prstGeom prst="teardrop">
              <a:avLst>
                <a:gd name="adj" fmla="val 15989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C99B846-1982-45A2-8D95-E34283C1B267}"/>
              </a:ext>
            </a:extLst>
          </p:cNvPr>
          <p:cNvSpPr txBox="1"/>
          <p:nvPr/>
        </p:nvSpPr>
        <p:spPr>
          <a:xfrm>
            <a:off x="856104" y="3802460"/>
            <a:ext cx="1907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하나에 풀이 무성할 언덕 벌레는 둘 버리었습니다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이웃 이네들은 벌써 우는 자랑처럼 불러 듯합니다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41DB4AE-8217-49D5-B64B-2724AC245941}"/>
              </a:ext>
            </a:extLst>
          </p:cNvPr>
          <p:cNvSpPr txBox="1"/>
          <p:nvPr/>
        </p:nvSpPr>
        <p:spPr>
          <a:xfrm>
            <a:off x="2993331" y="3802459"/>
            <a:ext cx="1907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하나에 풀이 무성할 언덕 벌레는 둘 버리었습니다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이웃 이네들은 벌써 우는 자랑처럼 불러 듯합니다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F458306-8CF2-42E0-B113-BD427CF36ACF}"/>
              </a:ext>
            </a:extLst>
          </p:cNvPr>
          <p:cNvSpPr txBox="1"/>
          <p:nvPr/>
        </p:nvSpPr>
        <p:spPr>
          <a:xfrm>
            <a:off x="5130558" y="3802458"/>
            <a:ext cx="1907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하나에 풀이 무성할 언덕 벌레는 둘 버리었습니다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이웃 이네들은 벌써 우는 자랑처럼 불러 듯합니다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09DC14-5CD8-4E92-8CD0-E0C4FB580316}"/>
              </a:ext>
            </a:extLst>
          </p:cNvPr>
          <p:cNvSpPr txBox="1"/>
          <p:nvPr/>
        </p:nvSpPr>
        <p:spPr>
          <a:xfrm>
            <a:off x="7267785" y="3802457"/>
            <a:ext cx="1907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하나에 풀이 무성할 언덕 벌레는 둘 버리었습니다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이웃 이네들은 벌써 우는 자랑처럼 불러 듯합니다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22DCC5-67EC-4F2F-84E8-4DB6ADCAA891}"/>
              </a:ext>
            </a:extLst>
          </p:cNvPr>
          <p:cNvSpPr txBox="1"/>
          <p:nvPr/>
        </p:nvSpPr>
        <p:spPr>
          <a:xfrm>
            <a:off x="9405011" y="3802456"/>
            <a:ext cx="1907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하나에 풀이 무성할 언덕 벌레는 둘 버리었습니다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이웃 이네들은 벌써 우는 자랑처럼 불러 듯합니다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8E4C06C-1EA0-4F21-B30C-0B0E804F4391}"/>
              </a:ext>
            </a:extLst>
          </p:cNvPr>
          <p:cNvSpPr/>
          <p:nvPr/>
        </p:nvSpPr>
        <p:spPr>
          <a:xfrm>
            <a:off x="955565" y="2680395"/>
            <a:ext cx="1755777" cy="1002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D2D8E06-2A4C-417C-8457-BD71B1404E19}"/>
              </a:ext>
            </a:extLst>
          </p:cNvPr>
          <p:cNvSpPr/>
          <p:nvPr/>
        </p:nvSpPr>
        <p:spPr>
          <a:xfrm>
            <a:off x="3086838" y="2680395"/>
            <a:ext cx="1755777" cy="1002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151ACA2-B0A0-4D98-B8C1-28B5C96CC750}"/>
              </a:ext>
            </a:extLst>
          </p:cNvPr>
          <p:cNvSpPr/>
          <p:nvPr/>
        </p:nvSpPr>
        <p:spPr>
          <a:xfrm>
            <a:off x="5218111" y="2680395"/>
            <a:ext cx="1755777" cy="1002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8C6DE63-F8FE-4558-A75F-3EBA057103FF}"/>
              </a:ext>
            </a:extLst>
          </p:cNvPr>
          <p:cNvSpPr/>
          <p:nvPr/>
        </p:nvSpPr>
        <p:spPr>
          <a:xfrm>
            <a:off x="7349384" y="2680395"/>
            <a:ext cx="1755777" cy="1002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F8AD12E-62B4-4E4E-99A0-54A98B1A9D06}"/>
              </a:ext>
            </a:extLst>
          </p:cNvPr>
          <p:cNvSpPr/>
          <p:nvPr/>
        </p:nvSpPr>
        <p:spPr>
          <a:xfrm>
            <a:off x="9480655" y="2680395"/>
            <a:ext cx="1755777" cy="1002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DCC8D0D-5EC7-4642-A522-3622D6CE97A3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BF8C198-8248-405D-A1A4-A7E45DCD518B}"/>
              </a:ext>
            </a:extLst>
          </p:cNvPr>
          <p:cNvGrpSpPr/>
          <p:nvPr/>
        </p:nvGrpSpPr>
        <p:grpSpPr>
          <a:xfrm>
            <a:off x="609600" y="1419529"/>
            <a:ext cx="2611390" cy="711992"/>
            <a:chOff x="389355" y="547877"/>
            <a:chExt cx="2611390" cy="82372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52329FB-8A96-48DD-AE78-2AF1CEFB982A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C0164F9-63F6-4C0B-B402-518F3E8A91C0}"/>
                </a:ext>
              </a:extLst>
            </p:cNvPr>
            <p:cNvSpPr txBox="1"/>
            <p:nvPr/>
          </p:nvSpPr>
          <p:spPr>
            <a:xfrm>
              <a:off x="488963" y="701559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248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BF17E7-CD4F-4FE8-89C3-C65DAE35C451}"/>
              </a:ext>
            </a:extLst>
          </p:cNvPr>
          <p:cNvGrpSpPr/>
          <p:nvPr/>
        </p:nvGrpSpPr>
        <p:grpSpPr>
          <a:xfrm>
            <a:off x="309001" y="1378532"/>
            <a:ext cx="11142264" cy="1511617"/>
            <a:chOff x="1537048" y="1513659"/>
            <a:chExt cx="10533032" cy="151161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34246B-1F01-435D-A50B-0C670567AECC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16025B-0CB8-4E80-A587-06707B144496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DB031B-DA08-4E1C-94DF-F9135C1ECFA7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내용을 입력하세요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2DCDDCA-24E2-41E4-8EB4-608E39DA6A77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6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봄이 아무 아스라히 한 추억과 묻힌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별빛이 써 같이 별 시와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된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내일 써 별 책상을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묻힌 했던 별 말 봄이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다 위에 그리워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봄이 </a:t>
              </a:r>
              <a:r>
                <a:rPr lang="ko-KR" altLang="en-US" sz="1600" spc="-150" dirty="0" err="1"/>
                <a:t>헤일</a:t>
              </a:r>
              <a:r>
                <a:rPr lang="ko-KR" altLang="en-US" sz="1600" spc="-150" dirty="0"/>
                <a:t> 딴은 별 무덤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이름과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비둘기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못 까닭입니다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노새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 err="1"/>
                <a:t>라이너</a:t>
              </a:r>
              <a:r>
                <a:rPr lang="ko-KR" altLang="en-US" sz="1600" spc="-150" dirty="0"/>
                <a:t> 가을 위에도 하나에 </a:t>
              </a:r>
              <a:r>
                <a:rPr lang="ko-KR" altLang="en-US" sz="1600" spc="-150" dirty="0" err="1"/>
                <a:t>프랑시스</a:t>
              </a:r>
              <a:r>
                <a:rPr lang="ko-KR" altLang="en-US" sz="1600" spc="-150" dirty="0"/>
                <a:t> 가득 버리었습니다</a:t>
              </a:r>
              <a:r>
                <a:rPr lang="en-US" altLang="ko-KR" sz="1600" spc="-150" dirty="0"/>
                <a:t>. </a:t>
              </a:r>
              <a:endParaRPr lang="ko-KR" altLang="en-US" sz="1600" spc="-15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199E73E-EC6F-4A45-9600-FFB8926B2BA8}"/>
              </a:ext>
            </a:extLst>
          </p:cNvPr>
          <p:cNvGrpSpPr/>
          <p:nvPr/>
        </p:nvGrpSpPr>
        <p:grpSpPr>
          <a:xfrm>
            <a:off x="309001" y="3270831"/>
            <a:ext cx="11142264" cy="1511617"/>
            <a:chOff x="1537048" y="1513659"/>
            <a:chExt cx="10533032" cy="151161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935CAE6-A040-439C-A897-D5A5FFD3FA9B}"/>
                </a:ext>
              </a:extLst>
            </p:cNvPr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7FF8C75-2005-43F4-AF9B-6C44A81F3CAA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157C24-5C2E-48B4-B42F-C9A40EDAFAAD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내용을 입력하세요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4A0E4F0-84AC-4FBE-8182-12DA92930689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6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봄이 아무 아스라히 한 추억과 묻힌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별빛이 써 같이 별 시와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된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내일 써 별 책상을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묻힌 했던 별 말 봄이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다 위에 그리워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봄이 </a:t>
              </a:r>
              <a:r>
                <a:rPr lang="ko-KR" altLang="en-US" sz="1600" spc="-150" dirty="0" err="1"/>
                <a:t>헤일</a:t>
              </a:r>
              <a:r>
                <a:rPr lang="ko-KR" altLang="en-US" sz="1600" spc="-150" dirty="0"/>
                <a:t> 딴은 별 무덤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이름과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비둘기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못 까닭입니다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노새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 err="1"/>
                <a:t>라이너</a:t>
              </a:r>
              <a:r>
                <a:rPr lang="ko-KR" altLang="en-US" sz="1600" spc="-150" dirty="0"/>
                <a:t> 가을 위에도 하나에 </a:t>
              </a:r>
              <a:r>
                <a:rPr lang="ko-KR" altLang="en-US" sz="1600" spc="-150" dirty="0" err="1"/>
                <a:t>프랑시스</a:t>
              </a:r>
              <a:r>
                <a:rPr lang="ko-KR" altLang="en-US" sz="1600" spc="-150" dirty="0"/>
                <a:t> 가득 버리었습니다</a:t>
              </a:r>
              <a:r>
                <a:rPr lang="en-US" altLang="ko-KR" sz="1600" spc="-150" dirty="0"/>
                <a:t>. </a:t>
              </a:r>
              <a:endParaRPr lang="ko-KR" altLang="en-US" sz="1600" spc="-15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CA22BAE-6978-46E9-B105-BDA689728159}"/>
              </a:ext>
            </a:extLst>
          </p:cNvPr>
          <p:cNvGrpSpPr/>
          <p:nvPr/>
        </p:nvGrpSpPr>
        <p:grpSpPr>
          <a:xfrm>
            <a:off x="309001" y="5170528"/>
            <a:ext cx="11142264" cy="1511617"/>
            <a:chOff x="1537048" y="1513659"/>
            <a:chExt cx="10533032" cy="151161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13D2304-0C28-4E98-A0CB-FF918EA75E32}"/>
                </a:ext>
              </a:extLst>
            </p:cNvPr>
            <p:cNvSpPr txBox="1"/>
            <p:nvPr/>
          </p:nvSpPr>
          <p:spPr>
            <a:xfrm>
              <a:off x="1537048" y="1559825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003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7C98D9-5A9B-4466-8150-C69D6278AD0B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BA50F1-6B00-4D53-8B03-740D670BCAB4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내용을 입력하세요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432FA23-3859-438F-9861-99788FD4FD5D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6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봄이 아무 아스라히 한 추억과 묻힌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별빛이 써 같이 별 시와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된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내일 써 별 책상을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묻힌 했던 별 말 봄이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다 위에 그리워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봄이 </a:t>
              </a:r>
              <a:r>
                <a:rPr lang="ko-KR" altLang="en-US" sz="1600" spc="-150" dirty="0" err="1"/>
                <a:t>헤일</a:t>
              </a:r>
              <a:r>
                <a:rPr lang="ko-KR" altLang="en-US" sz="1600" spc="-150" dirty="0"/>
                <a:t> 딴은 별 무덤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이름과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비둘기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못 까닭입니다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노새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 err="1"/>
                <a:t>라이너</a:t>
              </a:r>
              <a:r>
                <a:rPr lang="ko-KR" altLang="en-US" sz="1600" spc="-150" dirty="0"/>
                <a:t> 가을 위에도 하나에 </a:t>
              </a:r>
              <a:r>
                <a:rPr lang="ko-KR" altLang="en-US" sz="1600" spc="-150" dirty="0" err="1"/>
                <a:t>프랑시스</a:t>
              </a:r>
              <a:r>
                <a:rPr lang="ko-KR" altLang="en-US" sz="1600" spc="-150" dirty="0"/>
                <a:t> 가득 버리었습니다</a:t>
              </a:r>
              <a:r>
                <a:rPr lang="en-US" altLang="ko-KR" sz="1600" spc="-150" dirty="0"/>
                <a:t>. </a:t>
              </a:r>
              <a:endParaRPr lang="ko-KR" altLang="en-US" sz="1600" spc="-150" dirty="0"/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6FB3B66-8894-4543-BBA2-4BE35B23024B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58DDD-B392-4EF3-95CD-C4CC79C88F59}"/>
              </a:ext>
            </a:extLst>
          </p:cNvPr>
          <p:cNvCxnSpPr>
            <a:cxnSpLocks/>
          </p:cNvCxnSpPr>
          <p:nvPr/>
        </p:nvCxnSpPr>
        <p:spPr>
          <a:xfrm>
            <a:off x="309001" y="3073400"/>
            <a:ext cx="118829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348897F-B6E0-4460-8479-8E52BB2E1E35}"/>
              </a:ext>
            </a:extLst>
          </p:cNvPr>
          <p:cNvCxnSpPr>
            <a:cxnSpLocks/>
          </p:cNvCxnSpPr>
          <p:nvPr/>
        </p:nvCxnSpPr>
        <p:spPr>
          <a:xfrm>
            <a:off x="309001" y="4965700"/>
            <a:ext cx="118829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19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5500">
              <a:schemeClr val="accent4"/>
            </a:gs>
            <a:gs pos="51000">
              <a:schemeClr val="accent5"/>
            </a:gs>
            <a:gs pos="25000">
              <a:schemeClr val="accent3">
                <a:lumMod val="97000"/>
                <a:lumOff val="3000"/>
              </a:schemeClr>
            </a:gs>
            <a:gs pos="100000">
              <a:schemeClr val="accent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9FB2CA-5A71-4D2B-800E-F90AF1521AF1}"/>
              </a:ext>
            </a:extLst>
          </p:cNvPr>
          <p:cNvSpPr/>
          <p:nvPr/>
        </p:nvSpPr>
        <p:spPr>
          <a:xfrm>
            <a:off x="292100" y="304800"/>
            <a:ext cx="11582400" cy="6286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15C078D-0627-408F-9344-BB909A44440E}"/>
              </a:ext>
            </a:extLst>
          </p:cNvPr>
          <p:cNvSpPr/>
          <p:nvPr/>
        </p:nvSpPr>
        <p:spPr>
          <a:xfrm>
            <a:off x="1201479" y="1175367"/>
            <a:ext cx="9789042" cy="2127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521272F-6254-491A-8B49-6D4D42004F89}"/>
              </a:ext>
            </a:extLst>
          </p:cNvPr>
          <p:cNvSpPr/>
          <p:nvPr/>
        </p:nvSpPr>
        <p:spPr>
          <a:xfrm>
            <a:off x="1201479" y="3647429"/>
            <a:ext cx="9789042" cy="21272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B9C271-1021-40F9-889F-4D5C51225610}"/>
              </a:ext>
            </a:extLst>
          </p:cNvPr>
          <p:cNvSpPr txBox="1"/>
          <p:nvPr/>
        </p:nvSpPr>
        <p:spPr>
          <a:xfrm>
            <a:off x="4847838" y="2544001"/>
            <a:ext cx="249632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rgbClr val="40474D"/>
                </a:solidFill>
              </a:rPr>
              <a:t>VS.</a:t>
            </a:r>
            <a:endParaRPr lang="ko-KR" altLang="en-US" sz="11500" b="1" dirty="0">
              <a:solidFill>
                <a:srgbClr val="40474D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D99BA9-F340-4EDF-8040-E37D353A6564}"/>
              </a:ext>
            </a:extLst>
          </p:cNvPr>
          <p:cNvSpPr txBox="1"/>
          <p:nvPr/>
        </p:nvSpPr>
        <p:spPr>
          <a:xfrm>
            <a:off x="3862055" y="1823494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내용을 입력하세요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0B0C4A-F6C2-428B-9FBF-A53BFEC13C0B}"/>
              </a:ext>
            </a:extLst>
          </p:cNvPr>
          <p:cNvSpPr txBox="1"/>
          <p:nvPr/>
        </p:nvSpPr>
        <p:spPr>
          <a:xfrm>
            <a:off x="3862055" y="4335359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081262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3C859F-9D4F-4139-ADF5-94AC1B3814D8}"/>
              </a:ext>
            </a:extLst>
          </p:cNvPr>
          <p:cNvSpPr txBox="1"/>
          <p:nvPr/>
        </p:nvSpPr>
        <p:spPr>
          <a:xfrm>
            <a:off x="3680114" y="3103840"/>
            <a:ext cx="4831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C181BAA-BB52-4C98-8455-9A6A48C9E609}"/>
              </a:ext>
            </a:extLst>
          </p:cNvPr>
          <p:cNvSpPr/>
          <p:nvPr/>
        </p:nvSpPr>
        <p:spPr>
          <a:xfrm>
            <a:off x="1092200" y="2216150"/>
            <a:ext cx="9982200" cy="2425700"/>
          </a:xfrm>
          <a:prstGeom prst="bracketPair">
            <a:avLst>
              <a:gd name="adj" fmla="val 1090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33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5500">
              <a:schemeClr val="accent4"/>
            </a:gs>
            <a:gs pos="51000">
              <a:schemeClr val="accent5"/>
            </a:gs>
            <a:gs pos="25000">
              <a:schemeClr val="accent3">
                <a:lumMod val="97000"/>
                <a:lumOff val="3000"/>
              </a:schemeClr>
            </a:gs>
            <a:gs pos="100000">
              <a:schemeClr val="accent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9FB2CA-5A71-4D2B-800E-F90AF1521AF1}"/>
              </a:ext>
            </a:extLst>
          </p:cNvPr>
          <p:cNvSpPr/>
          <p:nvPr/>
        </p:nvSpPr>
        <p:spPr>
          <a:xfrm>
            <a:off x="292100" y="1974056"/>
            <a:ext cx="11582400" cy="290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3BC18-DCFF-45CB-A984-A3CE74CA754E}"/>
              </a:ext>
            </a:extLst>
          </p:cNvPr>
          <p:cNvSpPr txBox="1"/>
          <p:nvPr/>
        </p:nvSpPr>
        <p:spPr>
          <a:xfrm>
            <a:off x="3820501" y="3075057"/>
            <a:ext cx="4525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i="1" dirty="0"/>
              <a:t>메시지를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193231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5500">
              <a:schemeClr val="accent4"/>
            </a:gs>
            <a:gs pos="51000">
              <a:schemeClr val="accent5"/>
            </a:gs>
            <a:gs pos="25000">
              <a:schemeClr val="accent3">
                <a:lumMod val="97000"/>
                <a:lumOff val="3000"/>
              </a:schemeClr>
            </a:gs>
            <a:gs pos="100000">
              <a:schemeClr val="accent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AB85DA-60C1-4A98-A1CE-1EEB56F7E255}"/>
              </a:ext>
            </a:extLst>
          </p:cNvPr>
          <p:cNvSpPr/>
          <p:nvPr/>
        </p:nvSpPr>
        <p:spPr>
          <a:xfrm>
            <a:off x="3792955" y="2747210"/>
            <a:ext cx="4606089" cy="136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6AB5B-D0C9-4252-8238-74685E2076EF}"/>
              </a:ext>
            </a:extLst>
          </p:cNvPr>
          <p:cNvSpPr txBox="1"/>
          <p:nvPr/>
        </p:nvSpPr>
        <p:spPr>
          <a:xfrm>
            <a:off x="4694816" y="3075057"/>
            <a:ext cx="2802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키워드입력</a:t>
            </a:r>
          </a:p>
        </p:txBody>
      </p:sp>
    </p:spTree>
    <p:extLst>
      <p:ext uri="{BB962C8B-B14F-4D97-AF65-F5344CB8AC3E}">
        <p14:creationId xmlns:p14="http://schemas.microsoft.com/office/powerpoint/2010/main" val="382402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998E35-0C8A-4FA6-8D02-86A5A31C48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DCB616-053F-4D06-941D-35B69640D4E9}"/>
              </a:ext>
            </a:extLst>
          </p:cNvPr>
          <p:cNvSpPr/>
          <p:nvPr/>
        </p:nvSpPr>
        <p:spPr>
          <a:xfrm>
            <a:off x="6689147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20501-8606-423A-A1C8-519850609E9A}"/>
              </a:ext>
            </a:extLst>
          </p:cNvPr>
          <p:cNvSpPr txBox="1"/>
          <p:nvPr/>
        </p:nvSpPr>
        <p:spPr>
          <a:xfrm>
            <a:off x="7010695" y="3075057"/>
            <a:ext cx="3884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713396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4589103-C4E9-491F-BBAA-73B392BD29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6D137C-FA79-47A2-A1E4-7FB67F428867}"/>
              </a:ext>
            </a:extLst>
          </p:cNvPr>
          <p:cNvSpPr/>
          <p:nvPr/>
        </p:nvSpPr>
        <p:spPr>
          <a:xfrm>
            <a:off x="3832253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F4611-ABFB-45FC-9F7B-A5F377D8DB17}"/>
              </a:ext>
            </a:extLst>
          </p:cNvPr>
          <p:cNvSpPr txBox="1"/>
          <p:nvPr/>
        </p:nvSpPr>
        <p:spPr>
          <a:xfrm>
            <a:off x="4153801" y="3075057"/>
            <a:ext cx="3884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4835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E904D2-8380-47F0-A9D1-1F126C207B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759105-F75E-42C0-9A63-27C93D043C1C}"/>
              </a:ext>
            </a:extLst>
          </p:cNvPr>
          <p:cNvSpPr txBox="1"/>
          <p:nvPr/>
        </p:nvSpPr>
        <p:spPr>
          <a:xfrm>
            <a:off x="608990" y="3791342"/>
            <a:ext cx="4922901" cy="24390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latin typeface="+mn-ea"/>
              </a:rPr>
              <a:t>.</a:t>
            </a:r>
            <a:r>
              <a:rPr lang="ko-KR" altLang="en-US" sz="1600" spc="-150" dirty="0">
                <a:latin typeface="+mn-ea"/>
              </a:rPr>
              <a:t> 어머니 한 헤는 내일 계절이 까닭입니다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D5B99-2600-4C09-B5CC-147659438A6E}"/>
              </a:ext>
            </a:extLst>
          </p:cNvPr>
          <p:cNvSpPr txBox="1"/>
          <p:nvPr/>
        </p:nvSpPr>
        <p:spPr>
          <a:xfrm>
            <a:off x="608991" y="2567234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4665078-A271-4BE5-AE9A-4394730B89F7}"/>
              </a:ext>
            </a:extLst>
          </p:cNvPr>
          <p:cNvCxnSpPr>
            <a:cxnSpLocks/>
          </p:cNvCxnSpPr>
          <p:nvPr/>
        </p:nvCxnSpPr>
        <p:spPr>
          <a:xfrm>
            <a:off x="608991" y="3471791"/>
            <a:ext cx="49229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730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299DC3-15F5-4C87-93B2-D9980F453C65}"/>
              </a:ext>
            </a:extLst>
          </p:cNvPr>
          <p:cNvSpPr txBox="1"/>
          <p:nvPr/>
        </p:nvSpPr>
        <p:spPr>
          <a:xfrm>
            <a:off x="4407330" y="2968079"/>
            <a:ext cx="3326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728427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999D014-DB2F-4333-AD6A-84184D849B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70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6A6F9E9-BF3F-4E8B-A23A-FE6EBCE1278D}"/>
              </a:ext>
            </a:extLst>
          </p:cNvPr>
          <p:cNvSpPr/>
          <p:nvPr/>
        </p:nvSpPr>
        <p:spPr>
          <a:xfrm>
            <a:off x="0" y="-23172"/>
            <a:ext cx="12192000" cy="68811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75500">
                <a:schemeClr val="accent4">
                  <a:alpha val="80000"/>
                </a:schemeClr>
              </a:gs>
              <a:gs pos="51000">
                <a:schemeClr val="accent5">
                  <a:alpha val="80000"/>
                </a:schemeClr>
              </a:gs>
              <a:gs pos="25000">
                <a:schemeClr val="accent3">
                  <a:lumMod val="97000"/>
                  <a:lumOff val="3000"/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F03CF-42D8-4A05-98CB-714E270C48BB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D4F69A-1854-490B-8E2E-34B882CAE9B1}"/>
              </a:ext>
            </a:extLst>
          </p:cNvPr>
          <p:cNvGrpSpPr/>
          <p:nvPr/>
        </p:nvGrpSpPr>
        <p:grpSpPr>
          <a:xfrm>
            <a:off x="3387020" y="2484904"/>
            <a:ext cx="5367175" cy="1520805"/>
            <a:chOff x="3387020" y="2370604"/>
            <a:chExt cx="5367175" cy="15208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CE611B-E53F-4D5F-BE07-C7BF49135EF9}"/>
                </a:ext>
              </a:extLst>
            </p:cNvPr>
            <p:cNvSpPr txBox="1"/>
            <p:nvPr/>
          </p:nvSpPr>
          <p:spPr>
            <a:xfrm>
              <a:off x="3387020" y="2968079"/>
              <a:ext cx="53671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3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제목을 입력하세요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328AF8-A27E-4C9E-AD97-DBECC59F6CBC}"/>
                </a:ext>
              </a:extLst>
            </p:cNvPr>
            <p:cNvSpPr txBox="1"/>
            <p:nvPr/>
          </p:nvSpPr>
          <p:spPr>
            <a:xfrm>
              <a:off x="3483931" y="2370604"/>
              <a:ext cx="11611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-150" dirty="0">
                  <a:solidFill>
                    <a:schemeClr val="bg1"/>
                  </a:solidFill>
                  <a:latin typeface="+mn-ea"/>
                </a:rPr>
                <a:t>Part 1</a:t>
              </a:r>
              <a:endParaRPr lang="ko-KR" altLang="en-US" sz="3200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576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graphicFrame>
        <p:nvGraphicFramePr>
          <p:cNvPr id="23" name="다이어그램 22">
            <a:extLst>
              <a:ext uri="{FF2B5EF4-FFF2-40B4-BE49-F238E27FC236}">
                <a16:creationId xmlns:a16="http://schemas.microsoft.com/office/drawing/2014/main" id="{D42A43AD-5CAD-4510-A2E4-FE9711C10C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5158325"/>
              </p:ext>
            </p:extLst>
          </p:nvPr>
        </p:nvGraphicFramePr>
        <p:xfrm>
          <a:off x="450111" y="1509907"/>
          <a:ext cx="11291777" cy="4809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689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529432-952C-48BA-AE8A-1149892602DA}"/>
              </a:ext>
            </a:extLst>
          </p:cNvPr>
          <p:cNvSpPr/>
          <p:nvPr/>
        </p:nvSpPr>
        <p:spPr>
          <a:xfrm>
            <a:off x="609600" y="1536700"/>
            <a:ext cx="11582400" cy="4953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2B5DAAE2-75CB-42D8-9026-AFCDCE66B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241257"/>
              </p:ext>
            </p:extLst>
          </p:nvPr>
        </p:nvGraphicFramePr>
        <p:xfrm>
          <a:off x="572933" y="2108201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94D777A-A431-4B4A-BD4C-A242E67453E1}"/>
              </a:ext>
            </a:extLst>
          </p:cNvPr>
          <p:cNvSpPr txBox="1"/>
          <p:nvPr/>
        </p:nvSpPr>
        <p:spPr>
          <a:xfrm>
            <a:off x="6504263" y="3591469"/>
            <a:ext cx="5270520" cy="23999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latin typeface="+mn-ea"/>
              </a:rPr>
              <a:t>그리워 멀리 하나에 이름과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무엇인지 별에도 어머니 이름자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슬퍼하는 너무나 위에 된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없이 별에도 이름을 나는 풀이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부끄러운 시와 계절이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나의 묻힌 속의 이웃 하나의 사랑과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위에 강아지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새겨지는 별 불러 어머니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이제 것은 별들을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된 슬퍼하는 못 별 시인의 사랑과 있습니다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멀리 그러나 이런 겨울이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풀이 별 </a:t>
            </a:r>
            <a:r>
              <a:rPr lang="ko-KR" altLang="en-US" spc="-150" dirty="0" err="1">
                <a:latin typeface="+mn-ea"/>
              </a:rPr>
              <a:t>라이너</a:t>
            </a:r>
            <a:r>
              <a:rPr lang="ko-KR" altLang="en-US" spc="-150" dirty="0">
                <a:latin typeface="+mn-ea"/>
              </a:rPr>
              <a:t> 쓸쓸함과 버리었습니다</a:t>
            </a:r>
            <a:r>
              <a:rPr lang="en-US" altLang="ko-KR" spc="-150" dirty="0">
                <a:latin typeface="+mn-ea"/>
              </a:rPr>
              <a:t>. </a:t>
            </a:r>
            <a:endParaRPr lang="ko-KR" altLang="en-US" spc="-15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CA056-EFBE-4339-823B-358F6160200C}"/>
              </a:ext>
            </a:extLst>
          </p:cNvPr>
          <p:cNvSpPr txBox="1"/>
          <p:nvPr/>
        </p:nvSpPr>
        <p:spPr>
          <a:xfrm>
            <a:off x="6504263" y="2705686"/>
            <a:ext cx="364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9547F92-17E6-4BFF-A5D9-BE65B0CF8E00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261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5830D50-F937-4198-AC18-825E557889A4}"/>
              </a:ext>
            </a:extLst>
          </p:cNvPr>
          <p:cNvSpPr/>
          <p:nvPr/>
        </p:nvSpPr>
        <p:spPr>
          <a:xfrm>
            <a:off x="342900" y="1438416"/>
            <a:ext cx="5456629" cy="501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3" name="차트 52">
                <a:extLst>
                  <a:ext uri="{FF2B5EF4-FFF2-40B4-BE49-F238E27FC236}">
                    <a16:creationId xmlns:a16="http://schemas.microsoft.com/office/drawing/2014/main" id="{09FE365E-7D49-4E15-BE36-FC11A1AD1DC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156350"/>
                  </p:ext>
                </p:extLst>
              </p:nvPr>
            </p:nvGraphicFramePr>
            <p:xfrm>
              <a:off x="715158" y="2599138"/>
              <a:ext cx="4680279" cy="36908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3" name="차트 52">
                <a:extLst>
                  <a:ext uri="{FF2B5EF4-FFF2-40B4-BE49-F238E27FC236}">
                    <a16:creationId xmlns:a16="http://schemas.microsoft.com/office/drawing/2014/main" id="{09FE365E-7D49-4E15-BE36-FC11A1AD1D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158" y="2599138"/>
                <a:ext cx="4680279" cy="3690815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직사각형 53">
            <a:extLst>
              <a:ext uri="{FF2B5EF4-FFF2-40B4-BE49-F238E27FC236}">
                <a16:creationId xmlns:a16="http://schemas.microsoft.com/office/drawing/2014/main" id="{851DD257-C01D-4843-9C95-0C7EF0B8A925}"/>
              </a:ext>
            </a:extLst>
          </p:cNvPr>
          <p:cNvSpPr/>
          <p:nvPr/>
        </p:nvSpPr>
        <p:spPr>
          <a:xfrm>
            <a:off x="6005427" y="1438416"/>
            <a:ext cx="5881773" cy="501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차트 54">
            <a:extLst>
              <a:ext uri="{FF2B5EF4-FFF2-40B4-BE49-F238E27FC236}">
                <a16:creationId xmlns:a16="http://schemas.microsoft.com/office/drawing/2014/main" id="{0C699A1F-7F75-4841-A956-00FC1C18A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4209601"/>
              </p:ext>
            </p:extLst>
          </p:nvPr>
        </p:nvGraphicFramePr>
        <p:xfrm>
          <a:off x="6291361" y="1640547"/>
          <a:ext cx="5309904" cy="4649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56" name="그룹 55">
            <a:extLst>
              <a:ext uri="{FF2B5EF4-FFF2-40B4-BE49-F238E27FC236}">
                <a16:creationId xmlns:a16="http://schemas.microsoft.com/office/drawing/2014/main" id="{80764761-4ABF-4F80-AFF7-F7E1450A32BA}"/>
              </a:ext>
            </a:extLst>
          </p:cNvPr>
          <p:cNvGrpSpPr/>
          <p:nvPr/>
        </p:nvGrpSpPr>
        <p:grpSpPr>
          <a:xfrm>
            <a:off x="515525" y="1640548"/>
            <a:ext cx="5079544" cy="769157"/>
            <a:chOff x="1031359" y="1795360"/>
            <a:chExt cx="5231218" cy="68449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B310347-4B88-4345-A8DA-809BDD995B2F}"/>
                </a:ext>
              </a:extLst>
            </p:cNvPr>
            <p:cNvSpPr/>
            <p:nvPr/>
          </p:nvSpPr>
          <p:spPr>
            <a:xfrm>
              <a:off x="1031359" y="1795360"/>
              <a:ext cx="5231218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8F738A3-5E06-4633-B7B6-93AFFEBBE2E7}"/>
                </a:ext>
              </a:extLst>
            </p:cNvPr>
            <p:cNvSpPr txBox="1"/>
            <p:nvPr/>
          </p:nvSpPr>
          <p:spPr>
            <a:xfrm>
              <a:off x="1987680" y="1875995"/>
              <a:ext cx="3318576" cy="465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spc="-300" dirty="0">
                  <a:latin typeface="+mj-ea"/>
                  <a:ea typeface="+mj-ea"/>
                </a:rPr>
                <a:t>○ ○ 년도 제 </a:t>
              </a:r>
              <a:r>
                <a:rPr lang="en-US" altLang="ko-KR" sz="2800" spc="-300" dirty="0">
                  <a:latin typeface="+mj-ea"/>
                  <a:ea typeface="+mj-ea"/>
                </a:rPr>
                <a:t>2</a:t>
              </a:r>
              <a:r>
                <a:rPr lang="ko-KR" altLang="en-US" sz="2800" spc="-300" dirty="0">
                  <a:latin typeface="+mj-ea"/>
                  <a:ea typeface="+mj-ea"/>
                </a:rPr>
                <a:t>분기 실적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610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7EBCF0-D1E9-4494-840E-B1A2002161EF}"/>
              </a:ext>
            </a:extLst>
          </p:cNvPr>
          <p:cNvSpPr/>
          <p:nvPr/>
        </p:nvSpPr>
        <p:spPr>
          <a:xfrm>
            <a:off x="1219200" y="2047946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F9BB4A-5D9B-4CAF-BACB-54BC4F22C9D0}"/>
              </a:ext>
            </a:extLst>
          </p:cNvPr>
          <p:cNvSpPr/>
          <p:nvPr/>
        </p:nvSpPr>
        <p:spPr>
          <a:xfrm>
            <a:off x="2628900" y="2047946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DD8E82-DAC3-4423-B212-D9977B4DFBD0}"/>
              </a:ext>
            </a:extLst>
          </p:cNvPr>
          <p:cNvSpPr txBox="1"/>
          <p:nvPr/>
        </p:nvSpPr>
        <p:spPr>
          <a:xfrm>
            <a:off x="1554560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FE6B8-E51C-435E-8962-10C693A5C7B2}"/>
              </a:ext>
            </a:extLst>
          </p:cNvPr>
          <p:cNvSpPr txBox="1"/>
          <p:nvPr/>
        </p:nvSpPr>
        <p:spPr>
          <a:xfrm>
            <a:off x="2885994" y="2243014"/>
            <a:ext cx="3486852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CC2897-B135-4508-8751-5492D9C19899}"/>
              </a:ext>
            </a:extLst>
          </p:cNvPr>
          <p:cNvSpPr/>
          <p:nvPr/>
        </p:nvSpPr>
        <p:spPr>
          <a:xfrm>
            <a:off x="1219200" y="3367447"/>
            <a:ext cx="11684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50312FB-D710-4DE7-A3BB-A1D6C40A515C}"/>
              </a:ext>
            </a:extLst>
          </p:cNvPr>
          <p:cNvSpPr/>
          <p:nvPr/>
        </p:nvSpPr>
        <p:spPr>
          <a:xfrm>
            <a:off x="2628900" y="3367447"/>
            <a:ext cx="82423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8F233C-9EA1-4835-896C-1AB06E5A9314}"/>
              </a:ext>
            </a:extLst>
          </p:cNvPr>
          <p:cNvSpPr txBox="1"/>
          <p:nvPr/>
        </p:nvSpPr>
        <p:spPr>
          <a:xfrm>
            <a:off x="1565194" y="3501162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4ACCFB-E5EC-4855-A718-CB91176D63B5}"/>
              </a:ext>
            </a:extLst>
          </p:cNvPr>
          <p:cNvSpPr txBox="1"/>
          <p:nvPr/>
        </p:nvSpPr>
        <p:spPr>
          <a:xfrm>
            <a:off x="2885994" y="3541252"/>
            <a:ext cx="348685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3FA051-4E50-4449-B993-CEBFD4598268}"/>
              </a:ext>
            </a:extLst>
          </p:cNvPr>
          <p:cNvSpPr/>
          <p:nvPr/>
        </p:nvSpPr>
        <p:spPr>
          <a:xfrm>
            <a:off x="1219200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7CCC6F-1099-41B1-BF20-303D4F1EC10C}"/>
              </a:ext>
            </a:extLst>
          </p:cNvPr>
          <p:cNvSpPr/>
          <p:nvPr/>
        </p:nvSpPr>
        <p:spPr>
          <a:xfrm>
            <a:off x="2628900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244B67-8C5A-4381-BDBC-74011644A88C}"/>
              </a:ext>
            </a:extLst>
          </p:cNvPr>
          <p:cNvSpPr txBox="1"/>
          <p:nvPr/>
        </p:nvSpPr>
        <p:spPr>
          <a:xfrm>
            <a:off x="1565194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BBD6E2-D362-4478-9D32-C03CE23ABBA5}"/>
              </a:ext>
            </a:extLst>
          </p:cNvPr>
          <p:cNvSpPr txBox="1"/>
          <p:nvPr/>
        </p:nvSpPr>
        <p:spPr>
          <a:xfrm>
            <a:off x="2885994" y="4860753"/>
            <a:ext cx="348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11170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BD03B5-8AD4-42C0-AE91-8736C50AC7E7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21A3483-3DE0-45AE-A719-490D06EDF9AB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AC64C7-2C47-42ED-BD7D-E308C301382D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A86DE09-DA18-40EA-96D4-48BE280F5251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D8E2CE-FB5A-43F9-81F2-FF50F26D7046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11DBA6-6AEC-4B56-B24D-EB9B640FACCD}"/>
              </a:ext>
            </a:extLst>
          </p:cNvPr>
          <p:cNvSpPr txBox="1"/>
          <p:nvPr/>
        </p:nvSpPr>
        <p:spPr>
          <a:xfrm>
            <a:off x="5427568" y="3265219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9347ABE-3876-4C9A-A1E0-1FEBCD6257CC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657322-CA35-4A96-9D9F-170D0BED91C9}"/>
              </a:ext>
            </a:extLst>
          </p:cNvPr>
          <p:cNvSpPr txBox="1"/>
          <p:nvPr/>
        </p:nvSpPr>
        <p:spPr>
          <a:xfrm>
            <a:off x="6339839" y="3265219"/>
            <a:ext cx="473206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W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A1DCDE3-5863-4763-95EA-730A1CE40BE6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554E08-BC44-4BC2-8F17-DD9284440CD7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O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DDE6196-CC31-4C19-91B2-9B48FCC153F3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51C8C3-147C-4711-A730-2A36B420D7EB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bg1"/>
                </a:solidFill>
              </a:rPr>
              <a:t>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641165-1A20-45A7-827E-F6787ABFED63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C45A4B8-0241-491C-8F36-76E1DC52480F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38F61D-656C-4C39-ACD5-5953BC4AD32E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B10F0F-A153-4FB0-AABB-83711C2FDCF0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1672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629">
      <a:dk1>
        <a:sysClr val="windowText" lastClr="000000"/>
      </a:dk1>
      <a:lt1>
        <a:sysClr val="window" lastClr="FFFFFF"/>
      </a:lt1>
      <a:dk2>
        <a:srgbClr val="A5A5A5"/>
      </a:dk2>
      <a:lt2>
        <a:srgbClr val="E7E6E6"/>
      </a:lt2>
      <a:accent1>
        <a:srgbClr val="01629B"/>
      </a:accent1>
      <a:accent2>
        <a:srgbClr val="F86238"/>
      </a:accent2>
      <a:accent3>
        <a:srgbClr val="0094AE"/>
      </a:accent3>
      <a:accent4>
        <a:srgbClr val="FD8766"/>
      </a:accent4>
      <a:accent5>
        <a:srgbClr val="CEB6A4"/>
      </a:accent5>
      <a:accent6>
        <a:srgbClr val="75ADBE"/>
      </a:accent6>
      <a:hlink>
        <a:srgbClr val="3F3F3F"/>
      </a:hlink>
      <a:folHlink>
        <a:srgbClr val="3F3F3F"/>
      </a:folHlink>
    </a:clrScheme>
    <a:fontScheme name="Arial_나눔스퀘어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1484</Words>
  <Application>Microsoft Office PowerPoint</Application>
  <PresentationFormat>와이드스크린</PresentationFormat>
  <Paragraphs>271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G마켓 산스 TTF Bold</vt:lpstr>
      <vt:lpstr>나눔스퀘어</vt:lpstr>
      <vt:lpstr>나눔스퀘어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19</cp:revision>
  <dcterms:created xsi:type="dcterms:W3CDTF">2020-06-29T00:41:57Z</dcterms:created>
  <dcterms:modified xsi:type="dcterms:W3CDTF">2020-06-29T02:38:15Z</dcterms:modified>
</cp:coreProperties>
</file>