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5" r:id="rId8"/>
    <p:sldId id="266" r:id="rId9"/>
    <p:sldId id="270" r:id="rId10"/>
    <p:sldId id="267" r:id="rId11"/>
    <p:sldId id="271" r:id="rId12"/>
    <p:sldId id="268" r:id="rId13"/>
    <p:sldId id="269" r:id="rId14"/>
    <p:sldId id="276" r:id="rId15"/>
    <p:sldId id="275" r:id="rId16"/>
    <p:sldId id="260" r:id="rId17"/>
    <p:sldId id="261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0D"/>
    <a:srgbClr val="008213"/>
    <a:srgbClr val="805544"/>
    <a:srgbClr val="AD7863"/>
    <a:srgbClr val="888888"/>
    <a:srgbClr val="75492B"/>
    <a:srgbClr val="B7863F"/>
    <a:srgbClr val="515151"/>
    <a:srgbClr val="575A4D"/>
    <a:srgbClr val="7373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6" y="34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E-4191-9170-417604C9A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E-4191-9170-417604C9A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6E-4191-9170-417604C9A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F7-483D-BE6B-C4C19D4D82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F7-483D-BE6B-C4C19D4D8225}"/>
              </c:ext>
            </c:extLst>
          </c:dPt>
          <c:dPt>
            <c:idx val="2"/>
            <c:bubble3D val="0"/>
            <c:spPr>
              <a:solidFill>
                <a:srgbClr val="00600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F7-483D-BE6B-C4C19D4D8225}"/>
              </c:ext>
            </c:extLst>
          </c:dPt>
          <c:dPt>
            <c:idx val="3"/>
            <c:bubble3D val="0"/>
            <c:spPr>
              <a:solidFill>
                <a:srgbClr val="73737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F7-483D-BE6B-C4C19D4D8225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F7-483D-BE6B-C4C19D4D8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A7A8B-3BDC-4E96-9A50-72AC91234617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10D1-333E-4354-B95F-A3DB610D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83AF2-C1F0-4FA7-9FBF-4FF5A4A4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8BB8-1897-4489-BEFD-90B27EE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6F3D2-EB23-4034-9451-67A359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E1CA-9095-4CFB-8CF6-D530A87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AA7F-F8B6-47EA-9A2C-6FFEC42D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CB9D0-A54C-4F3D-A74E-F0E5A6F19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CFD9A-C52E-4C86-908E-DA4641000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5E216-3864-46BB-A0DE-A9DB0F9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0B73D-7AF8-478F-BBD4-5481EFB2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595EC-0B76-45F5-BF02-538E8639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5BE44-7E7E-4FE3-AAAA-D6C9B42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E9574-ACF8-4BB7-B25D-4BB6C3A4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09453-190C-4230-BA1F-FBFEAE3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6434A-5E76-4E71-B99E-BE4A3D4F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F06C3-4DEB-44CD-BCDE-CA7655F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8257D-374D-4AD7-B29A-09916D05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9BA00-3AC4-4ED5-B137-3E84BD54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F4FE5-3800-4C7F-9188-E427B6F0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0D824-0AF2-46E2-8AC2-8A7F40C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DC37-8D27-4FEE-A216-300A8774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A7A8B-3BDC-4E96-9A50-72AC91234617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10D1-333E-4354-B95F-A3DB610D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83AF2-C1F0-4FA7-9FBF-4FF5A4A4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8BB8-1897-4489-BEFD-90B27EE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6F3D2-EB23-4034-9451-67A359BF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E1CA-9095-4CFB-8CF6-D530A87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2C5F-13C7-4D4D-8EE8-B5BAEE37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62E12-74D2-4177-88FF-D6993202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F65FB-F941-499F-8495-AC717E8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7D2B-C28E-4BC5-9FBA-7FEFB52F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0E7F0-2D91-44E7-B6A2-19FC963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BE8A-D963-43E5-8657-7B3255A4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4D110-CC6D-4393-B7A3-E0D11CD1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042-CFAB-4102-AF0D-745E3A2B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3162-A3C3-4D27-BADE-5F30DC1A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D112D-C047-4835-8E36-44AB9555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4BF43-8028-47BD-A1D7-0AA872CB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0CAA-A109-4EBD-9BB9-4FF1EDE8B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F434F-3271-4ABA-9B1A-F209F547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CC36D-6C9F-4837-8023-63D789A7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5BB2-AD24-463A-8FB2-AA806120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0A783-1588-4F3C-9B7B-4EEE6BC4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DE67-F28D-4ECE-AC03-671F6BCD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A7306-0792-4254-9E02-100E2EE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480CB-321A-4A15-B208-DF48AEF5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614C79-81F7-482B-BE51-2ABE9948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B48AD-5903-4BB4-9945-A8D1A423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23AC7-0509-4DB4-9C73-3BBDBFA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1A9F3-7AE3-49DC-A28B-A8266EA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F37821-7A91-4F29-9C9F-F58CCDE5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3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2879B-3791-4141-83DD-F85F1779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1E4883-7DC9-4462-902A-73D12B94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A3CBC8-1E6F-439B-BBFD-08135EE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1E3E5-C540-4956-9188-A15F5C50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A193E-91E4-46F2-8DB5-3B30D427A69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9E7B1-4119-4C61-84BE-81C2E868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2A4BC-559C-43EE-B5CE-D605244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D7763-1D9A-4EDD-A920-13235083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2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99F4-C661-4C3E-9546-3E211199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49AB5-A4BC-4C3F-9FA6-46E0BA8F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EB12F-C0E3-4617-B788-579E0840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ED792-3A94-43FF-910F-46B214C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2DF0E-D5BB-458E-B4B5-12191CB5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44C4B-29A2-4321-A8F8-BD3F09FA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09B8C-1593-47B1-8AF0-7021F8E0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45317-BE3D-47BA-B00A-38549124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5DFA7-ECD8-4952-974A-137F9CD8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5536-BA80-434E-B7E1-F275E66A254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93BBF-E384-4D31-BDE6-74E319F94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D3580-187F-411B-876A-8C9DE4303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5F4A-F674-45CD-B3A7-C553798F9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DB31FE-5E96-468B-88DC-57389BB236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8D63774-DC90-4150-9A72-27DE6E1FE3D1}"/>
              </a:ext>
            </a:extLst>
          </p:cNvPr>
          <p:cNvGrpSpPr/>
          <p:nvPr/>
        </p:nvGrpSpPr>
        <p:grpSpPr>
          <a:xfrm>
            <a:off x="2295510" y="2506979"/>
            <a:ext cx="7600979" cy="1596487"/>
            <a:chOff x="1915160" y="2506979"/>
            <a:chExt cx="7600979" cy="15964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A2D047C-5434-44A5-A1D4-4203F05ECA0C}"/>
                </a:ext>
              </a:extLst>
            </p:cNvPr>
            <p:cNvSpPr/>
            <p:nvPr/>
          </p:nvSpPr>
          <p:spPr>
            <a:xfrm>
              <a:off x="1915160" y="2506979"/>
              <a:ext cx="3188468" cy="3319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50593B-DA07-46B3-BF60-8052728A0E55}"/>
                </a:ext>
              </a:extLst>
            </p:cNvPr>
            <p:cNvSpPr/>
            <p:nvPr/>
          </p:nvSpPr>
          <p:spPr>
            <a:xfrm>
              <a:off x="2262962" y="2827559"/>
              <a:ext cx="7253177" cy="1275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E38D34-F1CA-4D12-9FFF-B8E82E18DB66}"/>
                </a:ext>
              </a:extLst>
            </p:cNvPr>
            <p:cNvSpPr/>
            <p:nvPr/>
          </p:nvSpPr>
          <p:spPr>
            <a:xfrm>
              <a:off x="2103474" y="2701370"/>
              <a:ext cx="3188468" cy="331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670F14-9E5A-4967-865B-A0F772F6F374}"/>
              </a:ext>
            </a:extLst>
          </p:cNvPr>
          <p:cNvSpPr txBox="1"/>
          <p:nvPr/>
        </p:nvSpPr>
        <p:spPr>
          <a:xfrm>
            <a:off x="3724075" y="3096180"/>
            <a:ext cx="5091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spc="-300" dirty="0" smtClean="0">
                <a:solidFill>
                  <a:srgbClr val="2E2E2E"/>
                </a:solidFill>
                <a:latin typeface="Elephant" panose="02020904090505020303" pitchFamily="18" charset="0"/>
              </a:rPr>
              <a:t>GREEN MARKET</a:t>
            </a:r>
            <a:endParaRPr lang="ko-KR" altLang="en-US" sz="4200" spc="-300" dirty="0">
              <a:solidFill>
                <a:srgbClr val="2E2E2E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FFCB3CFE-80A6-4F52-B6EE-E67F9A7B74A0}"/>
              </a:ext>
            </a:extLst>
          </p:cNvPr>
          <p:cNvSpPr/>
          <p:nvPr/>
        </p:nvSpPr>
        <p:spPr>
          <a:xfrm flipH="1">
            <a:off x="0" y="5124893"/>
            <a:ext cx="12192000" cy="1733107"/>
          </a:xfrm>
          <a:prstGeom prst="rtTriangl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66BCE-2172-48B9-BD9B-670A114A664B}"/>
              </a:ext>
            </a:extLst>
          </p:cNvPr>
          <p:cNvSpPr txBox="1"/>
          <p:nvPr/>
        </p:nvSpPr>
        <p:spPr>
          <a:xfrm>
            <a:off x="9593198" y="6457890"/>
            <a:ext cx="259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템플릿 출처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새별의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파워포인트</a:t>
            </a:r>
          </a:p>
          <a:p>
            <a:pPr algn="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http:/bit.ly/</a:t>
            </a:r>
            <a:r>
              <a:rPr lang="en-US" altLang="ko-KR" sz="1000" dirty="0" err="1">
                <a:solidFill>
                  <a:schemeClr val="bg1"/>
                </a:solidFill>
                <a:latin typeface="+mn-ea"/>
              </a:rPr>
              <a:t>saebyeol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3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506C96-2BEC-4DAE-B2C0-47E488ED904F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867786D-FB17-401C-85FB-8C34CBC57E86}"/>
              </a:ext>
            </a:extLst>
          </p:cNvPr>
          <p:cNvGrpSpPr/>
          <p:nvPr/>
        </p:nvGrpSpPr>
        <p:grpSpPr>
          <a:xfrm>
            <a:off x="4065373" y="1476818"/>
            <a:ext cx="3370870" cy="3222702"/>
            <a:chOff x="3969680" y="1636854"/>
            <a:chExt cx="3370870" cy="3222702"/>
          </a:xfrm>
        </p:grpSpPr>
        <p:grpSp>
          <p:nvGrpSpPr>
            <p:cNvPr id="30" name="그래픽 2" descr="지구와 달">
              <a:extLst>
                <a:ext uri="{FF2B5EF4-FFF2-40B4-BE49-F238E27FC236}">
                  <a16:creationId xmlns:a16="http://schemas.microsoft.com/office/drawing/2014/main" id="{7F4992E9-2B59-4278-AB30-2D4792002FF9}"/>
                </a:ext>
              </a:extLst>
            </p:cNvPr>
            <p:cNvGrpSpPr/>
            <p:nvPr/>
          </p:nvGrpSpPr>
          <p:grpSpPr>
            <a:xfrm>
              <a:off x="4074369" y="1636854"/>
              <a:ext cx="926919" cy="927140"/>
              <a:chOff x="3999941" y="2014169"/>
              <a:chExt cx="926919" cy="927140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0A300FB-2F81-4FB5-9410-CF522D8D7F5C}"/>
                  </a:ext>
                </a:extLst>
              </p:cNvPr>
              <p:cNvSpPr/>
              <p:nvPr/>
            </p:nvSpPr>
            <p:spPr>
              <a:xfrm>
                <a:off x="3999941" y="2028217"/>
                <a:ext cx="776809" cy="898489"/>
              </a:xfrm>
              <a:custGeom>
                <a:avLst/>
                <a:gdLst>
                  <a:gd name="connsiteX0" fmla="*/ 776810 w 776809"/>
                  <a:gd name="connsiteY0" fmla="*/ 444236 h 898489"/>
                  <a:gd name="connsiteX1" fmla="*/ 343867 w 776809"/>
                  <a:gd name="connsiteY1" fmla="*/ 1613 h 898489"/>
                  <a:gd name="connsiteX2" fmla="*/ 187531 w 776809"/>
                  <a:gd name="connsiteY2" fmla="*/ 77103 h 898489"/>
                  <a:gd name="connsiteX3" fmla="*/ 129951 w 776809"/>
                  <a:gd name="connsiteY3" fmla="*/ 196922 h 898489"/>
                  <a:gd name="connsiteX4" fmla="*/ 24506 w 776809"/>
                  <a:gd name="connsiteY4" fmla="*/ 300397 h 898489"/>
                  <a:gd name="connsiteX5" fmla="*/ 0 w 776809"/>
                  <a:gd name="connsiteY5" fmla="*/ 449510 h 898489"/>
                  <a:gd name="connsiteX6" fmla="*/ 24576 w 776809"/>
                  <a:gd name="connsiteY6" fmla="*/ 598844 h 898489"/>
                  <a:gd name="connsiteX7" fmla="*/ 68117 w 776809"/>
                  <a:gd name="connsiteY7" fmla="*/ 639754 h 898489"/>
                  <a:gd name="connsiteX8" fmla="*/ 82063 w 776809"/>
                  <a:gd name="connsiteY8" fmla="*/ 712925 h 898489"/>
                  <a:gd name="connsiteX9" fmla="*/ 207841 w 776809"/>
                  <a:gd name="connsiteY9" fmla="*/ 836188 h 898489"/>
                  <a:gd name="connsiteX10" fmla="*/ 285661 w 776809"/>
                  <a:gd name="connsiteY10" fmla="*/ 852278 h 898489"/>
                  <a:gd name="connsiteX11" fmla="*/ 336540 w 776809"/>
                  <a:gd name="connsiteY11" fmla="*/ 895425 h 898489"/>
                  <a:gd name="connsiteX12" fmla="*/ 343843 w 776809"/>
                  <a:gd name="connsiteY12" fmla="*/ 897419 h 898489"/>
                  <a:gd name="connsiteX13" fmla="*/ 776810 w 776809"/>
                  <a:gd name="connsiteY13" fmla="*/ 444236 h 89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809" h="898489">
                    <a:moveTo>
                      <a:pt x="776810" y="444236"/>
                    </a:moveTo>
                    <a:cubicBezTo>
                      <a:pt x="776810" y="229590"/>
                      <a:pt x="554235" y="-22557"/>
                      <a:pt x="343867" y="1613"/>
                    </a:cubicBezTo>
                    <a:cubicBezTo>
                      <a:pt x="286646" y="16857"/>
                      <a:pt x="233785" y="42778"/>
                      <a:pt x="187531" y="77103"/>
                    </a:cubicBezTo>
                    <a:cubicBezTo>
                      <a:pt x="184876" y="79074"/>
                      <a:pt x="176901" y="133164"/>
                      <a:pt x="129951" y="196922"/>
                    </a:cubicBezTo>
                    <a:cubicBezTo>
                      <a:pt x="82851" y="260890"/>
                      <a:pt x="25596" y="297185"/>
                      <a:pt x="24506" y="300397"/>
                    </a:cubicBezTo>
                    <a:cubicBezTo>
                      <a:pt x="8613" y="347184"/>
                      <a:pt x="0" y="397344"/>
                      <a:pt x="0" y="449510"/>
                    </a:cubicBezTo>
                    <a:cubicBezTo>
                      <a:pt x="0" y="501757"/>
                      <a:pt x="8486" y="552045"/>
                      <a:pt x="24576" y="598844"/>
                    </a:cubicBezTo>
                    <a:cubicBezTo>
                      <a:pt x="25561" y="601696"/>
                      <a:pt x="59446" y="622110"/>
                      <a:pt x="68117" y="639754"/>
                    </a:cubicBezTo>
                    <a:cubicBezTo>
                      <a:pt x="78284" y="660446"/>
                      <a:pt x="79999" y="709934"/>
                      <a:pt x="82063" y="712925"/>
                    </a:cubicBezTo>
                    <a:cubicBezTo>
                      <a:pt x="115751" y="761579"/>
                      <a:pt x="158596" y="803300"/>
                      <a:pt x="207841" y="836188"/>
                    </a:cubicBezTo>
                    <a:cubicBezTo>
                      <a:pt x="211249" y="838460"/>
                      <a:pt x="263450" y="842158"/>
                      <a:pt x="285661" y="852278"/>
                    </a:cubicBezTo>
                    <a:cubicBezTo>
                      <a:pt x="306435" y="861749"/>
                      <a:pt x="333967" y="894695"/>
                      <a:pt x="336540" y="895425"/>
                    </a:cubicBezTo>
                    <a:cubicBezTo>
                      <a:pt x="339091" y="896144"/>
                      <a:pt x="341270" y="896735"/>
                      <a:pt x="343843" y="897419"/>
                    </a:cubicBezTo>
                    <a:cubicBezTo>
                      <a:pt x="588235" y="917207"/>
                      <a:pt x="776810" y="658881"/>
                      <a:pt x="776810" y="444236"/>
                    </a:cubicBezTo>
                    <a:close/>
                  </a:path>
                </a:pathLst>
              </a:custGeom>
              <a:solidFill>
                <a:srgbClr val="E6E6E6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3DFE6E87-6E7A-4E35-BCA6-838C3862FD1A}"/>
                  </a:ext>
                </a:extLst>
              </p:cNvPr>
              <p:cNvSpPr/>
              <p:nvPr/>
            </p:nvSpPr>
            <p:spPr>
              <a:xfrm>
                <a:off x="4344039" y="2014169"/>
                <a:ext cx="582821" cy="927140"/>
              </a:xfrm>
              <a:custGeom>
                <a:avLst/>
                <a:gdLst>
                  <a:gd name="connsiteX0" fmla="*/ 166004 w 582821"/>
                  <a:gd name="connsiteY0" fmla="*/ 2318 h 927140"/>
                  <a:gd name="connsiteX1" fmla="*/ 174 w 582821"/>
                  <a:gd name="connsiteY1" fmla="*/ 15557 h 927140"/>
                  <a:gd name="connsiteX2" fmla="*/ 174 w 582821"/>
                  <a:gd name="connsiteY2" fmla="*/ 15777 h 927140"/>
                  <a:gd name="connsiteX3" fmla="*/ 343612 w 582821"/>
                  <a:gd name="connsiteY3" fmla="*/ 463570 h 927140"/>
                  <a:gd name="connsiteX4" fmla="*/ 174 w 582821"/>
                  <a:gd name="connsiteY4" fmla="*/ 911363 h 927140"/>
                  <a:gd name="connsiteX5" fmla="*/ 174 w 582821"/>
                  <a:gd name="connsiteY5" fmla="*/ 911583 h 927140"/>
                  <a:gd name="connsiteX6" fmla="*/ 119356 w 582821"/>
                  <a:gd name="connsiteY6" fmla="*/ 927140 h 927140"/>
                  <a:gd name="connsiteX7" fmla="*/ 582022 w 582821"/>
                  <a:gd name="connsiteY7" fmla="*/ 435980 h 927140"/>
                  <a:gd name="connsiteX8" fmla="*/ 166004 w 582821"/>
                  <a:gd name="connsiteY8" fmla="*/ 2318 h 9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821" h="927140">
                    <a:moveTo>
                      <a:pt x="166004" y="2318"/>
                    </a:moveTo>
                    <a:cubicBezTo>
                      <a:pt x="108227" y="-3420"/>
                      <a:pt x="52421" y="1681"/>
                      <a:pt x="174" y="15557"/>
                    </a:cubicBezTo>
                    <a:cubicBezTo>
                      <a:pt x="-58" y="15615"/>
                      <a:pt x="-58" y="15719"/>
                      <a:pt x="174" y="15777"/>
                    </a:cubicBezTo>
                    <a:cubicBezTo>
                      <a:pt x="197941" y="68685"/>
                      <a:pt x="343612" y="249075"/>
                      <a:pt x="343612" y="463570"/>
                    </a:cubicBezTo>
                    <a:cubicBezTo>
                      <a:pt x="343612" y="678065"/>
                      <a:pt x="197929" y="858455"/>
                      <a:pt x="174" y="911363"/>
                    </a:cubicBezTo>
                    <a:cubicBezTo>
                      <a:pt x="-58" y="911421"/>
                      <a:pt x="-58" y="911525"/>
                      <a:pt x="174" y="911583"/>
                    </a:cubicBezTo>
                    <a:cubicBezTo>
                      <a:pt x="38209" y="921692"/>
                      <a:pt x="78145" y="927140"/>
                      <a:pt x="119356" y="927140"/>
                    </a:cubicBezTo>
                    <a:cubicBezTo>
                      <a:pt x="384463" y="927140"/>
                      <a:pt x="597567" y="704519"/>
                      <a:pt x="582022" y="435980"/>
                    </a:cubicBezTo>
                    <a:cubicBezTo>
                      <a:pt x="568980" y="210449"/>
                      <a:pt x="390816" y="24668"/>
                      <a:pt x="166004" y="2318"/>
                    </a:cubicBezTo>
                    <a:close/>
                  </a:path>
                </a:pathLst>
              </a:custGeom>
              <a:solidFill>
                <a:srgbClr val="737373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CB1E2953-22B6-4CAC-9A0C-D6B780B347DB}"/>
                  </a:ext>
                </a:extLst>
              </p:cNvPr>
              <p:cNvSpPr/>
              <p:nvPr/>
            </p:nvSpPr>
            <p:spPr>
              <a:xfrm>
                <a:off x="4723193" y="2592144"/>
                <a:ext cx="92693" cy="92716"/>
              </a:xfrm>
              <a:custGeom>
                <a:avLst/>
                <a:gdLst>
                  <a:gd name="connsiteX0" fmla="*/ 46347 w 92693"/>
                  <a:gd name="connsiteY0" fmla="*/ 0 h 92716"/>
                  <a:gd name="connsiteX1" fmla="*/ 0 w 92693"/>
                  <a:gd name="connsiteY1" fmla="*/ 46358 h 92716"/>
                  <a:gd name="connsiteX2" fmla="*/ 46347 w 92693"/>
                  <a:gd name="connsiteY2" fmla="*/ 92716 h 92716"/>
                  <a:gd name="connsiteX3" fmla="*/ 92693 w 92693"/>
                  <a:gd name="connsiteY3" fmla="*/ 46358 h 92716"/>
                  <a:gd name="connsiteX4" fmla="*/ 46347 w 92693"/>
                  <a:gd name="connsiteY4" fmla="*/ 0 h 9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93" h="92716">
                    <a:moveTo>
                      <a:pt x="46347" y="0"/>
                    </a:moveTo>
                    <a:cubicBezTo>
                      <a:pt x="20750" y="0"/>
                      <a:pt x="0" y="20750"/>
                      <a:pt x="0" y="46358"/>
                    </a:cubicBezTo>
                    <a:cubicBezTo>
                      <a:pt x="0" y="71966"/>
                      <a:pt x="20750" y="92716"/>
                      <a:pt x="46347" y="92716"/>
                    </a:cubicBezTo>
                    <a:cubicBezTo>
                      <a:pt x="71943" y="92716"/>
                      <a:pt x="92693" y="71966"/>
                      <a:pt x="92693" y="46358"/>
                    </a:cubicBezTo>
                    <a:cubicBezTo>
                      <a:pt x="92693" y="20750"/>
                      <a:pt x="71943" y="0"/>
                      <a:pt x="463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4DE5D20F-42B8-4C19-B8D5-DF59F2BE07EA}"/>
                  </a:ext>
                </a:extLst>
              </p:cNvPr>
              <p:cNvSpPr/>
              <p:nvPr/>
            </p:nvSpPr>
            <p:spPr>
              <a:xfrm>
                <a:off x="4279817" y="2190628"/>
                <a:ext cx="368106" cy="368187"/>
              </a:xfrm>
              <a:custGeom>
                <a:avLst/>
                <a:gdLst>
                  <a:gd name="connsiteX0" fmla="*/ 184053 w 368106"/>
                  <a:gd name="connsiteY0" fmla="*/ 0 h 368187"/>
                  <a:gd name="connsiteX1" fmla="*/ 0 w 368106"/>
                  <a:gd name="connsiteY1" fmla="*/ 184088 h 368187"/>
                  <a:gd name="connsiteX2" fmla="*/ 184053 w 368106"/>
                  <a:gd name="connsiteY2" fmla="*/ 368188 h 368187"/>
                  <a:gd name="connsiteX3" fmla="*/ 368106 w 368106"/>
                  <a:gd name="connsiteY3" fmla="*/ 184088 h 368187"/>
                  <a:gd name="connsiteX4" fmla="*/ 184053 w 368106"/>
                  <a:gd name="connsiteY4" fmla="*/ 0 h 368187"/>
                  <a:gd name="connsiteX5" fmla="*/ 184053 w 368106"/>
                  <a:gd name="connsiteY5" fmla="*/ 271495 h 368187"/>
                  <a:gd name="connsiteX6" fmla="*/ 79744 w 368106"/>
                  <a:gd name="connsiteY6" fmla="*/ 167163 h 368187"/>
                  <a:gd name="connsiteX7" fmla="*/ 184053 w 368106"/>
                  <a:gd name="connsiteY7" fmla="*/ 62831 h 368187"/>
                  <a:gd name="connsiteX8" fmla="*/ 288362 w 368106"/>
                  <a:gd name="connsiteY8" fmla="*/ 167163 h 368187"/>
                  <a:gd name="connsiteX9" fmla="*/ 184053 w 368106"/>
                  <a:gd name="connsiteY9" fmla="*/ 271495 h 36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6" h="368187">
                    <a:moveTo>
                      <a:pt x="184053" y="0"/>
                    </a:moveTo>
                    <a:cubicBezTo>
                      <a:pt x="82399" y="0"/>
                      <a:pt x="0" y="82422"/>
                      <a:pt x="0" y="184088"/>
                    </a:cubicBezTo>
                    <a:cubicBezTo>
                      <a:pt x="0" y="285765"/>
                      <a:pt x="82399" y="368188"/>
                      <a:pt x="184053" y="368188"/>
                    </a:cubicBezTo>
                    <a:cubicBezTo>
                      <a:pt x="285707" y="368188"/>
                      <a:pt x="368106" y="285765"/>
                      <a:pt x="368106" y="184088"/>
                    </a:cubicBezTo>
                    <a:cubicBezTo>
                      <a:pt x="368106" y="82422"/>
                      <a:pt x="285707" y="0"/>
                      <a:pt x="184053" y="0"/>
                    </a:cubicBezTo>
                    <a:close/>
                    <a:moveTo>
                      <a:pt x="184053" y="271495"/>
                    </a:moveTo>
                    <a:cubicBezTo>
                      <a:pt x="126439" y="271495"/>
                      <a:pt x="79744" y="224789"/>
                      <a:pt x="79744" y="167163"/>
                    </a:cubicBezTo>
                    <a:cubicBezTo>
                      <a:pt x="79744" y="109537"/>
                      <a:pt x="126450" y="62831"/>
                      <a:pt x="184053" y="62831"/>
                    </a:cubicBezTo>
                    <a:cubicBezTo>
                      <a:pt x="241656" y="62831"/>
                      <a:pt x="288362" y="109537"/>
                      <a:pt x="288362" y="167163"/>
                    </a:cubicBezTo>
                    <a:cubicBezTo>
                      <a:pt x="288362" y="224789"/>
                      <a:pt x="241668" y="271495"/>
                      <a:pt x="184053" y="271495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079B9890-7CE0-4EA1-8F17-A419766F36CD}"/>
                  </a:ext>
                </a:extLst>
              </p:cNvPr>
              <p:cNvSpPr/>
              <p:nvPr/>
            </p:nvSpPr>
            <p:spPr>
              <a:xfrm>
                <a:off x="4024308" y="2104543"/>
                <a:ext cx="205549" cy="240810"/>
              </a:xfrm>
              <a:custGeom>
                <a:avLst/>
                <a:gdLst>
                  <a:gd name="connsiteX0" fmla="*/ 185085 w 205549"/>
                  <a:gd name="connsiteY0" fmla="*/ 172959 h 240810"/>
                  <a:gd name="connsiteX1" fmla="*/ 164230 w 205549"/>
                  <a:gd name="connsiteY1" fmla="*/ 0 h 240810"/>
                  <a:gd name="connsiteX2" fmla="*/ 0 w 205549"/>
                  <a:gd name="connsiteY2" fmla="*/ 225195 h 240810"/>
                  <a:gd name="connsiteX3" fmla="*/ 185085 w 205549"/>
                  <a:gd name="connsiteY3" fmla="*/ 172959 h 24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549" h="240810">
                    <a:moveTo>
                      <a:pt x="185085" y="172959"/>
                    </a:moveTo>
                    <a:cubicBezTo>
                      <a:pt x="219514" y="116214"/>
                      <a:pt x="209128" y="44956"/>
                      <a:pt x="164230" y="0"/>
                    </a:cubicBezTo>
                    <a:cubicBezTo>
                      <a:pt x="88578" y="55876"/>
                      <a:pt x="30616" y="134229"/>
                      <a:pt x="0" y="225195"/>
                    </a:cubicBezTo>
                    <a:cubicBezTo>
                      <a:pt x="65312" y="258790"/>
                      <a:pt x="146389" y="236729"/>
                      <a:pt x="185085" y="172959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60CD5E31-BD85-4197-93AD-87BC93A8EC70}"/>
                  </a:ext>
                </a:extLst>
              </p:cNvPr>
              <p:cNvSpPr/>
              <p:nvPr/>
            </p:nvSpPr>
            <p:spPr>
              <a:xfrm>
                <a:off x="4024575" y="2538403"/>
                <a:ext cx="392010" cy="385273"/>
              </a:xfrm>
              <a:custGeom>
                <a:avLst/>
                <a:gdLst>
                  <a:gd name="connsiteX0" fmla="*/ 390758 w 392010"/>
                  <a:gd name="connsiteY0" fmla="*/ 193430 h 385273"/>
                  <a:gd name="connsiteX1" fmla="*/ 203471 w 392010"/>
                  <a:gd name="connsiteY1" fmla="*/ 1841 h 385273"/>
                  <a:gd name="connsiteX2" fmla="*/ 0 w 392010"/>
                  <a:gd name="connsiteY2" fmla="*/ 88750 h 385273"/>
                  <a:gd name="connsiteX3" fmla="*/ 57545 w 392010"/>
                  <a:gd name="connsiteY3" fmla="*/ 202901 h 385273"/>
                  <a:gd name="connsiteX4" fmla="*/ 57754 w 392010"/>
                  <a:gd name="connsiteY4" fmla="*/ 202843 h 385273"/>
                  <a:gd name="connsiteX5" fmla="*/ 175962 w 392010"/>
                  <a:gd name="connsiteY5" fmla="*/ 104075 h 385273"/>
                  <a:gd name="connsiteX6" fmla="*/ 280050 w 392010"/>
                  <a:gd name="connsiteY6" fmla="*/ 217449 h 385273"/>
                  <a:gd name="connsiteX7" fmla="*/ 183450 w 392010"/>
                  <a:gd name="connsiteY7" fmla="*/ 325839 h 385273"/>
                  <a:gd name="connsiteX8" fmla="*/ 183404 w 392010"/>
                  <a:gd name="connsiteY8" fmla="*/ 326047 h 385273"/>
                  <a:gd name="connsiteX9" fmla="*/ 312103 w 392010"/>
                  <a:gd name="connsiteY9" fmla="*/ 385273 h 385273"/>
                  <a:gd name="connsiteX10" fmla="*/ 390758 w 392010"/>
                  <a:gd name="connsiteY10" fmla="*/ 193430 h 38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010" h="385273">
                    <a:moveTo>
                      <a:pt x="390758" y="193430"/>
                    </a:moveTo>
                    <a:cubicBezTo>
                      <a:pt x="380336" y="94801"/>
                      <a:pt x="301832" y="14547"/>
                      <a:pt x="203471" y="1841"/>
                    </a:cubicBezTo>
                    <a:cubicBezTo>
                      <a:pt x="120399" y="-8882"/>
                      <a:pt x="44689" y="28156"/>
                      <a:pt x="0" y="88750"/>
                    </a:cubicBezTo>
                    <a:cubicBezTo>
                      <a:pt x="13841" y="129590"/>
                      <a:pt x="33525" y="168077"/>
                      <a:pt x="57545" y="202901"/>
                    </a:cubicBezTo>
                    <a:cubicBezTo>
                      <a:pt x="57638" y="203040"/>
                      <a:pt x="57730" y="203017"/>
                      <a:pt x="57754" y="202843"/>
                    </a:cubicBezTo>
                    <a:cubicBezTo>
                      <a:pt x="64477" y="144985"/>
                      <a:pt x="115461" y="100111"/>
                      <a:pt x="175962" y="104075"/>
                    </a:cubicBezTo>
                    <a:cubicBezTo>
                      <a:pt x="234469" y="107912"/>
                      <a:pt x="281105" y="158826"/>
                      <a:pt x="280050" y="217449"/>
                    </a:cubicBezTo>
                    <a:cubicBezTo>
                      <a:pt x="279042" y="273058"/>
                      <a:pt x="237309" y="318628"/>
                      <a:pt x="183450" y="325839"/>
                    </a:cubicBezTo>
                    <a:cubicBezTo>
                      <a:pt x="183288" y="325862"/>
                      <a:pt x="183265" y="325954"/>
                      <a:pt x="183404" y="326047"/>
                    </a:cubicBezTo>
                    <a:cubicBezTo>
                      <a:pt x="222529" y="352014"/>
                      <a:pt x="265861" y="372081"/>
                      <a:pt x="312103" y="385273"/>
                    </a:cubicBezTo>
                    <a:cubicBezTo>
                      <a:pt x="366460" y="340897"/>
                      <a:pt x="398931" y="270786"/>
                      <a:pt x="390758" y="193430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29" name="그래픽 2" descr="지구와 달">
              <a:extLst>
                <a:ext uri="{FF2B5EF4-FFF2-40B4-BE49-F238E27FC236}">
                  <a16:creationId xmlns:a16="http://schemas.microsoft.com/office/drawing/2014/main" id="{7F4992E9-2B59-4278-AB30-2D4792002FF9}"/>
                </a:ext>
              </a:extLst>
            </p:cNvPr>
            <p:cNvGrpSpPr/>
            <p:nvPr/>
          </p:nvGrpSpPr>
          <p:grpSpPr>
            <a:xfrm>
              <a:off x="3969680" y="2065648"/>
              <a:ext cx="2823313" cy="2001959"/>
              <a:chOff x="3895252" y="2442963"/>
              <a:chExt cx="2823313" cy="2001959"/>
            </a:xfrm>
            <a:solidFill>
              <a:srgbClr val="D2D2D2"/>
            </a:solidFill>
          </p:grpSpPr>
          <p:sp>
            <p:nvSpPr>
              <p:cNvPr id="230" name="자유형: 도형 229">
                <a:extLst>
                  <a:ext uri="{FF2B5EF4-FFF2-40B4-BE49-F238E27FC236}">
                    <a16:creationId xmlns:a16="http://schemas.microsoft.com/office/drawing/2014/main" id="{EF450573-9F43-4415-8AEC-CA5309176E01}"/>
                  </a:ext>
                </a:extLst>
              </p:cNvPr>
              <p:cNvSpPr/>
              <p:nvPr/>
            </p:nvSpPr>
            <p:spPr>
              <a:xfrm rot="-1448884">
                <a:off x="6386938" y="2611088"/>
                <a:ext cx="75351" cy="75351"/>
              </a:xfrm>
              <a:custGeom>
                <a:avLst/>
                <a:gdLst>
                  <a:gd name="connsiteX0" fmla="*/ 75352 w 75351"/>
                  <a:gd name="connsiteY0" fmla="*/ 37676 h 75351"/>
                  <a:gd name="connsiteX1" fmla="*/ 37676 w 75351"/>
                  <a:gd name="connsiteY1" fmla="*/ 75352 h 75351"/>
                  <a:gd name="connsiteX2" fmla="*/ 0 w 75351"/>
                  <a:gd name="connsiteY2" fmla="*/ 37676 h 75351"/>
                  <a:gd name="connsiteX3" fmla="*/ 37676 w 75351"/>
                  <a:gd name="connsiteY3" fmla="*/ 0 h 75351"/>
                  <a:gd name="connsiteX4" fmla="*/ 75352 w 75351"/>
                  <a:gd name="connsiteY4" fmla="*/ 37676 h 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1" h="75351">
                    <a:moveTo>
                      <a:pt x="75352" y="37676"/>
                    </a:moveTo>
                    <a:cubicBezTo>
                      <a:pt x="75352" y="58484"/>
                      <a:pt x="58484" y="75352"/>
                      <a:pt x="37676" y="75352"/>
                    </a:cubicBezTo>
                    <a:cubicBezTo>
                      <a:pt x="16868" y="75352"/>
                      <a:pt x="0" y="58484"/>
                      <a:pt x="0" y="37676"/>
                    </a:cubicBezTo>
                    <a:cubicBezTo>
                      <a:pt x="0" y="16868"/>
                      <a:pt x="16868" y="0"/>
                      <a:pt x="37676" y="0"/>
                    </a:cubicBezTo>
                    <a:cubicBezTo>
                      <a:pt x="58484" y="0"/>
                      <a:pt x="75352" y="16868"/>
                      <a:pt x="75352" y="37676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1" name="자유형: 도형 230">
                <a:extLst>
                  <a:ext uri="{FF2B5EF4-FFF2-40B4-BE49-F238E27FC236}">
                    <a16:creationId xmlns:a16="http://schemas.microsoft.com/office/drawing/2014/main" id="{19401953-3837-410F-A34B-C11BCF7FCE4F}"/>
                  </a:ext>
                </a:extLst>
              </p:cNvPr>
              <p:cNvSpPr/>
              <p:nvPr/>
            </p:nvSpPr>
            <p:spPr>
              <a:xfrm rot="-1448884">
                <a:off x="3907368" y="3110142"/>
                <a:ext cx="75351" cy="75351"/>
              </a:xfrm>
              <a:custGeom>
                <a:avLst/>
                <a:gdLst>
                  <a:gd name="connsiteX0" fmla="*/ 75352 w 75351"/>
                  <a:gd name="connsiteY0" fmla="*/ 37676 h 75351"/>
                  <a:gd name="connsiteX1" fmla="*/ 37676 w 75351"/>
                  <a:gd name="connsiteY1" fmla="*/ 75352 h 75351"/>
                  <a:gd name="connsiteX2" fmla="*/ 0 w 75351"/>
                  <a:gd name="connsiteY2" fmla="*/ 37676 h 75351"/>
                  <a:gd name="connsiteX3" fmla="*/ 37676 w 75351"/>
                  <a:gd name="connsiteY3" fmla="*/ 0 h 75351"/>
                  <a:gd name="connsiteX4" fmla="*/ 75352 w 75351"/>
                  <a:gd name="connsiteY4" fmla="*/ 37676 h 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1" h="75351">
                    <a:moveTo>
                      <a:pt x="75352" y="37676"/>
                    </a:moveTo>
                    <a:cubicBezTo>
                      <a:pt x="75352" y="58483"/>
                      <a:pt x="58484" y="75352"/>
                      <a:pt x="37676" y="75352"/>
                    </a:cubicBezTo>
                    <a:cubicBezTo>
                      <a:pt x="16868" y="75352"/>
                      <a:pt x="0" y="58483"/>
                      <a:pt x="0" y="37676"/>
                    </a:cubicBezTo>
                    <a:cubicBezTo>
                      <a:pt x="0" y="16868"/>
                      <a:pt x="16868" y="0"/>
                      <a:pt x="37676" y="0"/>
                    </a:cubicBezTo>
                    <a:cubicBezTo>
                      <a:pt x="58484" y="0"/>
                      <a:pt x="75352" y="16868"/>
                      <a:pt x="75352" y="37676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2" name="자유형: 도형 231">
                <a:extLst>
                  <a:ext uri="{FF2B5EF4-FFF2-40B4-BE49-F238E27FC236}">
                    <a16:creationId xmlns:a16="http://schemas.microsoft.com/office/drawing/2014/main" id="{297D5A71-FB7D-4B58-B0D4-110ECB5D252C}"/>
                  </a:ext>
                </a:extLst>
              </p:cNvPr>
              <p:cNvSpPr/>
              <p:nvPr/>
            </p:nvSpPr>
            <p:spPr>
              <a:xfrm rot="-1448884">
                <a:off x="4562346" y="3324585"/>
                <a:ext cx="75351" cy="75351"/>
              </a:xfrm>
              <a:custGeom>
                <a:avLst/>
                <a:gdLst>
                  <a:gd name="connsiteX0" fmla="*/ 75352 w 75351"/>
                  <a:gd name="connsiteY0" fmla="*/ 37676 h 75351"/>
                  <a:gd name="connsiteX1" fmla="*/ 37676 w 75351"/>
                  <a:gd name="connsiteY1" fmla="*/ 75352 h 75351"/>
                  <a:gd name="connsiteX2" fmla="*/ 0 w 75351"/>
                  <a:gd name="connsiteY2" fmla="*/ 37676 h 75351"/>
                  <a:gd name="connsiteX3" fmla="*/ 37676 w 75351"/>
                  <a:gd name="connsiteY3" fmla="*/ 0 h 75351"/>
                  <a:gd name="connsiteX4" fmla="*/ 75352 w 75351"/>
                  <a:gd name="connsiteY4" fmla="*/ 37676 h 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1" h="75351">
                    <a:moveTo>
                      <a:pt x="75352" y="37676"/>
                    </a:moveTo>
                    <a:cubicBezTo>
                      <a:pt x="75352" y="58483"/>
                      <a:pt x="58484" y="75352"/>
                      <a:pt x="37676" y="75352"/>
                    </a:cubicBezTo>
                    <a:cubicBezTo>
                      <a:pt x="16868" y="75352"/>
                      <a:pt x="0" y="58483"/>
                      <a:pt x="0" y="37676"/>
                    </a:cubicBezTo>
                    <a:cubicBezTo>
                      <a:pt x="0" y="16868"/>
                      <a:pt x="16868" y="0"/>
                      <a:pt x="37676" y="0"/>
                    </a:cubicBezTo>
                    <a:cubicBezTo>
                      <a:pt x="58484" y="0"/>
                      <a:pt x="75352" y="16868"/>
                      <a:pt x="75352" y="37676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222F23E2-936D-46EB-BFF0-A34D4C17BF32}"/>
                  </a:ext>
                </a:extLst>
              </p:cNvPr>
              <p:cNvSpPr/>
              <p:nvPr/>
            </p:nvSpPr>
            <p:spPr>
              <a:xfrm rot="-1448884">
                <a:off x="4091531" y="3334452"/>
                <a:ext cx="150703" cy="150703"/>
              </a:xfrm>
              <a:custGeom>
                <a:avLst/>
                <a:gdLst>
                  <a:gd name="connsiteX0" fmla="*/ 150703 w 150703"/>
                  <a:gd name="connsiteY0" fmla="*/ 75352 h 150703"/>
                  <a:gd name="connsiteX1" fmla="*/ 75352 w 150703"/>
                  <a:gd name="connsiteY1" fmla="*/ 150703 h 150703"/>
                  <a:gd name="connsiteX2" fmla="*/ 0 w 150703"/>
                  <a:gd name="connsiteY2" fmla="*/ 75352 h 150703"/>
                  <a:gd name="connsiteX3" fmla="*/ 75352 w 150703"/>
                  <a:gd name="connsiteY3" fmla="*/ 0 h 150703"/>
                  <a:gd name="connsiteX4" fmla="*/ 150703 w 150703"/>
                  <a:gd name="connsiteY4" fmla="*/ 75352 h 150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03" h="150703">
                    <a:moveTo>
                      <a:pt x="150703" y="75352"/>
                    </a:moveTo>
                    <a:cubicBezTo>
                      <a:pt x="150703" y="116967"/>
                      <a:pt x="116967" y="150703"/>
                      <a:pt x="75352" y="150703"/>
                    </a:cubicBezTo>
                    <a:cubicBezTo>
                      <a:pt x="33736" y="150703"/>
                      <a:pt x="0" y="116967"/>
                      <a:pt x="0" y="75352"/>
                    </a:cubicBezTo>
                    <a:cubicBezTo>
                      <a:pt x="0" y="33736"/>
                      <a:pt x="33736" y="0"/>
                      <a:pt x="75352" y="0"/>
                    </a:cubicBezTo>
                    <a:cubicBezTo>
                      <a:pt x="116967" y="0"/>
                      <a:pt x="150703" y="33736"/>
                      <a:pt x="150703" y="75352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7734B0E8-519C-49CC-A62E-089D1E511762}"/>
                  </a:ext>
                </a:extLst>
              </p:cNvPr>
              <p:cNvSpPr/>
              <p:nvPr/>
            </p:nvSpPr>
            <p:spPr>
              <a:xfrm rot="-584807">
                <a:off x="5530269" y="2541576"/>
                <a:ext cx="75353" cy="75353"/>
              </a:xfrm>
              <a:custGeom>
                <a:avLst/>
                <a:gdLst>
                  <a:gd name="connsiteX0" fmla="*/ 75354 w 75353"/>
                  <a:gd name="connsiteY0" fmla="*/ 37677 h 75353"/>
                  <a:gd name="connsiteX1" fmla="*/ 37677 w 75353"/>
                  <a:gd name="connsiteY1" fmla="*/ 75354 h 75353"/>
                  <a:gd name="connsiteX2" fmla="*/ 0 w 75353"/>
                  <a:gd name="connsiteY2" fmla="*/ 37677 h 75353"/>
                  <a:gd name="connsiteX3" fmla="*/ 37677 w 75353"/>
                  <a:gd name="connsiteY3" fmla="*/ 0 h 75353"/>
                  <a:gd name="connsiteX4" fmla="*/ 75354 w 75353"/>
                  <a:gd name="connsiteY4" fmla="*/ 37677 h 7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3" h="75353">
                    <a:moveTo>
                      <a:pt x="75354" y="37677"/>
                    </a:moveTo>
                    <a:cubicBezTo>
                      <a:pt x="75354" y="58485"/>
                      <a:pt x="58485" y="75354"/>
                      <a:pt x="37677" y="75354"/>
                    </a:cubicBezTo>
                    <a:cubicBezTo>
                      <a:pt x="16869" y="75354"/>
                      <a:pt x="0" y="58485"/>
                      <a:pt x="0" y="37677"/>
                    </a:cubicBezTo>
                    <a:cubicBezTo>
                      <a:pt x="0" y="16868"/>
                      <a:pt x="16869" y="0"/>
                      <a:pt x="37677" y="0"/>
                    </a:cubicBezTo>
                    <a:cubicBezTo>
                      <a:pt x="58485" y="0"/>
                      <a:pt x="75354" y="16868"/>
                      <a:pt x="75354" y="37677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F3FEBF9D-116C-4B75-9829-1A848AFDD0D7}"/>
                  </a:ext>
                </a:extLst>
              </p:cNvPr>
              <p:cNvSpPr/>
              <p:nvPr/>
            </p:nvSpPr>
            <p:spPr>
              <a:xfrm rot="-584807">
                <a:off x="6637378" y="2448798"/>
                <a:ext cx="75353" cy="75353"/>
              </a:xfrm>
              <a:custGeom>
                <a:avLst/>
                <a:gdLst>
                  <a:gd name="connsiteX0" fmla="*/ 75353 w 75353"/>
                  <a:gd name="connsiteY0" fmla="*/ 37677 h 75353"/>
                  <a:gd name="connsiteX1" fmla="*/ 37677 w 75353"/>
                  <a:gd name="connsiteY1" fmla="*/ 75353 h 75353"/>
                  <a:gd name="connsiteX2" fmla="*/ 0 w 75353"/>
                  <a:gd name="connsiteY2" fmla="*/ 37677 h 75353"/>
                  <a:gd name="connsiteX3" fmla="*/ 37677 w 75353"/>
                  <a:gd name="connsiteY3" fmla="*/ 0 h 75353"/>
                  <a:gd name="connsiteX4" fmla="*/ 75353 w 75353"/>
                  <a:gd name="connsiteY4" fmla="*/ 37677 h 7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3" h="75353">
                    <a:moveTo>
                      <a:pt x="75353" y="37677"/>
                    </a:moveTo>
                    <a:cubicBezTo>
                      <a:pt x="75353" y="58485"/>
                      <a:pt x="58485" y="75353"/>
                      <a:pt x="37677" y="75353"/>
                    </a:cubicBezTo>
                    <a:cubicBezTo>
                      <a:pt x="16868" y="75353"/>
                      <a:pt x="0" y="58485"/>
                      <a:pt x="0" y="37677"/>
                    </a:cubicBezTo>
                    <a:cubicBezTo>
                      <a:pt x="0" y="16868"/>
                      <a:pt x="16868" y="0"/>
                      <a:pt x="37677" y="0"/>
                    </a:cubicBezTo>
                    <a:cubicBezTo>
                      <a:pt x="58485" y="0"/>
                      <a:pt x="75353" y="16868"/>
                      <a:pt x="75353" y="37677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CFC45F73-4FA5-4239-9C21-BB0DFA8BE157}"/>
                  </a:ext>
                </a:extLst>
              </p:cNvPr>
              <p:cNvSpPr/>
              <p:nvPr/>
            </p:nvSpPr>
            <p:spPr>
              <a:xfrm rot="-584807">
                <a:off x="4304470" y="4363735"/>
                <a:ext cx="75353" cy="75353"/>
              </a:xfrm>
              <a:custGeom>
                <a:avLst/>
                <a:gdLst>
                  <a:gd name="connsiteX0" fmla="*/ 75353 w 75353"/>
                  <a:gd name="connsiteY0" fmla="*/ 37677 h 75353"/>
                  <a:gd name="connsiteX1" fmla="*/ 37677 w 75353"/>
                  <a:gd name="connsiteY1" fmla="*/ 75354 h 75353"/>
                  <a:gd name="connsiteX2" fmla="*/ 0 w 75353"/>
                  <a:gd name="connsiteY2" fmla="*/ 37677 h 75353"/>
                  <a:gd name="connsiteX3" fmla="*/ 37677 w 75353"/>
                  <a:gd name="connsiteY3" fmla="*/ 0 h 75353"/>
                  <a:gd name="connsiteX4" fmla="*/ 75353 w 75353"/>
                  <a:gd name="connsiteY4" fmla="*/ 37677 h 7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3" h="75353">
                    <a:moveTo>
                      <a:pt x="75353" y="37677"/>
                    </a:moveTo>
                    <a:cubicBezTo>
                      <a:pt x="75353" y="58485"/>
                      <a:pt x="58485" y="75354"/>
                      <a:pt x="37677" y="75354"/>
                    </a:cubicBezTo>
                    <a:cubicBezTo>
                      <a:pt x="16868" y="75354"/>
                      <a:pt x="0" y="58485"/>
                      <a:pt x="0" y="37677"/>
                    </a:cubicBezTo>
                    <a:cubicBezTo>
                      <a:pt x="0" y="16869"/>
                      <a:pt x="16868" y="0"/>
                      <a:pt x="37677" y="0"/>
                    </a:cubicBezTo>
                    <a:cubicBezTo>
                      <a:pt x="58485" y="0"/>
                      <a:pt x="75353" y="16869"/>
                      <a:pt x="75353" y="37677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1354895F-D7D0-4A9B-8D55-861D06474FD3}"/>
                  </a:ext>
                </a:extLst>
              </p:cNvPr>
              <p:cNvSpPr/>
              <p:nvPr/>
            </p:nvSpPr>
            <p:spPr>
              <a:xfrm rot="-584807">
                <a:off x="5205669" y="2466233"/>
                <a:ext cx="150707" cy="150707"/>
              </a:xfrm>
              <a:custGeom>
                <a:avLst/>
                <a:gdLst>
                  <a:gd name="connsiteX0" fmla="*/ 150707 w 150707"/>
                  <a:gd name="connsiteY0" fmla="*/ 75354 h 150707"/>
                  <a:gd name="connsiteX1" fmla="*/ 75354 w 150707"/>
                  <a:gd name="connsiteY1" fmla="*/ 150707 h 150707"/>
                  <a:gd name="connsiteX2" fmla="*/ 0 w 150707"/>
                  <a:gd name="connsiteY2" fmla="*/ 75354 h 150707"/>
                  <a:gd name="connsiteX3" fmla="*/ 75354 w 150707"/>
                  <a:gd name="connsiteY3" fmla="*/ 0 h 150707"/>
                  <a:gd name="connsiteX4" fmla="*/ 150707 w 150707"/>
                  <a:gd name="connsiteY4" fmla="*/ 75354 h 15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707" h="150707">
                    <a:moveTo>
                      <a:pt x="150707" y="75354"/>
                    </a:moveTo>
                    <a:cubicBezTo>
                      <a:pt x="150707" y="116970"/>
                      <a:pt x="116970" y="150707"/>
                      <a:pt x="75354" y="150707"/>
                    </a:cubicBezTo>
                    <a:cubicBezTo>
                      <a:pt x="33737" y="150707"/>
                      <a:pt x="0" y="116970"/>
                      <a:pt x="0" y="75354"/>
                    </a:cubicBezTo>
                    <a:cubicBezTo>
                      <a:pt x="0" y="33737"/>
                      <a:pt x="33737" y="0"/>
                      <a:pt x="75354" y="0"/>
                    </a:cubicBezTo>
                    <a:cubicBezTo>
                      <a:pt x="116970" y="0"/>
                      <a:pt x="150707" y="33737"/>
                      <a:pt x="150707" y="75354"/>
                    </a:cubicBezTo>
                    <a:close/>
                  </a:path>
                </a:pathLst>
              </a:custGeom>
              <a:solidFill>
                <a:srgbClr val="D2D2D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43" name="그래픽 2" descr="지구와 달">
              <a:extLst>
                <a:ext uri="{FF2B5EF4-FFF2-40B4-BE49-F238E27FC236}">
                  <a16:creationId xmlns:a16="http://schemas.microsoft.com/office/drawing/2014/main" id="{7F4992E9-2B59-4278-AB30-2D4792002FF9}"/>
                </a:ext>
              </a:extLst>
            </p:cNvPr>
            <p:cNvGrpSpPr/>
            <p:nvPr/>
          </p:nvGrpSpPr>
          <p:grpSpPr>
            <a:xfrm>
              <a:off x="5022074" y="2541071"/>
              <a:ext cx="2318476" cy="2318485"/>
              <a:chOff x="4947646" y="2918386"/>
              <a:chExt cx="2318476" cy="2318485"/>
            </a:xfrm>
          </p:grpSpPr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6DC715E1-9B2F-4781-A3AE-AF32DF9FC3D3}"/>
                  </a:ext>
                </a:extLst>
              </p:cNvPr>
              <p:cNvSpPr/>
              <p:nvPr/>
            </p:nvSpPr>
            <p:spPr>
              <a:xfrm>
                <a:off x="4947646" y="2918386"/>
                <a:ext cx="2318476" cy="2318485"/>
              </a:xfrm>
              <a:custGeom>
                <a:avLst/>
                <a:gdLst>
                  <a:gd name="connsiteX0" fmla="*/ 2266612 w 2318476"/>
                  <a:gd name="connsiteY0" fmla="*/ 1044089 h 2318485"/>
                  <a:gd name="connsiteX1" fmla="*/ 2317595 w 2318476"/>
                  <a:gd name="connsiteY1" fmla="*/ 1115336 h 2318485"/>
                  <a:gd name="connsiteX2" fmla="*/ 2265000 w 2318476"/>
                  <a:gd name="connsiteY2" fmla="*/ 1507230 h 2318485"/>
                  <a:gd name="connsiteX3" fmla="*/ 2215605 w 2318476"/>
                  <a:gd name="connsiteY3" fmla="*/ 1547978 h 2318485"/>
                  <a:gd name="connsiteX4" fmla="*/ 2161503 w 2318476"/>
                  <a:gd name="connsiteY4" fmla="*/ 1665444 h 2318485"/>
                  <a:gd name="connsiteX5" fmla="*/ 2082674 w 2318476"/>
                  <a:gd name="connsiteY5" fmla="*/ 1792184 h 2318485"/>
                  <a:gd name="connsiteX6" fmla="*/ 2082616 w 2318476"/>
                  <a:gd name="connsiteY6" fmla="*/ 1859721 h 2318485"/>
                  <a:gd name="connsiteX7" fmla="*/ 1385192 w 2318476"/>
                  <a:gd name="connsiteY7" fmla="*/ 2296015 h 2318485"/>
                  <a:gd name="connsiteX8" fmla="*/ 848184 w 2318476"/>
                  <a:gd name="connsiteY8" fmla="*/ 2276006 h 2318485"/>
                  <a:gd name="connsiteX9" fmla="*/ 776600 w 2318476"/>
                  <a:gd name="connsiteY9" fmla="*/ 2206417 h 2318485"/>
                  <a:gd name="connsiteX10" fmla="*/ 464381 w 2318476"/>
                  <a:gd name="connsiteY10" fmla="*/ 2013205 h 2318485"/>
                  <a:gd name="connsiteX11" fmla="*/ 254175 w 2318476"/>
                  <a:gd name="connsiteY11" fmla="*/ 1789089 h 2318485"/>
                  <a:gd name="connsiteX12" fmla="*/ 194474 w 2318476"/>
                  <a:gd name="connsiteY12" fmla="*/ 1802107 h 2318485"/>
                  <a:gd name="connsiteX13" fmla="*/ 22466 w 2318476"/>
                  <a:gd name="connsiteY13" fmla="*/ 1385231 h 2318485"/>
                  <a:gd name="connsiteX14" fmla="*/ 2967 w 2318476"/>
                  <a:gd name="connsiteY14" fmla="*/ 1075400 h 2318485"/>
                  <a:gd name="connsiteX15" fmla="*/ 37003 w 2318476"/>
                  <a:gd name="connsiteY15" fmla="*/ 1051821 h 2318485"/>
                  <a:gd name="connsiteX16" fmla="*/ 135156 w 2318476"/>
                  <a:gd name="connsiteY16" fmla="*/ 680086 h 2318485"/>
                  <a:gd name="connsiteX17" fmla="*/ 401005 w 2318476"/>
                  <a:gd name="connsiteY17" fmla="*/ 321497 h 2318485"/>
                  <a:gd name="connsiteX18" fmla="*/ 400634 w 2318476"/>
                  <a:gd name="connsiteY18" fmla="*/ 282732 h 2318485"/>
                  <a:gd name="connsiteX19" fmla="*/ 933284 w 2318476"/>
                  <a:gd name="connsiteY19" fmla="*/ 22470 h 2318485"/>
                  <a:gd name="connsiteX20" fmla="*/ 1700889 w 2318476"/>
                  <a:gd name="connsiteY20" fmla="*/ 134511 h 2318485"/>
                  <a:gd name="connsiteX21" fmla="*/ 1694722 w 2318476"/>
                  <a:gd name="connsiteY21" fmla="*/ 193980 h 2318485"/>
                  <a:gd name="connsiteX22" fmla="*/ 2102776 w 2318476"/>
                  <a:gd name="connsiteY22" fmla="*/ 575754 h 2318485"/>
                  <a:gd name="connsiteX23" fmla="*/ 2266612 w 2318476"/>
                  <a:gd name="connsiteY23" fmla="*/ 1044089 h 231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8476" h="2318485">
                    <a:moveTo>
                      <a:pt x="2266612" y="1044089"/>
                    </a:moveTo>
                    <a:cubicBezTo>
                      <a:pt x="2267191" y="1053293"/>
                      <a:pt x="2317236" y="1106155"/>
                      <a:pt x="2317595" y="1115336"/>
                    </a:cubicBezTo>
                    <a:cubicBezTo>
                      <a:pt x="2322882" y="1250585"/>
                      <a:pt x="2304264" y="1382843"/>
                      <a:pt x="2265000" y="1507230"/>
                    </a:cubicBezTo>
                    <a:cubicBezTo>
                      <a:pt x="2263633" y="1511554"/>
                      <a:pt x="2217020" y="1543677"/>
                      <a:pt x="2215605" y="1547978"/>
                    </a:cubicBezTo>
                    <a:cubicBezTo>
                      <a:pt x="2197347" y="1603517"/>
                      <a:pt x="2182300" y="1629403"/>
                      <a:pt x="2161503" y="1665444"/>
                    </a:cubicBezTo>
                    <a:cubicBezTo>
                      <a:pt x="2138318" y="1705635"/>
                      <a:pt x="2122066" y="1739090"/>
                      <a:pt x="2082674" y="1792184"/>
                    </a:cubicBezTo>
                    <a:cubicBezTo>
                      <a:pt x="2080275" y="1795418"/>
                      <a:pt x="2085051" y="1856510"/>
                      <a:pt x="2082616" y="1859721"/>
                    </a:cubicBezTo>
                    <a:cubicBezTo>
                      <a:pt x="1917331" y="2077764"/>
                      <a:pt x="1674644" y="2238470"/>
                      <a:pt x="1385192" y="2296015"/>
                    </a:cubicBezTo>
                    <a:cubicBezTo>
                      <a:pt x="1200698" y="2332693"/>
                      <a:pt x="1017747" y="2323385"/>
                      <a:pt x="848184" y="2276006"/>
                    </a:cubicBezTo>
                    <a:cubicBezTo>
                      <a:pt x="844694" y="2275033"/>
                      <a:pt x="779823" y="2208063"/>
                      <a:pt x="776600" y="2206417"/>
                    </a:cubicBezTo>
                    <a:cubicBezTo>
                      <a:pt x="634396" y="2133767"/>
                      <a:pt x="581755" y="2105887"/>
                      <a:pt x="464381" y="2013205"/>
                    </a:cubicBezTo>
                    <a:cubicBezTo>
                      <a:pt x="373091" y="1941124"/>
                      <a:pt x="320762" y="1886477"/>
                      <a:pt x="254175" y="1789089"/>
                    </a:cubicBezTo>
                    <a:cubicBezTo>
                      <a:pt x="251660" y="1785403"/>
                      <a:pt x="196944" y="1805817"/>
                      <a:pt x="194474" y="1802107"/>
                    </a:cubicBezTo>
                    <a:cubicBezTo>
                      <a:pt x="112632" y="1679389"/>
                      <a:pt x="53012" y="1538901"/>
                      <a:pt x="22466" y="1385231"/>
                    </a:cubicBezTo>
                    <a:cubicBezTo>
                      <a:pt x="1692" y="1280749"/>
                      <a:pt x="-4324" y="1176741"/>
                      <a:pt x="2967" y="1075400"/>
                    </a:cubicBezTo>
                    <a:cubicBezTo>
                      <a:pt x="3570" y="1066996"/>
                      <a:pt x="36214" y="1060179"/>
                      <a:pt x="37003" y="1051821"/>
                    </a:cubicBezTo>
                    <a:cubicBezTo>
                      <a:pt x="49546" y="918438"/>
                      <a:pt x="79825" y="798619"/>
                      <a:pt x="135156" y="680086"/>
                    </a:cubicBezTo>
                    <a:cubicBezTo>
                      <a:pt x="199946" y="541290"/>
                      <a:pt x="287469" y="425099"/>
                      <a:pt x="401005" y="321497"/>
                    </a:cubicBezTo>
                    <a:cubicBezTo>
                      <a:pt x="408239" y="314901"/>
                      <a:pt x="393227" y="289154"/>
                      <a:pt x="400634" y="282732"/>
                    </a:cubicBezTo>
                    <a:cubicBezTo>
                      <a:pt x="547638" y="155262"/>
                      <a:pt x="728793" y="63125"/>
                      <a:pt x="933284" y="22470"/>
                    </a:cubicBezTo>
                    <a:cubicBezTo>
                      <a:pt x="1205127" y="-31574"/>
                      <a:pt x="1473642" y="14228"/>
                      <a:pt x="1700889" y="134511"/>
                    </a:cubicBezTo>
                    <a:cubicBezTo>
                      <a:pt x="1712725" y="140783"/>
                      <a:pt x="1683118" y="187315"/>
                      <a:pt x="1694722" y="193980"/>
                    </a:cubicBezTo>
                    <a:cubicBezTo>
                      <a:pt x="1861004" y="289479"/>
                      <a:pt x="2000438" y="409333"/>
                      <a:pt x="2102776" y="575754"/>
                    </a:cubicBezTo>
                    <a:cubicBezTo>
                      <a:pt x="2172887" y="689766"/>
                      <a:pt x="2263378" y="992874"/>
                      <a:pt x="2266612" y="10440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85F18ED9-BF7E-4EE7-AB47-DF1D781B0475}"/>
                  </a:ext>
                </a:extLst>
              </p:cNvPr>
              <p:cNvSpPr/>
              <p:nvPr/>
            </p:nvSpPr>
            <p:spPr>
              <a:xfrm>
                <a:off x="4950672" y="3191868"/>
                <a:ext cx="846804" cy="2002918"/>
              </a:xfrm>
              <a:custGeom>
                <a:avLst/>
                <a:gdLst>
                  <a:gd name="connsiteX0" fmla="*/ 190997 w 846804"/>
                  <a:gd name="connsiteY0" fmla="*/ 1527837 h 2002918"/>
                  <a:gd name="connsiteX1" fmla="*/ 846805 w 846804"/>
                  <a:gd name="connsiteY1" fmla="*/ 2002919 h 2002918"/>
                  <a:gd name="connsiteX2" fmla="*/ 738879 w 846804"/>
                  <a:gd name="connsiteY2" fmla="*/ 1650856 h 2002918"/>
                  <a:gd name="connsiteX3" fmla="*/ 831619 w 846804"/>
                  <a:gd name="connsiteY3" fmla="*/ 1233528 h 2002918"/>
                  <a:gd name="connsiteX4" fmla="*/ 692509 w 846804"/>
                  <a:gd name="connsiteY4" fmla="*/ 1048049 h 2002918"/>
                  <a:gd name="connsiteX5" fmla="*/ 460660 w 846804"/>
                  <a:gd name="connsiteY5" fmla="*/ 1001679 h 2002918"/>
                  <a:gd name="connsiteX6" fmla="*/ 228812 w 846804"/>
                  <a:gd name="connsiteY6" fmla="*/ 955310 h 2002918"/>
                  <a:gd name="connsiteX7" fmla="*/ 530215 w 846804"/>
                  <a:gd name="connsiteY7" fmla="*/ 491612 h 2002918"/>
                  <a:gd name="connsiteX8" fmla="*/ 367921 w 846804"/>
                  <a:gd name="connsiteY8" fmla="*/ 375688 h 2002918"/>
                  <a:gd name="connsiteX9" fmla="*/ 576585 w 846804"/>
                  <a:gd name="connsiteY9" fmla="*/ 306133 h 2002918"/>
                  <a:gd name="connsiteX10" fmla="*/ 738879 w 846804"/>
                  <a:gd name="connsiteY10" fmla="*/ 74284 h 2002918"/>
                  <a:gd name="connsiteX11" fmla="*/ 398096 w 846804"/>
                  <a:gd name="connsiteY11" fmla="*/ 8880 h 2002918"/>
                  <a:gd name="connsiteX12" fmla="*/ 0 w 846804"/>
                  <a:gd name="connsiteY12" fmla="*/ 802104 h 2002918"/>
                  <a:gd name="connsiteX13" fmla="*/ 136072 w 846804"/>
                  <a:gd name="connsiteY13" fmla="*/ 908940 h 2002918"/>
                  <a:gd name="connsiteX14" fmla="*/ 205627 w 846804"/>
                  <a:gd name="connsiteY14" fmla="*/ 1395823 h 2002918"/>
                  <a:gd name="connsiteX15" fmla="*/ 190997 w 846804"/>
                  <a:gd name="connsiteY15" fmla="*/ 1527837 h 200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46804" h="2002918">
                    <a:moveTo>
                      <a:pt x="190997" y="1527837"/>
                    </a:moveTo>
                    <a:cubicBezTo>
                      <a:pt x="345571" y="1760022"/>
                      <a:pt x="579599" y="1928704"/>
                      <a:pt x="846805" y="2002919"/>
                    </a:cubicBezTo>
                    <a:cubicBezTo>
                      <a:pt x="810230" y="1925145"/>
                      <a:pt x="731645" y="1809719"/>
                      <a:pt x="738879" y="1650856"/>
                    </a:cubicBezTo>
                    <a:cubicBezTo>
                      <a:pt x="747736" y="1456219"/>
                      <a:pt x="876528" y="1393411"/>
                      <a:pt x="831619" y="1233528"/>
                    </a:cubicBezTo>
                    <a:cubicBezTo>
                      <a:pt x="826831" y="1216476"/>
                      <a:pt x="792529" y="1100551"/>
                      <a:pt x="692509" y="1048049"/>
                    </a:cubicBezTo>
                    <a:cubicBezTo>
                      <a:pt x="611895" y="1005737"/>
                      <a:pt x="553400" y="1001679"/>
                      <a:pt x="460660" y="1001679"/>
                    </a:cubicBezTo>
                    <a:cubicBezTo>
                      <a:pt x="423866" y="1001679"/>
                      <a:pt x="244577" y="1034115"/>
                      <a:pt x="228812" y="955310"/>
                    </a:cubicBezTo>
                    <a:cubicBezTo>
                      <a:pt x="201175" y="817139"/>
                      <a:pt x="563683" y="602459"/>
                      <a:pt x="530215" y="491612"/>
                    </a:cubicBezTo>
                    <a:cubicBezTo>
                      <a:pt x="508247" y="418870"/>
                      <a:pt x="363458" y="409619"/>
                      <a:pt x="367921" y="375688"/>
                    </a:cubicBezTo>
                    <a:cubicBezTo>
                      <a:pt x="371712" y="346880"/>
                      <a:pt x="474966" y="362113"/>
                      <a:pt x="576585" y="306133"/>
                    </a:cubicBezTo>
                    <a:cubicBezTo>
                      <a:pt x="673579" y="252703"/>
                      <a:pt x="763455" y="137521"/>
                      <a:pt x="738879" y="74284"/>
                    </a:cubicBezTo>
                    <a:cubicBezTo>
                      <a:pt x="713492" y="8972"/>
                      <a:pt x="560657" y="-14618"/>
                      <a:pt x="398096" y="8880"/>
                    </a:cubicBezTo>
                    <a:cubicBezTo>
                      <a:pt x="168577" y="207690"/>
                      <a:pt x="22234" y="492551"/>
                      <a:pt x="0" y="802104"/>
                    </a:cubicBezTo>
                    <a:cubicBezTo>
                      <a:pt x="48897" y="821834"/>
                      <a:pt x="96716" y="852496"/>
                      <a:pt x="136072" y="908940"/>
                    </a:cubicBezTo>
                    <a:cubicBezTo>
                      <a:pt x="224824" y="1036213"/>
                      <a:pt x="215272" y="1215189"/>
                      <a:pt x="205627" y="1395823"/>
                    </a:cubicBezTo>
                    <a:cubicBezTo>
                      <a:pt x="202427" y="1455756"/>
                      <a:pt x="196643" y="1496758"/>
                      <a:pt x="190997" y="15278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8CCF635C-B7E0-4C07-874B-750F06C05EAC}"/>
                  </a:ext>
                </a:extLst>
              </p:cNvPr>
              <p:cNvSpPr/>
              <p:nvPr/>
            </p:nvSpPr>
            <p:spPr>
              <a:xfrm>
                <a:off x="5901787" y="3052202"/>
                <a:ext cx="1363443" cy="1651765"/>
              </a:xfrm>
              <a:custGeom>
                <a:avLst/>
                <a:gdLst>
                  <a:gd name="connsiteX0" fmla="*/ 1341881 w 1363443"/>
                  <a:gd name="connsiteY0" fmla="*/ 799426 h 1651765"/>
                  <a:gd name="connsiteX1" fmla="*/ 745276 w 1363443"/>
                  <a:gd name="connsiteY1" fmla="*/ 0 h 1651765"/>
                  <a:gd name="connsiteX2" fmla="*/ 181918 w 1363443"/>
                  <a:gd name="connsiteY2" fmla="*/ 121211 h 1651765"/>
                  <a:gd name="connsiteX3" fmla="*/ 3673 w 1363443"/>
                  <a:gd name="connsiteY3" fmla="*/ 329747 h 1651765"/>
                  <a:gd name="connsiteX4" fmla="*/ 281892 w 1363443"/>
                  <a:gd name="connsiteY4" fmla="*/ 445671 h 1651765"/>
                  <a:gd name="connsiteX5" fmla="*/ 142782 w 1363443"/>
                  <a:gd name="connsiteY5" fmla="*/ 654335 h 1651765"/>
                  <a:gd name="connsiteX6" fmla="*/ 165967 w 1363443"/>
                  <a:gd name="connsiteY6" fmla="*/ 955739 h 1651765"/>
                  <a:gd name="connsiteX7" fmla="*/ 467371 w 1363443"/>
                  <a:gd name="connsiteY7" fmla="*/ 1002109 h 1651765"/>
                  <a:gd name="connsiteX8" fmla="*/ 715171 w 1363443"/>
                  <a:gd name="connsiteY8" fmla="*/ 1651413 h 1651765"/>
                  <a:gd name="connsiteX9" fmla="*/ 1016574 w 1363443"/>
                  <a:gd name="connsiteY9" fmla="*/ 1280455 h 1651765"/>
                  <a:gd name="connsiteX10" fmla="*/ 1070178 w 1363443"/>
                  <a:gd name="connsiteY10" fmla="*/ 932554 h 1651765"/>
                  <a:gd name="connsiteX11" fmla="*/ 1363443 w 1363443"/>
                  <a:gd name="connsiteY11" fmla="*/ 982483 h 1651765"/>
                  <a:gd name="connsiteX12" fmla="*/ 1341881 w 1363443"/>
                  <a:gd name="connsiteY12" fmla="*/ 799426 h 165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3443" h="1651765">
                    <a:moveTo>
                      <a:pt x="1341881" y="799426"/>
                    </a:moveTo>
                    <a:cubicBezTo>
                      <a:pt x="1271005" y="442866"/>
                      <a:pt x="1043561" y="157356"/>
                      <a:pt x="745276" y="0"/>
                    </a:cubicBezTo>
                    <a:cubicBezTo>
                      <a:pt x="544136" y="27868"/>
                      <a:pt x="332666" y="70447"/>
                      <a:pt x="181918" y="121211"/>
                    </a:cubicBezTo>
                    <a:cubicBezTo>
                      <a:pt x="-27940" y="191878"/>
                      <a:pt x="-1092" y="320948"/>
                      <a:pt x="3673" y="329747"/>
                    </a:cubicBezTo>
                    <a:cubicBezTo>
                      <a:pt x="55967" y="426416"/>
                      <a:pt x="260179" y="377299"/>
                      <a:pt x="281892" y="445671"/>
                    </a:cubicBezTo>
                    <a:cubicBezTo>
                      <a:pt x="297541" y="494962"/>
                      <a:pt x="194056" y="528812"/>
                      <a:pt x="142782" y="654335"/>
                    </a:cubicBezTo>
                    <a:cubicBezTo>
                      <a:pt x="104492" y="748060"/>
                      <a:pt x="97479" y="887587"/>
                      <a:pt x="165967" y="955739"/>
                    </a:cubicBezTo>
                    <a:cubicBezTo>
                      <a:pt x="242222" y="1031611"/>
                      <a:pt x="352513" y="959750"/>
                      <a:pt x="467371" y="1002109"/>
                    </a:cubicBezTo>
                    <a:cubicBezTo>
                      <a:pt x="693655" y="1085574"/>
                      <a:pt x="621388" y="1642730"/>
                      <a:pt x="715171" y="1651413"/>
                    </a:cubicBezTo>
                    <a:cubicBezTo>
                      <a:pt x="801500" y="1659412"/>
                      <a:pt x="932981" y="1531234"/>
                      <a:pt x="1016574" y="1280455"/>
                    </a:cubicBezTo>
                    <a:cubicBezTo>
                      <a:pt x="1086129" y="1071791"/>
                      <a:pt x="1004646" y="986308"/>
                      <a:pt x="1070178" y="932554"/>
                    </a:cubicBezTo>
                    <a:cubicBezTo>
                      <a:pt x="1140903" y="874534"/>
                      <a:pt x="1266855" y="971725"/>
                      <a:pt x="1363443" y="982483"/>
                    </a:cubicBezTo>
                    <a:cubicBezTo>
                      <a:pt x="1361113" y="921924"/>
                      <a:pt x="1354065" y="860762"/>
                      <a:pt x="1341881" y="7994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56D419FB-13A3-4C85-9AAB-D01A5990905C}"/>
                  </a:ext>
                </a:extLst>
              </p:cNvPr>
              <p:cNvSpPr/>
              <p:nvPr/>
            </p:nvSpPr>
            <p:spPr>
              <a:xfrm>
                <a:off x="6987913" y="4425489"/>
                <a:ext cx="224722" cy="352839"/>
              </a:xfrm>
              <a:custGeom>
                <a:avLst/>
                <a:gdLst>
                  <a:gd name="connsiteX0" fmla="*/ 26040 w 224722"/>
                  <a:gd name="connsiteY0" fmla="*/ 111821 h 352839"/>
                  <a:gd name="connsiteX1" fmla="*/ 42084 w 224722"/>
                  <a:gd name="connsiteY1" fmla="*/ 352839 h 352839"/>
                  <a:gd name="connsiteX2" fmla="*/ 224723 w 224722"/>
                  <a:gd name="connsiteY2" fmla="*/ 0 h 352839"/>
                  <a:gd name="connsiteX3" fmla="*/ 26040 w 224722"/>
                  <a:gd name="connsiteY3" fmla="*/ 111821 h 35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722" h="352839">
                    <a:moveTo>
                      <a:pt x="26040" y="111821"/>
                    </a:moveTo>
                    <a:cubicBezTo>
                      <a:pt x="-20029" y="195321"/>
                      <a:pt x="1162" y="291782"/>
                      <a:pt x="42084" y="352839"/>
                    </a:cubicBezTo>
                    <a:cubicBezTo>
                      <a:pt x="122373" y="246989"/>
                      <a:pt x="184427" y="127645"/>
                      <a:pt x="224723" y="0"/>
                    </a:cubicBezTo>
                    <a:cubicBezTo>
                      <a:pt x="152293" y="1750"/>
                      <a:pt x="69268" y="33491"/>
                      <a:pt x="26040" y="1118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13C8AAE-E504-4D19-B1E9-B7F870C97744}"/>
              </a:ext>
            </a:extLst>
          </p:cNvPr>
          <p:cNvSpPr/>
          <p:nvPr/>
        </p:nvSpPr>
        <p:spPr>
          <a:xfrm>
            <a:off x="3990935" y="5324163"/>
            <a:ext cx="4210129" cy="9431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9076BAD-2BE8-4DCF-9B3C-833C8C8A9FBE}"/>
              </a:ext>
            </a:extLst>
          </p:cNvPr>
          <p:cNvSpPr txBox="1"/>
          <p:nvPr/>
        </p:nvSpPr>
        <p:spPr>
          <a:xfrm flipH="1">
            <a:off x="4490022" y="5517340"/>
            <a:ext cx="319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81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E567D9-942E-45B2-8AC4-3A97DF4E381E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E1CAE63D-9999-490F-A9F9-E0C8EA46398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014A7384-0BBB-48DF-94EC-B8C3204101E4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B1F8F-1728-4EE6-8A8B-29BCBC9D9D71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1A3D2626-9CAB-4316-9EEC-1FB2C2401BEB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E6F91AC0-6021-442F-8684-61C59E073F61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AB88CF78-48D0-44BF-9630-739C5D108C90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6B36B7-ACE9-4A24-9A5E-300528CA61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B746B109-1470-4BBF-B095-9F0D9B18DF9D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8939387-5084-4285-AA58-B5411845CEB4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AD303173-13F0-4694-BC03-70B88FDBCEAC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CB0A6E5D-696D-479D-BFA1-C529E63FD649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CD90AB-40CA-4CD8-8B25-25003D3F732B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965C038A-E684-4514-AEE1-35CD3C117126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33CECB-3052-48A8-87A1-81442711A88A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2DADCE-56D9-4FC7-96F6-111E62F9E894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52472F9-78BC-4D32-874E-1DA7DC040A5F}"/>
              </a:ext>
            </a:extLst>
          </p:cNvPr>
          <p:cNvSpPr/>
          <p:nvPr/>
        </p:nvSpPr>
        <p:spPr>
          <a:xfrm>
            <a:off x="8120308" y="0"/>
            <a:ext cx="4064000" cy="6858000"/>
          </a:xfrm>
          <a:prstGeom prst="rect">
            <a:avLst/>
          </a:prstGeom>
          <a:solidFill>
            <a:srgbClr val="006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F07296-2B7D-40B9-82B4-0F011D7BBDFB}"/>
              </a:ext>
            </a:extLst>
          </p:cNvPr>
          <p:cNvSpPr/>
          <p:nvPr/>
        </p:nvSpPr>
        <p:spPr>
          <a:xfrm>
            <a:off x="-2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397A40-CA88-4F65-BE72-76634CBF2FAB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7A110-6EBB-4491-929A-D48ED5A5C586}"/>
              </a:ext>
            </a:extLst>
          </p:cNvPr>
          <p:cNvSpPr txBox="1"/>
          <p:nvPr/>
        </p:nvSpPr>
        <p:spPr>
          <a:xfrm flipH="1">
            <a:off x="1224278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EF053-C715-46E2-9533-1EBB0A70C33A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2E2E2E"/>
                </a:solidFill>
                <a:latin typeface="+mj-lt"/>
              </a:rPr>
              <a:t>B</a:t>
            </a:r>
            <a:endParaRPr lang="ko-KR" altLang="en-US" sz="7200" b="1" dirty="0">
              <a:solidFill>
                <a:srgbClr val="2E2E2E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0DF6C-5E96-4A60-8B1E-8C9803C75FBD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A3E05-C64B-4215-B460-0844E4AD90E2}"/>
              </a:ext>
            </a:extLst>
          </p:cNvPr>
          <p:cNvSpPr txBox="1"/>
          <p:nvPr/>
        </p:nvSpPr>
        <p:spPr>
          <a:xfrm>
            <a:off x="268214" y="3234700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00E4B-830E-4260-990D-05FE7EEDA6B9}"/>
              </a:ext>
            </a:extLst>
          </p:cNvPr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rgbClr val="2E2E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C65FF-7822-4882-B7C9-4F83CA6712FC}"/>
              </a:ext>
            </a:extLst>
          </p:cNvPr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172905-F3ED-4EF3-9426-B2D71DD4F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11333"/>
              </p:ext>
            </p:extLst>
          </p:nvPr>
        </p:nvGraphicFramePr>
        <p:xfrm>
          <a:off x="599440" y="1626993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66647-9680-4850-9163-3FFC78182882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AD044A5-E351-4CEC-AEEB-061A94C7BB60}"/>
              </a:ext>
            </a:extLst>
          </p:cNvPr>
          <p:cNvGraphicFramePr>
            <a:graphicFrameLocks noGrp="1"/>
          </p:cNvGraphicFramePr>
          <p:nvPr/>
        </p:nvGraphicFramePr>
        <p:xfrm>
          <a:off x="12306300" y="53340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057607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7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>
            <a:extLst>
              <a:ext uri="{FF2B5EF4-FFF2-40B4-BE49-F238E27FC236}">
                <a16:creationId xmlns:a16="http://schemas.microsoft.com/office/drawing/2014/main" id="{6087B45C-0E6F-4C75-BB61-CF7DB55BF9A2}"/>
              </a:ext>
            </a:extLst>
          </p:cNvPr>
          <p:cNvSpPr/>
          <p:nvPr/>
        </p:nvSpPr>
        <p:spPr>
          <a:xfrm>
            <a:off x="6576896" y="978686"/>
            <a:ext cx="7012103" cy="7012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66647-9680-4850-9163-3FFC78182882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19D5881-6E0E-4342-8B97-14AD553293C6}"/>
              </a:ext>
            </a:extLst>
          </p:cNvPr>
          <p:cNvGrpSpPr/>
          <p:nvPr/>
        </p:nvGrpSpPr>
        <p:grpSpPr>
          <a:xfrm>
            <a:off x="7465453" y="2210969"/>
            <a:ext cx="4193068" cy="3983332"/>
            <a:chOff x="7236853" y="1945176"/>
            <a:chExt cx="4193068" cy="3983332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7BCF493-721D-4F22-87D7-CC21EE7AD453}"/>
                </a:ext>
              </a:extLst>
            </p:cNvPr>
            <p:cNvSpPr/>
            <p:nvPr/>
          </p:nvSpPr>
          <p:spPr>
            <a:xfrm>
              <a:off x="7892098" y="2383333"/>
              <a:ext cx="1430421" cy="2985256"/>
            </a:xfrm>
            <a:custGeom>
              <a:avLst/>
              <a:gdLst>
                <a:gd name="connsiteX0" fmla="*/ 1961895 w 1964839"/>
                <a:gd name="connsiteY0" fmla="*/ 3941005 h 4100574"/>
                <a:gd name="connsiteX1" fmla="*/ 1940470 w 1964839"/>
                <a:gd name="connsiteY1" fmla="*/ 3898578 h 4100574"/>
                <a:gd name="connsiteX2" fmla="*/ 1897279 w 1964839"/>
                <a:gd name="connsiteY2" fmla="*/ 3855387 h 4100574"/>
                <a:gd name="connsiteX3" fmla="*/ 1896279 w 1964839"/>
                <a:gd name="connsiteY3" fmla="*/ 3716127 h 4100574"/>
                <a:gd name="connsiteX4" fmla="*/ 1897944 w 1964839"/>
                <a:gd name="connsiteY4" fmla="*/ 3714320 h 4100574"/>
                <a:gd name="connsiteX5" fmla="*/ 1890522 w 1964839"/>
                <a:gd name="connsiteY5" fmla="*/ 3515331 h 4100574"/>
                <a:gd name="connsiteX6" fmla="*/ 1849666 w 1964839"/>
                <a:gd name="connsiteY6" fmla="*/ 3474476 h 4100574"/>
                <a:gd name="connsiteX7" fmla="*/ 1848652 w 1964839"/>
                <a:gd name="connsiteY7" fmla="*/ 3335230 h 4100574"/>
                <a:gd name="connsiteX8" fmla="*/ 1850345 w 1964839"/>
                <a:gd name="connsiteY8" fmla="*/ 3333387 h 4100574"/>
                <a:gd name="connsiteX9" fmla="*/ 1842894 w 1964839"/>
                <a:gd name="connsiteY9" fmla="*/ 3134412 h 4100574"/>
                <a:gd name="connsiteX10" fmla="*/ 1802046 w 1964839"/>
                <a:gd name="connsiteY10" fmla="*/ 3093563 h 4100574"/>
                <a:gd name="connsiteX11" fmla="*/ 1801046 w 1964839"/>
                <a:gd name="connsiteY11" fmla="*/ 2954303 h 4100574"/>
                <a:gd name="connsiteX12" fmla="*/ 1802710 w 1964839"/>
                <a:gd name="connsiteY12" fmla="*/ 2952496 h 4100574"/>
                <a:gd name="connsiteX13" fmla="*/ 1795288 w 1964839"/>
                <a:gd name="connsiteY13" fmla="*/ 2753507 h 4100574"/>
                <a:gd name="connsiteX14" fmla="*/ 1754433 w 1964839"/>
                <a:gd name="connsiteY14" fmla="*/ 2712652 h 4100574"/>
                <a:gd name="connsiteX15" fmla="*/ 1753433 w 1964839"/>
                <a:gd name="connsiteY15" fmla="*/ 2573391 h 4100574"/>
                <a:gd name="connsiteX16" fmla="*/ 1755098 w 1964839"/>
                <a:gd name="connsiteY16" fmla="*/ 2571584 h 4100574"/>
                <a:gd name="connsiteX17" fmla="*/ 1747675 w 1964839"/>
                <a:gd name="connsiteY17" fmla="*/ 2372595 h 4100574"/>
                <a:gd name="connsiteX18" fmla="*/ 1706820 w 1964839"/>
                <a:gd name="connsiteY18" fmla="*/ 2331740 h 4100574"/>
                <a:gd name="connsiteX19" fmla="*/ 1705805 w 1964839"/>
                <a:gd name="connsiteY19" fmla="*/ 2192494 h 4100574"/>
                <a:gd name="connsiteX20" fmla="*/ 1707499 w 1964839"/>
                <a:gd name="connsiteY20" fmla="*/ 2190651 h 4100574"/>
                <a:gd name="connsiteX21" fmla="*/ 1700048 w 1964839"/>
                <a:gd name="connsiteY21" fmla="*/ 1991676 h 4100574"/>
                <a:gd name="connsiteX22" fmla="*/ 1659200 w 1964839"/>
                <a:gd name="connsiteY22" fmla="*/ 1950828 h 4100574"/>
                <a:gd name="connsiteX23" fmla="*/ 1658199 w 1964839"/>
                <a:gd name="connsiteY23" fmla="*/ 1811568 h 4100574"/>
                <a:gd name="connsiteX24" fmla="*/ 1659864 w 1964839"/>
                <a:gd name="connsiteY24" fmla="*/ 1809760 h 4100574"/>
                <a:gd name="connsiteX25" fmla="*/ 1652442 w 1964839"/>
                <a:gd name="connsiteY25" fmla="*/ 1610771 h 4100574"/>
                <a:gd name="connsiteX26" fmla="*/ 1611594 w 1964839"/>
                <a:gd name="connsiteY26" fmla="*/ 1569916 h 4100574"/>
                <a:gd name="connsiteX27" fmla="*/ 1610594 w 1964839"/>
                <a:gd name="connsiteY27" fmla="*/ 1430656 h 4100574"/>
                <a:gd name="connsiteX28" fmla="*/ 1612258 w 1964839"/>
                <a:gd name="connsiteY28" fmla="*/ 1428848 h 4100574"/>
                <a:gd name="connsiteX29" fmla="*/ 1604836 w 1964839"/>
                <a:gd name="connsiteY29" fmla="*/ 1229859 h 4100574"/>
                <a:gd name="connsiteX30" fmla="*/ 1563981 w 1964839"/>
                <a:gd name="connsiteY30" fmla="*/ 1189004 h 4100574"/>
                <a:gd name="connsiteX31" fmla="*/ 1562966 w 1964839"/>
                <a:gd name="connsiteY31" fmla="*/ 1049758 h 4100574"/>
                <a:gd name="connsiteX32" fmla="*/ 1564659 w 1964839"/>
                <a:gd name="connsiteY32" fmla="*/ 1047915 h 4100574"/>
                <a:gd name="connsiteX33" fmla="*/ 1557208 w 1964839"/>
                <a:gd name="connsiteY33" fmla="*/ 848940 h 4100574"/>
                <a:gd name="connsiteX34" fmla="*/ 1516360 w 1964839"/>
                <a:gd name="connsiteY34" fmla="*/ 808092 h 4100574"/>
                <a:gd name="connsiteX35" fmla="*/ 1515360 w 1964839"/>
                <a:gd name="connsiteY35" fmla="*/ 668832 h 4100574"/>
                <a:gd name="connsiteX36" fmla="*/ 1517025 w 1964839"/>
                <a:gd name="connsiteY36" fmla="*/ 667024 h 4100574"/>
                <a:gd name="connsiteX37" fmla="*/ 1509602 w 1964839"/>
                <a:gd name="connsiteY37" fmla="*/ 468035 h 4100574"/>
                <a:gd name="connsiteX38" fmla="*/ 1083406 w 1964839"/>
                <a:gd name="connsiteY38" fmla="*/ 41839 h 4100574"/>
                <a:gd name="connsiteX39" fmla="*/ 881395 w 1964839"/>
                <a:gd name="connsiteY39" fmla="*/ 41839 h 4100574"/>
                <a:gd name="connsiteX40" fmla="*/ 455206 w 1964839"/>
                <a:gd name="connsiteY40" fmla="*/ 468035 h 4100574"/>
                <a:gd name="connsiteX41" fmla="*/ 447784 w 1964839"/>
                <a:gd name="connsiteY41" fmla="*/ 667024 h 4100574"/>
                <a:gd name="connsiteX42" fmla="*/ 449449 w 1964839"/>
                <a:gd name="connsiteY42" fmla="*/ 668832 h 4100574"/>
                <a:gd name="connsiteX43" fmla="*/ 448448 w 1964839"/>
                <a:gd name="connsiteY43" fmla="*/ 808092 h 4100574"/>
                <a:gd name="connsiteX44" fmla="*/ 407586 w 1964839"/>
                <a:gd name="connsiteY44" fmla="*/ 848954 h 4100574"/>
                <a:gd name="connsiteX45" fmla="*/ 400164 w 1964839"/>
                <a:gd name="connsiteY45" fmla="*/ 1047929 h 4100574"/>
                <a:gd name="connsiteX46" fmla="*/ 401828 w 1964839"/>
                <a:gd name="connsiteY46" fmla="*/ 1049737 h 4100574"/>
                <a:gd name="connsiteX47" fmla="*/ 400828 w 1964839"/>
                <a:gd name="connsiteY47" fmla="*/ 1188997 h 4100574"/>
                <a:gd name="connsiteX48" fmla="*/ 359973 w 1964839"/>
                <a:gd name="connsiteY48" fmla="*/ 1229852 h 4100574"/>
                <a:gd name="connsiteX49" fmla="*/ 352551 w 1964839"/>
                <a:gd name="connsiteY49" fmla="*/ 1428841 h 4100574"/>
                <a:gd name="connsiteX50" fmla="*/ 354215 w 1964839"/>
                <a:gd name="connsiteY50" fmla="*/ 1430648 h 4100574"/>
                <a:gd name="connsiteX51" fmla="*/ 353215 w 1964839"/>
                <a:gd name="connsiteY51" fmla="*/ 1569909 h 4100574"/>
                <a:gd name="connsiteX52" fmla="*/ 312360 w 1964839"/>
                <a:gd name="connsiteY52" fmla="*/ 1610764 h 4100574"/>
                <a:gd name="connsiteX53" fmla="*/ 304938 w 1964839"/>
                <a:gd name="connsiteY53" fmla="*/ 1809753 h 4100574"/>
                <a:gd name="connsiteX54" fmla="*/ 306602 w 1964839"/>
                <a:gd name="connsiteY54" fmla="*/ 1811560 h 4100574"/>
                <a:gd name="connsiteX55" fmla="*/ 305602 w 1964839"/>
                <a:gd name="connsiteY55" fmla="*/ 1950821 h 4100574"/>
                <a:gd name="connsiteX56" fmla="*/ 264740 w 1964839"/>
                <a:gd name="connsiteY56" fmla="*/ 1991683 h 4100574"/>
                <a:gd name="connsiteX57" fmla="*/ 257324 w 1964839"/>
                <a:gd name="connsiteY57" fmla="*/ 2190658 h 4100574"/>
                <a:gd name="connsiteX58" fmla="*/ 258989 w 1964839"/>
                <a:gd name="connsiteY58" fmla="*/ 2192465 h 4100574"/>
                <a:gd name="connsiteX59" fmla="*/ 257989 w 1964839"/>
                <a:gd name="connsiteY59" fmla="*/ 2331725 h 4100574"/>
                <a:gd name="connsiteX60" fmla="*/ 217127 w 1964839"/>
                <a:gd name="connsiteY60" fmla="*/ 2372588 h 4100574"/>
                <a:gd name="connsiteX61" fmla="*/ 209704 w 1964839"/>
                <a:gd name="connsiteY61" fmla="*/ 2571570 h 4100574"/>
                <a:gd name="connsiteX62" fmla="*/ 211369 w 1964839"/>
                <a:gd name="connsiteY62" fmla="*/ 2573384 h 4100574"/>
                <a:gd name="connsiteX63" fmla="*/ 210369 w 1964839"/>
                <a:gd name="connsiteY63" fmla="*/ 2712645 h 4100574"/>
                <a:gd name="connsiteX64" fmla="*/ 169521 w 1964839"/>
                <a:gd name="connsiteY64" fmla="*/ 2753500 h 4100574"/>
                <a:gd name="connsiteX65" fmla="*/ 162098 w 1964839"/>
                <a:gd name="connsiteY65" fmla="*/ 2952489 h 4100574"/>
                <a:gd name="connsiteX66" fmla="*/ 163763 w 1964839"/>
                <a:gd name="connsiteY66" fmla="*/ 2954296 h 4100574"/>
                <a:gd name="connsiteX67" fmla="*/ 162763 w 1964839"/>
                <a:gd name="connsiteY67" fmla="*/ 3093556 h 4100574"/>
                <a:gd name="connsiteX68" fmla="*/ 121900 w 1964839"/>
                <a:gd name="connsiteY68" fmla="*/ 3134418 h 4100574"/>
                <a:gd name="connsiteX69" fmla="*/ 114478 w 1964839"/>
                <a:gd name="connsiteY69" fmla="*/ 3333394 h 4100574"/>
                <a:gd name="connsiteX70" fmla="*/ 116142 w 1964839"/>
                <a:gd name="connsiteY70" fmla="*/ 3335201 h 4100574"/>
                <a:gd name="connsiteX71" fmla="*/ 115150 w 1964839"/>
                <a:gd name="connsiteY71" fmla="*/ 3474461 h 4100574"/>
                <a:gd name="connsiteX72" fmla="*/ 74294 w 1964839"/>
                <a:gd name="connsiteY72" fmla="*/ 3515316 h 4100574"/>
                <a:gd name="connsiteX73" fmla="*/ 66872 w 1964839"/>
                <a:gd name="connsiteY73" fmla="*/ 3714305 h 4100574"/>
                <a:gd name="connsiteX74" fmla="*/ 68537 w 1964839"/>
                <a:gd name="connsiteY74" fmla="*/ 3716113 h 4100574"/>
                <a:gd name="connsiteX75" fmla="*/ 67536 w 1964839"/>
                <a:gd name="connsiteY75" fmla="*/ 3855373 h 4100574"/>
                <a:gd name="connsiteX76" fmla="*/ 24345 w 1964839"/>
                <a:gd name="connsiteY76" fmla="*/ 3898564 h 4100574"/>
                <a:gd name="connsiteX77" fmla="*/ 2921 w 1964839"/>
                <a:gd name="connsiteY77" fmla="*/ 3940991 h 4100574"/>
                <a:gd name="connsiteX78" fmla="*/ 71 w 1964839"/>
                <a:gd name="connsiteY78" fmla="*/ 3963508 h 4100574"/>
                <a:gd name="connsiteX79" fmla="*/ 200096 w 1964839"/>
                <a:gd name="connsiteY79" fmla="*/ 3941562 h 4100574"/>
                <a:gd name="connsiteX80" fmla="*/ 214383 w 1964839"/>
                <a:gd name="connsiteY80" fmla="*/ 3949521 h 4100574"/>
                <a:gd name="connsiteX81" fmla="*/ 425603 w 1964839"/>
                <a:gd name="connsiteY81" fmla="*/ 3942227 h 4100574"/>
                <a:gd name="connsiteX82" fmla="*/ 1043058 w 1964839"/>
                <a:gd name="connsiteY82" fmla="*/ 4007828 h 4100574"/>
                <a:gd name="connsiteX83" fmla="*/ 1057346 w 1964839"/>
                <a:gd name="connsiteY83" fmla="*/ 3998712 h 4100574"/>
                <a:gd name="connsiteX84" fmla="*/ 1349647 w 1964839"/>
                <a:gd name="connsiteY84" fmla="*/ 4088209 h 4100574"/>
                <a:gd name="connsiteX85" fmla="*/ 1829878 w 1964839"/>
                <a:gd name="connsiteY85" fmla="*/ 4100575 h 4100574"/>
                <a:gd name="connsiteX86" fmla="*/ 1961895 w 1964839"/>
                <a:gd name="connsiteY86" fmla="*/ 3941005 h 410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964839" h="4100574">
                  <a:moveTo>
                    <a:pt x="1961895" y="3941005"/>
                  </a:moveTo>
                  <a:cubicBezTo>
                    <a:pt x="1958323" y="3924503"/>
                    <a:pt x="1951629" y="3909730"/>
                    <a:pt x="1940470" y="3898578"/>
                  </a:cubicBezTo>
                  <a:lnTo>
                    <a:pt x="1897279" y="3855387"/>
                  </a:lnTo>
                  <a:cubicBezTo>
                    <a:pt x="1858925" y="3817032"/>
                    <a:pt x="1859253" y="3755753"/>
                    <a:pt x="1896279" y="3716127"/>
                  </a:cubicBezTo>
                  <a:cubicBezTo>
                    <a:pt x="1896837" y="3715527"/>
                    <a:pt x="1897394" y="3714927"/>
                    <a:pt x="1897944" y="3714320"/>
                  </a:cubicBezTo>
                  <a:cubicBezTo>
                    <a:pt x="1949300" y="3657491"/>
                    <a:pt x="1944685" y="3569494"/>
                    <a:pt x="1890522" y="3515331"/>
                  </a:cubicBezTo>
                  <a:lnTo>
                    <a:pt x="1849666" y="3474476"/>
                  </a:lnTo>
                  <a:cubicBezTo>
                    <a:pt x="1811326" y="3436135"/>
                    <a:pt x="1811626" y="3374842"/>
                    <a:pt x="1848652" y="3335230"/>
                  </a:cubicBezTo>
                  <a:cubicBezTo>
                    <a:pt x="1849224" y="3334622"/>
                    <a:pt x="1849788" y="3334001"/>
                    <a:pt x="1850345" y="3333387"/>
                  </a:cubicBezTo>
                  <a:cubicBezTo>
                    <a:pt x="1901680" y="3276551"/>
                    <a:pt x="1897051" y="3188568"/>
                    <a:pt x="1842894" y="3134412"/>
                  </a:cubicBezTo>
                  <a:lnTo>
                    <a:pt x="1802046" y="3093563"/>
                  </a:lnTo>
                  <a:cubicBezTo>
                    <a:pt x="1763698" y="3055216"/>
                    <a:pt x="1764020" y="2993930"/>
                    <a:pt x="1801046" y="2954303"/>
                  </a:cubicBezTo>
                  <a:cubicBezTo>
                    <a:pt x="1801603" y="2953703"/>
                    <a:pt x="1802160" y="2953103"/>
                    <a:pt x="1802710" y="2952496"/>
                  </a:cubicBezTo>
                  <a:cubicBezTo>
                    <a:pt x="1854067" y="2895668"/>
                    <a:pt x="1849445" y="2807671"/>
                    <a:pt x="1795288" y="2753507"/>
                  </a:cubicBezTo>
                  <a:lnTo>
                    <a:pt x="1754433" y="2712652"/>
                  </a:lnTo>
                  <a:cubicBezTo>
                    <a:pt x="1716085" y="2674304"/>
                    <a:pt x="1716407" y="2613018"/>
                    <a:pt x="1753433" y="2573391"/>
                  </a:cubicBezTo>
                  <a:cubicBezTo>
                    <a:pt x="1753990" y="2572791"/>
                    <a:pt x="1754547" y="2572191"/>
                    <a:pt x="1755098" y="2571584"/>
                  </a:cubicBezTo>
                  <a:cubicBezTo>
                    <a:pt x="1806454" y="2514748"/>
                    <a:pt x="1801832" y="2426759"/>
                    <a:pt x="1747675" y="2372595"/>
                  </a:cubicBezTo>
                  <a:lnTo>
                    <a:pt x="1706820" y="2331740"/>
                  </a:lnTo>
                  <a:cubicBezTo>
                    <a:pt x="1668480" y="2293399"/>
                    <a:pt x="1668780" y="2232113"/>
                    <a:pt x="1705805" y="2192494"/>
                  </a:cubicBezTo>
                  <a:cubicBezTo>
                    <a:pt x="1706370" y="2191886"/>
                    <a:pt x="1706942" y="2191265"/>
                    <a:pt x="1707499" y="2190651"/>
                  </a:cubicBezTo>
                  <a:cubicBezTo>
                    <a:pt x="1758834" y="2133815"/>
                    <a:pt x="1754197" y="2045833"/>
                    <a:pt x="1700048" y="1991676"/>
                  </a:cubicBezTo>
                  <a:lnTo>
                    <a:pt x="1659200" y="1950828"/>
                  </a:lnTo>
                  <a:cubicBezTo>
                    <a:pt x="1620845" y="1912480"/>
                    <a:pt x="1621174" y="1851194"/>
                    <a:pt x="1658199" y="1811568"/>
                  </a:cubicBezTo>
                  <a:cubicBezTo>
                    <a:pt x="1658757" y="1810967"/>
                    <a:pt x="1659314" y="1810367"/>
                    <a:pt x="1659864" y="1809760"/>
                  </a:cubicBezTo>
                  <a:cubicBezTo>
                    <a:pt x="1711221" y="1752932"/>
                    <a:pt x="1706606" y="1664935"/>
                    <a:pt x="1652442" y="1610771"/>
                  </a:cubicBezTo>
                  <a:lnTo>
                    <a:pt x="1611594" y="1569916"/>
                  </a:lnTo>
                  <a:cubicBezTo>
                    <a:pt x="1573239" y="1531568"/>
                    <a:pt x="1573568" y="1470282"/>
                    <a:pt x="1610594" y="1430656"/>
                  </a:cubicBezTo>
                  <a:cubicBezTo>
                    <a:pt x="1611151" y="1430055"/>
                    <a:pt x="1611708" y="1429455"/>
                    <a:pt x="1612258" y="1428848"/>
                  </a:cubicBezTo>
                  <a:cubicBezTo>
                    <a:pt x="1663615" y="1372020"/>
                    <a:pt x="1659000" y="1284023"/>
                    <a:pt x="1604836" y="1229859"/>
                  </a:cubicBezTo>
                  <a:lnTo>
                    <a:pt x="1563981" y="1189004"/>
                  </a:lnTo>
                  <a:cubicBezTo>
                    <a:pt x="1525640" y="1150663"/>
                    <a:pt x="1525933" y="1089377"/>
                    <a:pt x="1562966" y="1049758"/>
                  </a:cubicBezTo>
                  <a:cubicBezTo>
                    <a:pt x="1563538" y="1049151"/>
                    <a:pt x="1564102" y="1048529"/>
                    <a:pt x="1564659" y="1047915"/>
                  </a:cubicBezTo>
                  <a:cubicBezTo>
                    <a:pt x="1615994" y="991079"/>
                    <a:pt x="1611365" y="903097"/>
                    <a:pt x="1557208" y="848940"/>
                  </a:cubicBezTo>
                  <a:lnTo>
                    <a:pt x="1516360" y="808092"/>
                  </a:lnTo>
                  <a:cubicBezTo>
                    <a:pt x="1478006" y="769744"/>
                    <a:pt x="1478334" y="708458"/>
                    <a:pt x="1515360" y="668832"/>
                  </a:cubicBezTo>
                  <a:cubicBezTo>
                    <a:pt x="1515917" y="668232"/>
                    <a:pt x="1516475" y="667632"/>
                    <a:pt x="1517025" y="667024"/>
                  </a:cubicBezTo>
                  <a:cubicBezTo>
                    <a:pt x="1568381" y="610189"/>
                    <a:pt x="1563766" y="522199"/>
                    <a:pt x="1509602" y="468035"/>
                  </a:cubicBezTo>
                  <a:lnTo>
                    <a:pt x="1083406" y="41839"/>
                  </a:lnTo>
                  <a:cubicBezTo>
                    <a:pt x="1027628" y="-13946"/>
                    <a:pt x="937181" y="-13946"/>
                    <a:pt x="881395" y="41839"/>
                  </a:cubicBezTo>
                  <a:lnTo>
                    <a:pt x="455206" y="468035"/>
                  </a:lnTo>
                  <a:cubicBezTo>
                    <a:pt x="401042" y="522199"/>
                    <a:pt x="396428" y="610196"/>
                    <a:pt x="447784" y="667024"/>
                  </a:cubicBezTo>
                  <a:cubicBezTo>
                    <a:pt x="448334" y="667632"/>
                    <a:pt x="448891" y="668239"/>
                    <a:pt x="449449" y="668832"/>
                  </a:cubicBezTo>
                  <a:cubicBezTo>
                    <a:pt x="486482" y="708458"/>
                    <a:pt x="486796" y="769744"/>
                    <a:pt x="448448" y="808092"/>
                  </a:cubicBezTo>
                  <a:lnTo>
                    <a:pt x="407586" y="848954"/>
                  </a:lnTo>
                  <a:cubicBezTo>
                    <a:pt x="353429" y="903111"/>
                    <a:pt x="348814" y="991101"/>
                    <a:pt x="400164" y="1047929"/>
                  </a:cubicBezTo>
                  <a:cubicBezTo>
                    <a:pt x="400714" y="1048536"/>
                    <a:pt x="401271" y="1049144"/>
                    <a:pt x="401828" y="1049737"/>
                  </a:cubicBezTo>
                  <a:cubicBezTo>
                    <a:pt x="438862" y="1089363"/>
                    <a:pt x="439183" y="1150649"/>
                    <a:pt x="400828" y="1188997"/>
                  </a:cubicBezTo>
                  <a:lnTo>
                    <a:pt x="359973" y="1229852"/>
                  </a:lnTo>
                  <a:cubicBezTo>
                    <a:pt x="305809" y="1284016"/>
                    <a:pt x="301194" y="1372006"/>
                    <a:pt x="352551" y="1428841"/>
                  </a:cubicBezTo>
                  <a:cubicBezTo>
                    <a:pt x="353108" y="1429448"/>
                    <a:pt x="353658" y="1430055"/>
                    <a:pt x="354215" y="1430648"/>
                  </a:cubicBezTo>
                  <a:cubicBezTo>
                    <a:pt x="391248" y="1470275"/>
                    <a:pt x="391563" y="1531561"/>
                    <a:pt x="353215" y="1569909"/>
                  </a:cubicBezTo>
                  <a:lnTo>
                    <a:pt x="312360" y="1610764"/>
                  </a:lnTo>
                  <a:cubicBezTo>
                    <a:pt x="258196" y="1664928"/>
                    <a:pt x="253581" y="1752924"/>
                    <a:pt x="304938" y="1809753"/>
                  </a:cubicBezTo>
                  <a:cubicBezTo>
                    <a:pt x="305488" y="1810360"/>
                    <a:pt x="306038" y="1810967"/>
                    <a:pt x="306602" y="1811560"/>
                  </a:cubicBezTo>
                  <a:cubicBezTo>
                    <a:pt x="343635" y="1851187"/>
                    <a:pt x="343957" y="1912473"/>
                    <a:pt x="305602" y="1950821"/>
                  </a:cubicBezTo>
                  <a:lnTo>
                    <a:pt x="264740" y="1991683"/>
                  </a:lnTo>
                  <a:cubicBezTo>
                    <a:pt x="210583" y="2045840"/>
                    <a:pt x="205968" y="2133829"/>
                    <a:pt x="257324" y="2190658"/>
                  </a:cubicBezTo>
                  <a:cubicBezTo>
                    <a:pt x="257875" y="2191265"/>
                    <a:pt x="258425" y="2191872"/>
                    <a:pt x="258989" y="2192465"/>
                  </a:cubicBezTo>
                  <a:cubicBezTo>
                    <a:pt x="296022" y="2232092"/>
                    <a:pt x="296344" y="2293378"/>
                    <a:pt x="257989" y="2331725"/>
                  </a:cubicBezTo>
                  <a:lnTo>
                    <a:pt x="217127" y="2372588"/>
                  </a:lnTo>
                  <a:cubicBezTo>
                    <a:pt x="162970" y="2426744"/>
                    <a:pt x="158355" y="2514741"/>
                    <a:pt x="209704" y="2571570"/>
                  </a:cubicBezTo>
                  <a:cubicBezTo>
                    <a:pt x="210261" y="2572177"/>
                    <a:pt x="210812" y="2572784"/>
                    <a:pt x="211369" y="2573384"/>
                  </a:cubicBezTo>
                  <a:cubicBezTo>
                    <a:pt x="248402" y="2613011"/>
                    <a:pt x="248723" y="2674297"/>
                    <a:pt x="210369" y="2712645"/>
                  </a:cubicBezTo>
                  <a:lnTo>
                    <a:pt x="169521" y="2753500"/>
                  </a:lnTo>
                  <a:cubicBezTo>
                    <a:pt x="115357" y="2807663"/>
                    <a:pt x="110742" y="2895660"/>
                    <a:pt x="162098" y="2952489"/>
                  </a:cubicBezTo>
                  <a:cubicBezTo>
                    <a:pt x="162648" y="2953096"/>
                    <a:pt x="163198" y="2953703"/>
                    <a:pt x="163763" y="2954296"/>
                  </a:cubicBezTo>
                  <a:cubicBezTo>
                    <a:pt x="200796" y="2993922"/>
                    <a:pt x="201117" y="3055209"/>
                    <a:pt x="162763" y="3093556"/>
                  </a:cubicBezTo>
                  <a:lnTo>
                    <a:pt x="121900" y="3134418"/>
                  </a:lnTo>
                  <a:cubicBezTo>
                    <a:pt x="67737" y="3188575"/>
                    <a:pt x="63129" y="3276565"/>
                    <a:pt x="114478" y="3333394"/>
                  </a:cubicBezTo>
                  <a:cubicBezTo>
                    <a:pt x="115028" y="3334001"/>
                    <a:pt x="115578" y="3334608"/>
                    <a:pt x="116142" y="3335201"/>
                  </a:cubicBezTo>
                  <a:cubicBezTo>
                    <a:pt x="153176" y="3374827"/>
                    <a:pt x="153497" y="3436113"/>
                    <a:pt x="115150" y="3474461"/>
                  </a:cubicBezTo>
                  <a:lnTo>
                    <a:pt x="74294" y="3515316"/>
                  </a:lnTo>
                  <a:cubicBezTo>
                    <a:pt x="20131" y="3569480"/>
                    <a:pt x="15516" y="3657477"/>
                    <a:pt x="66872" y="3714305"/>
                  </a:cubicBezTo>
                  <a:cubicBezTo>
                    <a:pt x="67429" y="3714913"/>
                    <a:pt x="67979" y="3715520"/>
                    <a:pt x="68537" y="3716113"/>
                  </a:cubicBezTo>
                  <a:cubicBezTo>
                    <a:pt x="105570" y="3755739"/>
                    <a:pt x="105884" y="3817026"/>
                    <a:pt x="67536" y="3855373"/>
                  </a:cubicBezTo>
                  <a:lnTo>
                    <a:pt x="24345" y="3898564"/>
                  </a:lnTo>
                  <a:cubicBezTo>
                    <a:pt x="13187" y="3909722"/>
                    <a:pt x="6493" y="3924496"/>
                    <a:pt x="2921" y="3940991"/>
                  </a:cubicBezTo>
                  <a:cubicBezTo>
                    <a:pt x="621" y="3951635"/>
                    <a:pt x="-272" y="3953192"/>
                    <a:pt x="71" y="3963508"/>
                  </a:cubicBezTo>
                  <a:cubicBezTo>
                    <a:pt x="64943" y="3954028"/>
                    <a:pt x="131730" y="3946656"/>
                    <a:pt x="200096" y="3941562"/>
                  </a:cubicBezTo>
                  <a:cubicBezTo>
                    <a:pt x="204854" y="3941205"/>
                    <a:pt x="209611" y="3949856"/>
                    <a:pt x="214383" y="3949521"/>
                  </a:cubicBezTo>
                  <a:cubicBezTo>
                    <a:pt x="283335" y="3944713"/>
                    <a:pt x="353858" y="3942227"/>
                    <a:pt x="425603" y="3942227"/>
                  </a:cubicBezTo>
                  <a:cubicBezTo>
                    <a:pt x="646352" y="3942227"/>
                    <a:pt x="855613" y="3965744"/>
                    <a:pt x="1043058" y="4007828"/>
                  </a:cubicBezTo>
                  <a:cubicBezTo>
                    <a:pt x="1047838" y="4008900"/>
                    <a:pt x="1052595" y="3997619"/>
                    <a:pt x="1057346" y="3998712"/>
                  </a:cubicBezTo>
                  <a:cubicBezTo>
                    <a:pt x="1162416" y="4022973"/>
                    <a:pt x="1260471" y="4053105"/>
                    <a:pt x="1349647" y="4088209"/>
                  </a:cubicBezTo>
                  <a:lnTo>
                    <a:pt x="1829878" y="4100575"/>
                  </a:lnTo>
                  <a:cubicBezTo>
                    <a:pt x="1914203" y="4100589"/>
                    <a:pt x="1979726" y="4023423"/>
                    <a:pt x="1961895" y="3941005"/>
                  </a:cubicBezTo>
                  <a:close/>
                </a:path>
              </a:pathLst>
            </a:custGeom>
            <a:solidFill>
              <a:schemeClr val="accent2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189B9EE-FF25-47C4-B8CE-D2F7D83834C1}"/>
                </a:ext>
              </a:extLst>
            </p:cNvPr>
            <p:cNvSpPr/>
            <p:nvPr/>
          </p:nvSpPr>
          <p:spPr>
            <a:xfrm>
              <a:off x="9322043" y="2383333"/>
              <a:ext cx="1418715" cy="2985251"/>
            </a:xfrm>
            <a:custGeom>
              <a:avLst/>
              <a:gdLst>
                <a:gd name="connsiteX0" fmla="*/ 1948760 w 1948759"/>
                <a:gd name="connsiteY0" fmla="*/ 3908437 h 4100567"/>
                <a:gd name="connsiteX1" fmla="*/ 1940494 w 1948759"/>
                <a:gd name="connsiteY1" fmla="*/ 3898578 h 4100567"/>
                <a:gd name="connsiteX2" fmla="*/ 1897303 w 1948759"/>
                <a:gd name="connsiteY2" fmla="*/ 3855387 h 4100567"/>
                <a:gd name="connsiteX3" fmla="*/ 1896303 w 1948759"/>
                <a:gd name="connsiteY3" fmla="*/ 3716127 h 4100567"/>
                <a:gd name="connsiteX4" fmla="*/ 1897968 w 1948759"/>
                <a:gd name="connsiteY4" fmla="*/ 3714320 h 4100567"/>
                <a:gd name="connsiteX5" fmla="*/ 1890545 w 1948759"/>
                <a:gd name="connsiteY5" fmla="*/ 3515331 h 4100567"/>
                <a:gd name="connsiteX6" fmla="*/ 1849690 w 1948759"/>
                <a:gd name="connsiteY6" fmla="*/ 3474476 h 4100567"/>
                <a:gd name="connsiteX7" fmla="*/ 1848676 w 1948759"/>
                <a:gd name="connsiteY7" fmla="*/ 3335230 h 4100567"/>
                <a:gd name="connsiteX8" fmla="*/ 1850369 w 1948759"/>
                <a:gd name="connsiteY8" fmla="*/ 3333387 h 4100567"/>
                <a:gd name="connsiteX9" fmla="*/ 1842918 w 1948759"/>
                <a:gd name="connsiteY9" fmla="*/ 3134412 h 4100567"/>
                <a:gd name="connsiteX10" fmla="*/ 1802070 w 1948759"/>
                <a:gd name="connsiteY10" fmla="*/ 3093563 h 4100567"/>
                <a:gd name="connsiteX11" fmla="*/ 1801070 w 1948759"/>
                <a:gd name="connsiteY11" fmla="*/ 2954303 h 4100567"/>
                <a:gd name="connsiteX12" fmla="*/ 1802734 w 1948759"/>
                <a:gd name="connsiteY12" fmla="*/ 2952496 h 4100567"/>
                <a:gd name="connsiteX13" fmla="*/ 1795312 w 1948759"/>
                <a:gd name="connsiteY13" fmla="*/ 2753507 h 4100567"/>
                <a:gd name="connsiteX14" fmla="*/ 1754457 w 1948759"/>
                <a:gd name="connsiteY14" fmla="*/ 2712652 h 4100567"/>
                <a:gd name="connsiteX15" fmla="*/ 1753457 w 1948759"/>
                <a:gd name="connsiteY15" fmla="*/ 2573391 h 4100567"/>
                <a:gd name="connsiteX16" fmla="*/ 1755121 w 1948759"/>
                <a:gd name="connsiteY16" fmla="*/ 2571584 h 4100567"/>
                <a:gd name="connsiteX17" fmla="*/ 1747699 w 1948759"/>
                <a:gd name="connsiteY17" fmla="*/ 2372595 h 4100567"/>
                <a:gd name="connsiteX18" fmla="*/ 1706844 w 1948759"/>
                <a:gd name="connsiteY18" fmla="*/ 2331740 h 4100567"/>
                <a:gd name="connsiteX19" fmla="*/ 1705829 w 1948759"/>
                <a:gd name="connsiteY19" fmla="*/ 2192494 h 4100567"/>
                <a:gd name="connsiteX20" fmla="*/ 1707522 w 1948759"/>
                <a:gd name="connsiteY20" fmla="*/ 2190651 h 4100567"/>
                <a:gd name="connsiteX21" fmla="*/ 1700071 w 1948759"/>
                <a:gd name="connsiteY21" fmla="*/ 1991676 h 4100567"/>
                <a:gd name="connsiteX22" fmla="*/ 1659224 w 1948759"/>
                <a:gd name="connsiteY22" fmla="*/ 1950828 h 4100567"/>
                <a:gd name="connsiteX23" fmla="*/ 1658223 w 1948759"/>
                <a:gd name="connsiteY23" fmla="*/ 1811568 h 4100567"/>
                <a:gd name="connsiteX24" fmla="*/ 1659888 w 1948759"/>
                <a:gd name="connsiteY24" fmla="*/ 1809760 h 4100567"/>
                <a:gd name="connsiteX25" fmla="*/ 1652465 w 1948759"/>
                <a:gd name="connsiteY25" fmla="*/ 1610771 h 4100567"/>
                <a:gd name="connsiteX26" fmla="*/ 1611618 w 1948759"/>
                <a:gd name="connsiteY26" fmla="*/ 1569916 h 4100567"/>
                <a:gd name="connsiteX27" fmla="*/ 1610617 w 1948759"/>
                <a:gd name="connsiteY27" fmla="*/ 1430656 h 4100567"/>
                <a:gd name="connsiteX28" fmla="*/ 1612282 w 1948759"/>
                <a:gd name="connsiteY28" fmla="*/ 1428848 h 4100567"/>
                <a:gd name="connsiteX29" fmla="*/ 1604859 w 1948759"/>
                <a:gd name="connsiteY29" fmla="*/ 1229859 h 4100567"/>
                <a:gd name="connsiteX30" fmla="*/ 1564004 w 1948759"/>
                <a:gd name="connsiteY30" fmla="*/ 1189004 h 4100567"/>
                <a:gd name="connsiteX31" fmla="*/ 1562990 w 1948759"/>
                <a:gd name="connsiteY31" fmla="*/ 1049758 h 4100567"/>
                <a:gd name="connsiteX32" fmla="*/ 1564683 w 1948759"/>
                <a:gd name="connsiteY32" fmla="*/ 1047915 h 4100567"/>
                <a:gd name="connsiteX33" fmla="*/ 1557232 w 1948759"/>
                <a:gd name="connsiteY33" fmla="*/ 848940 h 4100567"/>
                <a:gd name="connsiteX34" fmla="*/ 1516384 w 1948759"/>
                <a:gd name="connsiteY34" fmla="*/ 808092 h 4100567"/>
                <a:gd name="connsiteX35" fmla="*/ 1515384 w 1948759"/>
                <a:gd name="connsiteY35" fmla="*/ 668832 h 4100567"/>
                <a:gd name="connsiteX36" fmla="*/ 1517048 w 1948759"/>
                <a:gd name="connsiteY36" fmla="*/ 667024 h 4100567"/>
                <a:gd name="connsiteX37" fmla="*/ 1509626 w 1948759"/>
                <a:gd name="connsiteY37" fmla="*/ 468035 h 4100567"/>
                <a:gd name="connsiteX38" fmla="*/ 1083430 w 1948759"/>
                <a:gd name="connsiteY38" fmla="*/ 41839 h 4100567"/>
                <a:gd name="connsiteX39" fmla="*/ 881419 w 1948759"/>
                <a:gd name="connsiteY39" fmla="*/ 41839 h 4100567"/>
                <a:gd name="connsiteX40" fmla="*/ 455230 w 1948759"/>
                <a:gd name="connsiteY40" fmla="*/ 468035 h 4100567"/>
                <a:gd name="connsiteX41" fmla="*/ 447808 w 1948759"/>
                <a:gd name="connsiteY41" fmla="*/ 667024 h 4100567"/>
                <a:gd name="connsiteX42" fmla="*/ 449472 w 1948759"/>
                <a:gd name="connsiteY42" fmla="*/ 668832 h 4100567"/>
                <a:gd name="connsiteX43" fmla="*/ 448472 w 1948759"/>
                <a:gd name="connsiteY43" fmla="*/ 808092 h 4100567"/>
                <a:gd name="connsiteX44" fmla="*/ 407610 w 1948759"/>
                <a:gd name="connsiteY44" fmla="*/ 848954 h 4100567"/>
                <a:gd name="connsiteX45" fmla="*/ 400187 w 1948759"/>
                <a:gd name="connsiteY45" fmla="*/ 1047929 h 4100567"/>
                <a:gd name="connsiteX46" fmla="*/ 401852 w 1948759"/>
                <a:gd name="connsiteY46" fmla="*/ 1049737 h 4100567"/>
                <a:gd name="connsiteX47" fmla="*/ 400852 w 1948759"/>
                <a:gd name="connsiteY47" fmla="*/ 1188997 h 4100567"/>
                <a:gd name="connsiteX48" fmla="*/ 359997 w 1948759"/>
                <a:gd name="connsiteY48" fmla="*/ 1229852 h 4100567"/>
                <a:gd name="connsiteX49" fmla="*/ 352574 w 1948759"/>
                <a:gd name="connsiteY49" fmla="*/ 1428841 h 4100567"/>
                <a:gd name="connsiteX50" fmla="*/ 354239 w 1948759"/>
                <a:gd name="connsiteY50" fmla="*/ 1430648 h 4100567"/>
                <a:gd name="connsiteX51" fmla="*/ 353239 w 1948759"/>
                <a:gd name="connsiteY51" fmla="*/ 1569909 h 4100567"/>
                <a:gd name="connsiteX52" fmla="*/ 312384 w 1948759"/>
                <a:gd name="connsiteY52" fmla="*/ 1610764 h 4100567"/>
                <a:gd name="connsiteX53" fmla="*/ 304961 w 1948759"/>
                <a:gd name="connsiteY53" fmla="*/ 1809753 h 4100567"/>
                <a:gd name="connsiteX54" fmla="*/ 306626 w 1948759"/>
                <a:gd name="connsiteY54" fmla="*/ 1811560 h 4100567"/>
                <a:gd name="connsiteX55" fmla="*/ 305626 w 1948759"/>
                <a:gd name="connsiteY55" fmla="*/ 1950821 h 4100567"/>
                <a:gd name="connsiteX56" fmla="*/ 264764 w 1948759"/>
                <a:gd name="connsiteY56" fmla="*/ 1991683 h 4100567"/>
                <a:gd name="connsiteX57" fmla="*/ 257348 w 1948759"/>
                <a:gd name="connsiteY57" fmla="*/ 2190658 h 4100567"/>
                <a:gd name="connsiteX58" fmla="*/ 259013 w 1948759"/>
                <a:gd name="connsiteY58" fmla="*/ 2192465 h 4100567"/>
                <a:gd name="connsiteX59" fmla="*/ 258013 w 1948759"/>
                <a:gd name="connsiteY59" fmla="*/ 2331725 h 4100567"/>
                <a:gd name="connsiteX60" fmla="*/ 217150 w 1948759"/>
                <a:gd name="connsiteY60" fmla="*/ 2372588 h 4100567"/>
                <a:gd name="connsiteX61" fmla="*/ 209728 w 1948759"/>
                <a:gd name="connsiteY61" fmla="*/ 2571570 h 4100567"/>
                <a:gd name="connsiteX62" fmla="*/ 211392 w 1948759"/>
                <a:gd name="connsiteY62" fmla="*/ 2573384 h 4100567"/>
                <a:gd name="connsiteX63" fmla="*/ 210392 w 1948759"/>
                <a:gd name="connsiteY63" fmla="*/ 2712645 h 4100567"/>
                <a:gd name="connsiteX64" fmla="*/ 169544 w 1948759"/>
                <a:gd name="connsiteY64" fmla="*/ 2753500 h 4100567"/>
                <a:gd name="connsiteX65" fmla="*/ 162122 w 1948759"/>
                <a:gd name="connsiteY65" fmla="*/ 2952489 h 4100567"/>
                <a:gd name="connsiteX66" fmla="*/ 163787 w 1948759"/>
                <a:gd name="connsiteY66" fmla="*/ 2954296 h 4100567"/>
                <a:gd name="connsiteX67" fmla="*/ 162787 w 1948759"/>
                <a:gd name="connsiteY67" fmla="*/ 3093556 h 4100567"/>
                <a:gd name="connsiteX68" fmla="*/ 121924 w 1948759"/>
                <a:gd name="connsiteY68" fmla="*/ 3134418 h 4100567"/>
                <a:gd name="connsiteX69" fmla="*/ 114502 w 1948759"/>
                <a:gd name="connsiteY69" fmla="*/ 3333394 h 4100567"/>
                <a:gd name="connsiteX70" fmla="*/ 116166 w 1948759"/>
                <a:gd name="connsiteY70" fmla="*/ 3335201 h 4100567"/>
                <a:gd name="connsiteX71" fmla="*/ 115173 w 1948759"/>
                <a:gd name="connsiteY71" fmla="*/ 3474461 h 4100567"/>
                <a:gd name="connsiteX72" fmla="*/ 74318 w 1948759"/>
                <a:gd name="connsiteY72" fmla="*/ 3515316 h 4100567"/>
                <a:gd name="connsiteX73" fmla="*/ 66896 w 1948759"/>
                <a:gd name="connsiteY73" fmla="*/ 3714305 h 4100567"/>
                <a:gd name="connsiteX74" fmla="*/ 68560 w 1948759"/>
                <a:gd name="connsiteY74" fmla="*/ 3716113 h 4100567"/>
                <a:gd name="connsiteX75" fmla="*/ 67560 w 1948759"/>
                <a:gd name="connsiteY75" fmla="*/ 3855373 h 4100567"/>
                <a:gd name="connsiteX76" fmla="*/ 24369 w 1948759"/>
                <a:gd name="connsiteY76" fmla="*/ 3898564 h 4100567"/>
                <a:gd name="connsiteX77" fmla="*/ 2945 w 1948759"/>
                <a:gd name="connsiteY77" fmla="*/ 3940991 h 4100567"/>
                <a:gd name="connsiteX78" fmla="*/ 134961 w 1948759"/>
                <a:gd name="connsiteY78" fmla="*/ 4100568 h 4100567"/>
                <a:gd name="connsiteX79" fmla="*/ 612157 w 1948759"/>
                <a:gd name="connsiteY79" fmla="*/ 4093424 h 4100567"/>
                <a:gd name="connsiteX80" fmla="*/ 838621 w 1948759"/>
                <a:gd name="connsiteY80" fmla="*/ 4026595 h 4100567"/>
                <a:gd name="connsiteX81" fmla="*/ 851458 w 1948759"/>
                <a:gd name="connsiteY81" fmla="*/ 4031016 h 4100567"/>
                <a:gd name="connsiteX82" fmla="*/ 1828502 w 1948759"/>
                <a:gd name="connsiteY82" fmla="*/ 3913730 h 4100567"/>
                <a:gd name="connsiteX83" fmla="*/ 1857313 w 1948759"/>
                <a:gd name="connsiteY83" fmla="*/ 3913830 h 4100567"/>
                <a:gd name="connsiteX84" fmla="*/ 1871128 w 1948759"/>
                <a:gd name="connsiteY84" fmla="*/ 3906808 h 4100567"/>
                <a:gd name="connsiteX85" fmla="*/ 1948760 w 1948759"/>
                <a:gd name="connsiteY85" fmla="*/ 3908437 h 410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948759" h="4100567">
                  <a:moveTo>
                    <a:pt x="1948760" y="3908437"/>
                  </a:moveTo>
                  <a:cubicBezTo>
                    <a:pt x="1948760" y="3908437"/>
                    <a:pt x="1945481" y="3903572"/>
                    <a:pt x="1940494" y="3898578"/>
                  </a:cubicBezTo>
                  <a:lnTo>
                    <a:pt x="1897303" y="3855387"/>
                  </a:lnTo>
                  <a:cubicBezTo>
                    <a:pt x="1858949" y="3817032"/>
                    <a:pt x="1859277" y="3755753"/>
                    <a:pt x="1896303" y="3716127"/>
                  </a:cubicBezTo>
                  <a:cubicBezTo>
                    <a:pt x="1896860" y="3715527"/>
                    <a:pt x="1897417" y="3714927"/>
                    <a:pt x="1897968" y="3714320"/>
                  </a:cubicBezTo>
                  <a:cubicBezTo>
                    <a:pt x="1949324" y="3657491"/>
                    <a:pt x="1944709" y="3569494"/>
                    <a:pt x="1890545" y="3515331"/>
                  </a:cubicBezTo>
                  <a:lnTo>
                    <a:pt x="1849690" y="3474476"/>
                  </a:lnTo>
                  <a:cubicBezTo>
                    <a:pt x="1811350" y="3436135"/>
                    <a:pt x="1811650" y="3374842"/>
                    <a:pt x="1848676" y="3335230"/>
                  </a:cubicBezTo>
                  <a:cubicBezTo>
                    <a:pt x="1849247" y="3334622"/>
                    <a:pt x="1849811" y="3334001"/>
                    <a:pt x="1850369" y="3333387"/>
                  </a:cubicBezTo>
                  <a:cubicBezTo>
                    <a:pt x="1901704" y="3276551"/>
                    <a:pt x="1897075" y="3188568"/>
                    <a:pt x="1842918" y="3134412"/>
                  </a:cubicBezTo>
                  <a:lnTo>
                    <a:pt x="1802070" y="3093563"/>
                  </a:lnTo>
                  <a:cubicBezTo>
                    <a:pt x="1763722" y="3055216"/>
                    <a:pt x="1764044" y="2993930"/>
                    <a:pt x="1801070" y="2954303"/>
                  </a:cubicBezTo>
                  <a:cubicBezTo>
                    <a:pt x="1801627" y="2953703"/>
                    <a:pt x="1802184" y="2953103"/>
                    <a:pt x="1802734" y="2952496"/>
                  </a:cubicBezTo>
                  <a:cubicBezTo>
                    <a:pt x="1854091" y="2895668"/>
                    <a:pt x="1849469" y="2807671"/>
                    <a:pt x="1795312" y="2753507"/>
                  </a:cubicBezTo>
                  <a:lnTo>
                    <a:pt x="1754457" y="2712652"/>
                  </a:lnTo>
                  <a:cubicBezTo>
                    <a:pt x="1716109" y="2674304"/>
                    <a:pt x="1716431" y="2613018"/>
                    <a:pt x="1753457" y="2573391"/>
                  </a:cubicBezTo>
                  <a:cubicBezTo>
                    <a:pt x="1754014" y="2572791"/>
                    <a:pt x="1754571" y="2572191"/>
                    <a:pt x="1755121" y="2571584"/>
                  </a:cubicBezTo>
                  <a:cubicBezTo>
                    <a:pt x="1806478" y="2514748"/>
                    <a:pt x="1801856" y="2426759"/>
                    <a:pt x="1747699" y="2372595"/>
                  </a:cubicBezTo>
                  <a:lnTo>
                    <a:pt x="1706844" y="2331740"/>
                  </a:lnTo>
                  <a:cubicBezTo>
                    <a:pt x="1668503" y="2293399"/>
                    <a:pt x="1668803" y="2232113"/>
                    <a:pt x="1705829" y="2192494"/>
                  </a:cubicBezTo>
                  <a:cubicBezTo>
                    <a:pt x="1706394" y="2191886"/>
                    <a:pt x="1706965" y="2191265"/>
                    <a:pt x="1707522" y="2190651"/>
                  </a:cubicBezTo>
                  <a:cubicBezTo>
                    <a:pt x="1758857" y="2133815"/>
                    <a:pt x="1754221" y="2045833"/>
                    <a:pt x="1700071" y="1991676"/>
                  </a:cubicBezTo>
                  <a:lnTo>
                    <a:pt x="1659224" y="1950828"/>
                  </a:lnTo>
                  <a:cubicBezTo>
                    <a:pt x="1620869" y="1912480"/>
                    <a:pt x="1621197" y="1851194"/>
                    <a:pt x="1658223" y="1811568"/>
                  </a:cubicBezTo>
                  <a:cubicBezTo>
                    <a:pt x="1658781" y="1810967"/>
                    <a:pt x="1659338" y="1810367"/>
                    <a:pt x="1659888" y="1809760"/>
                  </a:cubicBezTo>
                  <a:cubicBezTo>
                    <a:pt x="1711244" y="1752932"/>
                    <a:pt x="1706629" y="1664935"/>
                    <a:pt x="1652465" y="1610771"/>
                  </a:cubicBezTo>
                  <a:lnTo>
                    <a:pt x="1611618" y="1569916"/>
                  </a:lnTo>
                  <a:cubicBezTo>
                    <a:pt x="1573263" y="1531568"/>
                    <a:pt x="1573592" y="1470282"/>
                    <a:pt x="1610617" y="1430656"/>
                  </a:cubicBezTo>
                  <a:cubicBezTo>
                    <a:pt x="1611175" y="1430055"/>
                    <a:pt x="1611732" y="1429455"/>
                    <a:pt x="1612282" y="1428848"/>
                  </a:cubicBezTo>
                  <a:cubicBezTo>
                    <a:pt x="1663638" y="1372020"/>
                    <a:pt x="1659024" y="1284023"/>
                    <a:pt x="1604859" y="1229859"/>
                  </a:cubicBezTo>
                  <a:lnTo>
                    <a:pt x="1564004" y="1189004"/>
                  </a:lnTo>
                  <a:cubicBezTo>
                    <a:pt x="1525664" y="1150663"/>
                    <a:pt x="1525957" y="1089377"/>
                    <a:pt x="1562990" y="1049758"/>
                  </a:cubicBezTo>
                  <a:cubicBezTo>
                    <a:pt x="1563562" y="1049151"/>
                    <a:pt x="1564126" y="1048529"/>
                    <a:pt x="1564683" y="1047915"/>
                  </a:cubicBezTo>
                  <a:cubicBezTo>
                    <a:pt x="1616018" y="991079"/>
                    <a:pt x="1611389" y="903097"/>
                    <a:pt x="1557232" y="848940"/>
                  </a:cubicBezTo>
                  <a:lnTo>
                    <a:pt x="1516384" y="808092"/>
                  </a:lnTo>
                  <a:cubicBezTo>
                    <a:pt x="1478029" y="769744"/>
                    <a:pt x="1478358" y="708458"/>
                    <a:pt x="1515384" y="668832"/>
                  </a:cubicBezTo>
                  <a:cubicBezTo>
                    <a:pt x="1515941" y="668232"/>
                    <a:pt x="1516499" y="667632"/>
                    <a:pt x="1517048" y="667024"/>
                  </a:cubicBezTo>
                  <a:cubicBezTo>
                    <a:pt x="1568405" y="610189"/>
                    <a:pt x="1563790" y="522199"/>
                    <a:pt x="1509626" y="468035"/>
                  </a:cubicBezTo>
                  <a:lnTo>
                    <a:pt x="1083430" y="41839"/>
                  </a:lnTo>
                  <a:cubicBezTo>
                    <a:pt x="1027652" y="-13946"/>
                    <a:pt x="937205" y="-13946"/>
                    <a:pt x="881419" y="41839"/>
                  </a:cubicBezTo>
                  <a:lnTo>
                    <a:pt x="455230" y="468035"/>
                  </a:lnTo>
                  <a:cubicBezTo>
                    <a:pt x="401066" y="522199"/>
                    <a:pt x="396452" y="610196"/>
                    <a:pt x="447808" y="667024"/>
                  </a:cubicBezTo>
                  <a:cubicBezTo>
                    <a:pt x="448358" y="667632"/>
                    <a:pt x="448915" y="668239"/>
                    <a:pt x="449472" y="668832"/>
                  </a:cubicBezTo>
                  <a:cubicBezTo>
                    <a:pt x="486505" y="708458"/>
                    <a:pt x="486820" y="769744"/>
                    <a:pt x="448472" y="808092"/>
                  </a:cubicBezTo>
                  <a:lnTo>
                    <a:pt x="407610" y="848954"/>
                  </a:lnTo>
                  <a:cubicBezTo>
                    <a:pt x="353453" y="903111"/>
                    <a:pt x="348838" y="991101"/>
                    <a:pt x="400187" y="1047929"/>
                  </a:cubicBezTo>
                  <a:cubicBezTo>
                    <a:pt x="400738" y="1048536"/>
                    <a:pt x="401295" y="1049144"/>
                    <a:pt x="401852" y="1049737"/>
                  </a:cubicBezTo>
                  <a:cubicBezTo>
                    <a:pt x="438885" y="1089363"/>
                    <a:pt x="439207" y="1150649"/>
                    <a:pt x="400852" y="1188997"/>
                  </a:cubicBezTo>
                  <a:lnTo>
                    <a:pt x="359997" y="1229852"/>
                  </a:lnTo>
                  <a:cubicBezTo>
                    <a:pt x="305833" y="1284016"/>
                    <a:pt x="301218" y="1372006"/>
                    <a:pt x="352574" y="1428841"/>
                  </a:cubicBezTo>
                  <a:cubicBezTo>
                    <a:pt x="353132" y="1429448"/>
                    <a:pt x="353682" y="1430055"/>
                    <a:pt x="354239" y="1430648"/>
                  </a:cubicBezTo>
                  <a:cubicBezTo>
                    <a:pt x="391272" y="1470275"/>
                    <a:pt x="391586" y="1531561"/>
                    <a:pt x="353239" y="1569909"/>
                  </a:cubicBezTo>
                  <a:lnTo>
                    <a:pt x="312384" y="1610764"/>
                  </a:lnTo>
                  <a:cubicBezTo>
                    <a:pt x="258220" y="1664928"/>
                    <a:pt x="253605" y="1752924"/>
                    <a:pt x="304961" y="1809753"/>
                  </a:cubicBezTo>
                  <a:cubicBezTo>
                    <a:pt x="305511" y="1810360"/>
                    <a:pt x="306062" y="1810967"/>
                    <a:pt x="306626" y="1811560"/>
                  </a:cubicBezTo>
                  <a:cubicBezTo>
                    <a:pt x="343659" y="1851187"/>
                    <a:pt x="343980" y="1912473"/>
                    <a:pt x="305626" y="1950821"/>
                  </a:cubicBezTo>
                  <a:lnTo>
                    <a:pt x="264764" y="1991683"/>
                  </a:lnTo>
                  <a:cubicBezTo>
                    <a:pt x="210607" y="2045840"/>
                    <a:pt x="205992" y="2133829"/>
                    <a:pt x="257348" y="2190658"/>
                  </a:cubicBezTo>
                  <a:cubicBezTo>
                    <a:pt x="257898" y="2191265"/>
                    <a:pt x="258448" y="2191872"/>
                    <a:pt x="259013" y="2192465"/>
                  </a:cubicBezTo>
                  <a:cubicBezTo>
                    <a:pt x="296046" y="2232092"/>
                    <a:pt x="296368" y="2293378"/>
                    <a:pt x="258013" y="2331725"/>
                  </a:cubicBezTo>
                  <a:lnTo>
                    <a:pt x="217150" y="2372588"/>
                  </a:lnTo>
                  <a:cubicBezTo>
                    <a:pt x="162994" y="2426744"/>
                    <a:pt x="158379" y="2514741"/>
                    <a:pt x="209728" y="2571570"/>
                  </a:cubicBezTo>
                  <a:cubicBezTo>
                    <a:pt x="210285" y="2572177"/>
                    <a:pt x="210835" y="2572784"/>
                    <a:pt x="211392" y="2573384"/>
                  </a:cubicBezTo>
                  <a:cubicBezTo>
                    <a:pt x="248426" y="2613011"/>
                    <a:pt x="248747" y="2674297"/>
                    <a:pt x="210392" y="2712645"/>
                  </a:cubicBezTo>
                  <a:lnTo>
                    <a:pt x="169544" y="2753500"/>
                  </a:lnTo>
                  <a:cubicBezTo>
                    <a:pt x="115380" y="2807663"/>
                    <a:pt x="110766" y="2895660"/>
                    <a:pt x="162122" y="2952489"/>
                  </a:cubicBezTo>
                  <a:cubicBezTo>
                    <a:pt x="162672" y="2953096"/>
                    <a:pt x="163222" y="2953703"/>
                    <a:pt x="163787" y="2954296"/>
                  </a:cubicBezTo>
                  <a:cubicBezTo>
                    <a:pt x="200820" y="2993922"/>
                    <a:pt x="201141" y="3055209"/>
                    <a:pt x="162787" y="3093556"/>
                  </a:cubicBezTo>
                  <a:lnTo>
                    <a:pt x="121924" y="3134418"/>
                  </a:lnTo>
                  <a:cubicBezTo>
                    <a:pt x="67760" y="3188575"/>
                    <a:pt x="63152" y="3276565"/>
                    <a:pt x="114502" y="3333394"/>
                  </a:cubicBezTo>
                  <a:cubicBezTo>
                    <a:pt x="115052" y="3334001"/>
                    <a:pt x="115602" y="3334608"/>
                    <a:pt x="116166" y="3335201"/>
                  </a:cubicBezTo>
                  <a:cubicBezTo>
                    <a:pt x="153200" y="3374827"/>
                    <a:pt x="153521" y="3436113"/>
                    <a:pt x="115173" y="3474461"/>
                  </a:cubicBezTo>
                  <a:lnTo>
                    <a:pt x="74318" y="3515316"/>
                  </a:lnTo>
                  <a:cubicBezTo>
                    <a:pt x="20154" y="3569480"/>
                    <a:pt x="15540" y="3657477"/>
                    <a:pt x="66896" y="3714305"/>
                  </a:cubicBezTo>
                  <a:cubicBezTo>
                    <a:pt x="67453" y="3714913"/>
                    <a:pt x="68003" y="3715520"/>
                    <a:pt x="68560" y="3716113"/>
                  </a:cubicBezTo>
                  <a:cubicBezTo>
                    <a:pt x="105594" y="3755739"/>
                    <a:pt x="105908" y="3817026"/>
                    <a:pt x="67560" y="3855373"/>
                  </a:cubicBezTo>
                  <a:lnTo>
                    <a:pt x="24369" y="3898564"/>
                  </a:lnTo>
                  <a:cubicBezTo>
                    <a:pt x="13211" y="3909722"/>
                    <a:pt x="6517" y="3924496"/>
                    <a:pt x="2945" y="3940991"/>
                  </a:cubicBezTo>
                  <a:cubicBezTo>
                    <a:pt x="-14886" y="4023408"/>
                    <a:pt x="50637" y="4100568"/>
                    <a:pt x="134961" y="4100568"/>
                  </a:cubicBezTo>
                  <a:lnTo>
                    <a:pt x="612157" y="4093424"/>
                  </a:lnTo>
                  <a:cubicBezTo>
                    <a:pt x="682816" y="4069000"/>
                    <a:pt x="761647" y="4046661"/>
                    <a:pt x="838621" y="4026595"/>
                  </a:cubicBezTo>
                  <a:cubicBezTo>
                    <a:pt x="842121" y="4025680"/>
                    <a:pt x="847951" y="4031917"/>
                    <a:pt x="851458" y="4031016"/>
                  </a:cubicBezTo>
                  <a:cubicBezTo>
                    <a:pt x="1142402" y="3956200"/>
                    <a:pt x="1475072" y="3913730"/>
                    <a:pt x="1828502" y="3913730"/>
                  </a:cubicBezTo>
                  <a:cubicBezTo>
                    <a:pt x="1838124" y="3913730"/>
                    <a:pt x="1847726" y="3913766"/>
                    <a:pt x="1857313" y="3913830"/>
                  </a:cubicBezTo>
                  <a:cubicBezTo>
                    <a:pt x="1861920" y="3913866"/>
                    <a:pt x="1866528" y="3906758"/>
                    <a:pt x="1871128" y="3906808"/>
                  </a:cubicBezTo>
                  <a:cubicBezTo>
                    <a:pt x="1898504" y="3907115"/>
                    <a:pt x="1948760" y="3908437"/>
                    <a:pt x="1948760" y="3908437"/>
                  </a:cubicBezTo>
                  <a:close/>
                </a:path>
              </a:pathLst>
            </a:custGeom>
            <a:solidFill>
              <a:srgbClr val="75492B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AC53A52-7885-4408-BC28-54C88C107C77}"/>
                </a:ext>
              </a:extLst>
            </p:cNvPr>
            <p:cNvSpPr/>
            <p:nvPr/>
          </p:nvSpPr>
          <p:spPr>
            <a:xfrm>
              <a:off x="8603682" y="2552355"/>
              <a:ext cx="1385435" cy="2985256"/>
            </a:xfrm>
            <a:custGeom>
              <a:avLst/>
              <a:gdLst>
                <a:gd name="connsiteX0" fmla="*/ 1865395 w 1903046"/>
                <a:gd name="connsiteY0" fmla="*/ 3716127 h 4100574"/>
                <a:gd name="connsiteX1" fmla="*/ 1867059 w 1903046"/>
                <a:gd name="connsiteY1" fmla="*/ 3714320 h 4100574"/>
                <a:gd name="connsiteX2" fmla="*/ 1859637 w 1903046"/>
                <a:gd name="connsiteY2" fmla="*/ 3515331 h 4100574"/>
                <a:gd name="connsiteX3" fmla="*/ 1818782 w 1903046"/>
                <a:gd name="connsiteY3" fmla="*/ 3474476 h 4100574"/>
                <a:gd name="connsiteX4" fmla="*/ 1817767 w 1903046"/>
                <a:gd name="connsiteY4" fmla="*/ 3335230 h 4100574"/>
                <a:gd name="connsiteX5" fmla="*/ 1819460 w 1903046"/>
                <a:gd name="connsiteY5" fmla="*/ 3333387 h 4100574"/>
                <a:gd name="connsiteX6" fmla="*/ 1812010 w 1903046"/>
                <a:gd name="connsiteY6" fmla="*/ 3134412 h 4100574"/>
                <a:gd name="connsiteX7" fmla="*/ 1771162 w 1903046"/>
                <a:gd name="connsiteY7" fmla="*/ 3093563 h 4100574"/>
                <a:gd name="connsiteX8" fmla="*/ 1770161 w 1903046"/>
                <a:gd name="connsiteY8" fmla="*/ 2954303 h 4100574"/>
                <a:gd name="connsiteX9" fmla="*/ 1771826 w 1903046"/>
                <a:gd name="connsiteY9" fmla="*/ 2952496 h 4100574"/>
                <a:gd name="connsiteX10" fmla="*/ 1764404 w 1903046"/>
                <a:gd name="connsiteY10" fmla="*/ 2753507 h 4100574"/>
                <a:gd name="connsiteX11" fmla="*/ 1723548 w 1903046"/>
                <a:gd name="connsiteY11" fmla="*/ 2712652 h 4100574"/>
                <a:gd name="connsiteX12" fmla="*/ 1722549 w 1903046"/>
                <a:gd name="connsiteY12" fmla="*/ 2573391 h 4100574"/>
                <a:gd name="connsiteX13" fmla="*/ 1724213 w 1903046"/>
                <a:gd name="connsiteY13" fmla="*/ 2571584 h 4100574"/>
                <a:gd name="connsiteX14" fmla="*/ 1716790 w 1903046"/>
                <a:gd name="connsiteY14" fmla="*/ 2372595 h 4100574"/>
                <a:gd name="connsiteX15" fmla="*/ 1675935 w 1903046"/>
                <a:gd name="connsiteY15" fmla="*/ 2331740 h 4100574"/>
                <a:gd name="connsiteX16" fmla="*/ 1674921 w 1903046"/>
                <a:gd name="connsiteY16" fmla="*/ 2192494 h 4100574"/>
                <a:gd name="connsiteX17" fmla="*/ 1676614 w 1903046"/>
                <a:gd name="connsiteY17" fmla="*/ 2190651 h 4100574"/>
                <a:gd name="connsiteX18" fmla="*/ 1669163 w 1903046"/>
                <a:gd name="connsiteY18" fmla="*/ 1991676 h 4100574"/>
                <a:gd name="connsiteX19" fmla="*/ 1628315 w 1903046"/>
                <a:gd name="connsiteY19" fmla="*/ 1950828 h 4100574"/>
                <a:gd name="connsiteX20" fmla="*/ 1627315 w 1903046"/>
                <a:gd name="connsiteY20" fmla="*/ 1811568 h 4100574"/>
                <a:gd name="connsiteX21" fmla="*/ 1628980 w 1903046"/>
                <a:gd name="connsiteY21" fmla="*/ 1809760 h 4100574"/>
                <a:gd name="connsiteX22" fmla="*/ 1621557 w 1903046"/>
                <a:gd name="connsiteY22" fmla="*/ 1610771 h 4100574"/>
                <a:gd name="connsiteX23" fmla="*/ 1580709 w 1903046"/>
                <a:gd name="connsiteY23" fmla="*/ 1569916 h 4100574"/>
                <a:gd name="connsiteX24" fmla="*/ 1579709 w 1903046"/>
                <a:gd name="connsiteY24" fmla="*/ 1430656 h 4100574"/>
                <a:gd name="connsiteX25" fmla="*/ 1581374 w 1903046"/>
                <a:gd name="connsiteY25" fmla="*/ 1428848 h 4100574"/>
                <a:gd name="connsiteX26" fmla="*/ 1573951 w 1903046"/>
                <a:gd name="connsiteY26" fmla="*/ 1229859 h 4100574"/>
                <a:gd name="connsiteX27" fmla="*/ 1533096 w 1903046"/>
                <a:gd name="connsiteY27" fmla="*/ 1189004 h 4100574"/>
                <a:gd name="connsiteX28" fmla="*/ 1532082 w 1903046"/>
                <a:gd name="connsiteY28" fmla="*/ 1049758 h 4100574"/>
                <a:gd name="connsiteX29" fmla="*/ 1533775 w 1903046"/>
                <a:gd name="connsiteY29" fmla="*/ 1047915 h 4100574"/>
                <a:gd name="connsiteX30" fmla="*/ 1526324 w 1903046"/>
                <a:gd name="connsiteY30" fmla="*/ 848940 h 4100574"/>
                <a:gd name="connsiteX31" fmla="*/ 1485476 w 1903046"/>
                <a:gd name="connsiteY31" fmla="*/ 808092 h 4100574"/>
                <a:gd name="connsiteX32" fmla="*/ 1484476 w 1903046"/>
                <a:gd name="connsiteY32" fmla="*/ 668832 h 4100574"/>
                <a:gd name="connsiteX33" fmla="*/ 1486140 w 1903046"/>
                <a:gd name="connsiteY33" fmla="*/ 667025 h 4100574"/>
                <a:gd name="connsiteX34" fmla="*/ 1478718 w 1903046"/>
                <a:gd name="connsiteY34" fmla="*/ 468035 h 4100574"/>
                <a:gd name="connsiteX35" fmla="*/ 1052522 w 1903046"/>
                <a:gd name="connsiteY35" fmla="*/ 41839 h 4100574"/>
                <a:gd name="connsiteX36" fmla="*/ 850511 w 1903046"/>
                <a:gd name="connsiteY36" fmla="*/ 41839 h 4100574"/>
                <a:gd name="connsiteX37" fmla="*/ 424322 w 1903046"/>
                <a:gd name="connsiteY37" fmla="*/ 468035 h 4100574"/>
                <a:gd name="connsiteX38" fmla="*/ 416900 w 1903046"/>
                <a:gd name="connsiteY38" fmla="*/ 667025 h 4100574"/>
                <a:gd name="connsiteX39" fmla="*/ 418564 w 1903046"/>
                <a:gd name="connsiteY39" fmla="*/ 668832 h 4100574"/>
                <a:gd name="connsiteX40" fmla="*/ 417564 w 1903046"/>
                <a:gd name="connsiteY40" fmla="*/ 808092 h 4100574"/>
                <a:gd name="connsiteX41" fmla="*/ 376702 w 1903046"/>
                <a:gd name="connsiteY41" fmla="*/ 848954 h 4100574"/>
                <a:gd name="connsiteX42" fmla="*/ 369279 w 1903046"/>
                <a:gd name="connsiteY42" fmla="*/ 1047929 h 4100574"/>
                <a:gd name="connsiteX43" fmla="*/ 370944 w 1903046"/>
                <a:gd name="connsiteY43" fmla="*/ 1049737 h 4100574"/>
                <a:gd name="connsiteX44" fmla="*/ 369944 w 1903046"/>
                <a:gd name="connsiteY44" fmla="*/ 1188997 h 4100574"/>
                <a:gd name="connsiteX45" fmla="*/ 329088 w 1903046"/>
                <a:gd name="connsiteY45" fmla="*/ 1229852 h 4100574"/>
                <a:gd name="connsiteX46" fmla="*/ 321666 w 1903046"/>
                <a:gd name="connsiteY46" fmla="*/ 1428841 h 4100574"/>
                <a:gd name="connsiteX47" fmla="*/ 323331 w 1903046"/>
                <a:gd name="connsiteY47" fmla="*/ 1430648 h 4100574"/>
                <a:gd name="connsiteX48" fmla="*/ 322331 w 1903046"/>
                <a:gd name="connsiteY48" fmla="*/ 1569909 h 4100574"/>
                <a:gd name="connsiteX49" fmla="*/ 281475 w 1903046"/>
                <a:gd name="connsiteY49" fmla="*/ 1610764 h 4100574"/>
                <a:gd name="connsiteX50" fmla="*/ 274053 w 1903046"/>
                <a:gd name="connsiteY50" fmla="*/ 1809753 h 4100574"/>
                <a:gd name="connsiteX51" fmla="*/ 275718 w 1903046"/>
                <a:gd name="connsiteY51" fmla="*/ 1811560 h 4100574"/>
                <a:gd name="connsiteX52" fmla="*/ 274717 w 1903046"/>
                <a:gd name="connsiteY52" fmla="*/ 1950821 h 4100574"/>
                <a:gd name="connsiteX53" fmla="*/ 233855 w 1903046"/>
                <a:gd name="connsiteY53" fmla="*/ 1991683 h 4100574"/>
                <a:gd name="connsiteX54" fmla="*/ 226440 w 1903046"/>
                <a:gd name="connsiteY54" fmla="*/ 2190658 h 4100574"/>
                <a:gd name="connsiteX55" fmla="*/ 228104 w 1903046"/>
                <a:gd name="connsiteY55" fmla="*/ 2192465 h 4100574"/>
                <a:gd name="connsiteX56" fmla="*/ 227104 w 1903046"/>
                <a:gd name="connsiteY56" fmla="*/ 2331725 h 4100574"/>
                <a:gd name="connsiteX57" fmla="*/ 186242 w 1903046"/>
                <a:gd name="connsiteY57" fmla="*/ 2372588 h 4100574"/>
                <a:gd name="connsiteX58" fmla="*/ 178820 w 1903046"/>
                <a:gd name="connsiteY58" fmla="*/ 2571570 h 4100574"/>
                <a:gd name="connsiteX59" fmla="*/ 180484 w 1903046"/>
                <a:gd name="connsiteY59" fmla="*/ 2573384 h 4100574"/>
                <a:gd name="connsiteX60" fmla="*/ 179484 w 1903046"/>
                <a:gd name="connsiteY60" fmla="*/ 2712645 h 4100574"/>
                <a:gd name="connsiteX61" fmla="*/ 138636 w 1903046"/>
                <a:gd name="connsiteY61" fmla="*/ 2753500 h 4100574"/>
                <a:gd name="connsiteX62" fmla="*/ 131214 w 1903046"/>
                <a:gd name="connsiteY62" fmla="*/ 2952489 h 4100574"/>
                <a:gd name="connsiteX63" fmla="*/ 132878 w 1903046"/>
                <a:gd name="connsiteY63" fmla="*/ 2954296 h 4100574"/>
                <a:gd name="connsiteX64" fmla="*/ 131878 w 1903046"/>
                <a:gd name="connsiteY64" fmla="*/ 3093556 h 4100574"/>
                <a:gd name="connsiteX65" fmla="*/ 91016 w 1903046"/>
                <a:gd name="connsiteY65" fmla="*/ 3134418 h 4100574"/>
                <a:gd name="connsiteX66" fmla="*/ 83593 w 1903046"/>
                <a:gd name="connsiteY66" fmla="*/ 3333394 h 4100574"/>
                <a:gd name="connsiteX67" fmla="*/ 85258 w 1903046"/>
                <a:gd name="connsiteY67" fmla="*/ 3335201 h 4100574"/>
                <a:gd name="connsiteX68" fmla="*/ 84265 w 1903046"/>
                <a:gd name="connsiteY68" fmla="*/ 3474461 h 4100574"/>
                <a:gd name="connsiteX69" fmla="*/ 43410 w 1903046"/>
                <a:gd name="connsiteY69" fmla="*/ 3515316 h 4100574"/>
                <a:gd name="connsiteX70" fmla="*/ 35988 w 1903046"/>
                <a:gd name="connsiteY70" fmla="*/ 3714305 h 4100574"/>
                <a:gd name="connsiteX71" fmla="*/ 37652 w 1903046"/>
                <a:gd name="connsiteY71" fmla="*/ 3716113 h 4100574"/>
                <a:gd name="connsiteX72" fmla="*/ 64834 w 1903046"/>
                <a:gd name="connsiteY72" fmla="*/ 3775520 h 4100574"/>
                <a:gd name="connsiteX73" fmla="*/ 756006 w 1903046"/>
                <a:gd name="connsiteY73" fmla="*/ 4100575 h 4100574"/>
                <a:gd name="connsiteX74" fmla="*/ 1125745 w 1903046"/>
                <a:gd name="connsiteY74" fmla="*/ 4100575 h 4100574"/>
                <a:gd name="connsiteX75" fmla="*/ 1838570 w 1903046"/>
                <a:gd name="connsiteY75" fmla="*/ 3798751 h 4100574"/>
                <a:gd name="connsiteX76" fmla="*/ 1865395 w 1903046"/>
                <a:gd name="connsiteY76" fmla="*/ 3716127 h 410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903046" h="4100574">
                  <a:moveTo>
                    <a:pt x="1865395" y="3716127"/>
                  </a:moveTo>
                  <a:cubicBezTo>
                    <a:pt x="1865952" y="3715527"/>
                    <a:pt x="1866509" y="3714927"/>
                    <a:pt x="1867059" y="3714320"/>
                  </a:cubicBezTo>
                  <a:cubicBezTo>
                    <a:pt x="1918416" y="3657491"/>
                    <a:pt x="1913801" y="3569494"/>
                    <a:pt x="1859637" y="3515331"/>
                  </a:cubicBezTo>
                  <a:lnTo>
                    <a:pt x="1818782" y="3474476"/>
                  </a:lnTo>
                  <a:cubicBezTo>
                    <a:pt x="1780441" y="3436135"/>
                    <a:pt x="1780741" y="3374842"/>
                    <a:pt x="1817767" y="3335230"/>
                  </a:cubicBezTo>
                  <a:cubicBezTo>
                    <a:pt x="1818339" y="3334622"/>
                    <a:pt x="1818903" y="3334001"/>
                    <a:pt x="1819460" y="3333387"/>
                  </a:cubicBezTo>
                  <a:cubicBezTo>
                    <a:pt x="1870795" y="3276551"/>
                    <a:pt x="1866166" y="3188568"/>
                    <a:pt x="1812010" y="3134412"/>
                  </a:cubicBezTo>
                  <a:lnTo>
                    <a:pt x="1771162" y="3093563"/>
                  </a:lnTo>
                  <a:cubicBezTo>
                    <a:pt x="1732814" y="3055216"/>
                    <a:pt x="1733136" y="2993930"/>
                    <a:pt x="1770161" y="2954303"/>
                  </a:cubicBezTo>
                  <a:cubicBezTo>
                    <a:pt x="1770719" y="2953703"/>
                    <a:pt x="1771276" y="2953103"/>
                    <a:pt x="1771826" y="2952496"/>
                  </a:cubicBezTo>
                  <a:cubicBezTo>
                    <a:pt x="1823182" y="2895668"/>
                    <a:pt x="1818561" y="2807671"/>
                    <a:pt x="1764404" y="2753507"/>
                  </a:cubicBezTo>
                  <a:lnTo>
                    <a:pt x="1723548" y="2712652"/>
                  </a:lnTo>
                  <a:cubicBezTo>
                    <a:pt x="1685201" y="2674304"/>
                    <a:pt x="1685522" y="2613018"/>
                    <a:pt x="1722549" y="2573391"/>
                  </a:cubicBezTo>
                  <a:cubicBezTo>
                    <a:pt x="1723106" y="2572791"/>
                    <a:pt x="1723663" y="2572191"/>
                    <a:pt x="1724213" y="2571584"/>
                  </a:cubicBezTo>
                  <a:cubicBezTo>
                    <a:pt x="1775569" y="2514748"/>
                    <a:pt x="1770947" y="2426759"/>
                    <a:pt x="1716790" y="2372595"/>
                  </a:cubicBezTo>
                  <a:lnTo>
                    <a:pt x="1675935" y="2331740"/>
                  </a:lnTo>
                  <a:cubicBezTo>
                    <a:pt x="1637595" y="2293399"/>
                    <a:pt x="1637895" y="2232113"/>
                    <a:pt x="1674921" y="2192494"/>
                  </a:cubicBezTo>
                  <a:cubicBezTo>
                    <a:pt x="1675485" y="2191886"/>
                    <a:pt x="1676057" y="2191265"/>
                    <a:pt x="1676614" y="2190651"/>
                  </a:cubicBezTo>
                  <a:cubicBezTo>
                    <a:pt x="1727949" y="2133815"/>
                    <a:pt x="1723313" y="2045833"/>
                    <a:pt x="1669163" y="1991676"/>
                  </a:cubicBezTo>
                  <a:lnTo>
                    <a:pt x="1628315" y="1950828"/>
                  </a:lnTo>
                  <a:cubicBezTo>
                    <a:pt x="1589961" y="1912480"/>
                    <a:pt x="1590289" y="1851194"/>
                    <a:pt x="1627315" y="1811568"/>
                  </a:cubicBezTo>
                  <a:cubicBezTo>
                    <a:pt x="1627872" y="1810967"/>
                    <a:pt x="1628430" y="1810367"/>
                    <a:pt x="1628980" y="1809760"/>
                  </a:cubicBezTo>
                  <a:cubicBezTo>
                    <a:pt x="1680336" y="1752932"/>
                    <a:pt x="1675721" y="1664935"/>
                    <a:pt x="1621557" y="1610771"/>
                  </a:cubicBezTo>
                  <a:lnTo>
                    <a:pt x="1580709" y="1569916"/>
                  </a:lnTo>
                  <a:cubicBezTo>
                    <a:pt x="1542355" y="1531568"/>
                    <a:pt x="1542683" y="1470282"/>
                    <a:pt x="1579709" y="1430656"/>
                  </a:cubicBezTo>
                  <a:cubicBezTo>
                    <a:pt x="1580266" y="1430055"/>
                    <a:pt x="1580824" y="1429455"/>
                    <a:pt x="1581374" y="1428848"/>
                  </a:cubicBezTo>
                  <a:cubicBezTo>
                    <a:pt x="1632730" y="1372020"/>
                    <a:pt x="1628115" y="1284023"/>
                    <a:pt x="1573951" y="1229859"/>
                  </a:cubicBezTo>
                  <a:lnTo>
                    <a:pt x="1533096" y="1189004"/>
                  </a:lnTo>
                  <a:cubicBezTo>
                    <a:pt x="1494756" y="1150663"/>
                    <a:pt x="1495049" y="1089377"/>
                    <a:pt x="1532082" y="1049758"/>
                  </a:cubicBezTo>
                  <a:cubicBezTo>
                    <a:pt x="1532653" y="1049151"/>
                    <a:pt x="1533218" y="1048529"/>
                    <a:pt x="1533775" y="1047915"/>
                  </a:cubicBezTo>
                  <a:cubicBezTo>
                    <a:pt x="1585110" y="991079"/>
                    <a:pt x="1580481" y="903097"/>
                    <a:pt x="1526324" y="848940"/>
                  </a:cubicBezTo>
                  <a:lnTo>
                    <a:pt x="1485476" y="808092"/>
                  </a:lnTo>
                  <a:cubicBezTo>
                    <a:pt x="1447121" y="769744"/>
                    <a:pt x="1447450" y="708458"/>
                    <a:pt x="1484476" y="668832"/>
                  </a:cubicBezTo>
                  <a:cubicBezTo>
                    <a:pt x="1485033" y="668232"/>
                    <a:pt x="1485590" y="667632"/>
                    <a:pt x="1486140" y="667025"/>
                  </a:cubicBezTo>
                  <a:cubicBezTo>
                    <a:pt x="1537497" y="610189"/>
                    <a:pt x="1532882" y="522199"/>
                    <a:pt x="1478718" y="468035"/>
                  </a:cubicBezTo>
                  <a:lnTo>
                    <a:pt x="1052522" y="41839"/>
                  </a:lnTo>
                  <a:cubicBezTo>
                    <a:pt x="996743" y="-13946"/>
                    <a:pt x="906296" y="-13946"/>
                    <a:pt x="850511" y="41839"/>
                  </a:cubicBezTo>
                  <a:lnTo>
                    <a:pt x="424322" y="468035"/>
                  </a:lnTo>
                  <a:cubicBezTo>
                    <a:pt x="370158" y="522199"/>
                    <a:pt x="365543" y="610196"/>
                    <a:pt x="416900" y="667025"/>
                  </a:cubicBezTo>
                  <a:cubicBezTo>
                    <a:pt x="417450" y="667632"/>
                    <a:pt x="418007" y="668239"/>
                    <a:pt x="418564" y="668832"/>
                  </a:cubicBezTo>
                  <a:cubicBezTo>
                    <a:pt x="455597" y="708458"/>
                    <a:pt x="455912" y="769744"/>
                    <a:pt x="417564" y="808092"/>
                  </a:cubicBezTo>
                  <a:lnTo>
                    <a:pt x="376702" y="848954"/>
                  </a:lnTo>
                  <a:cubicBezTo>
                    <a:pt x="322545" y="903111"/>
                    <a:pt x="317930" y="991101"/>
                    <a:pt x="369279" y="1047929"/>
                  </a:cubicBezTo>
                  <a:cubicBezTo>
                    <a:pt x="369829" y="1048536"/>
                    <a:pt x="370386" y="1049144"/>
                    <a:pt x="370944" y="1049737"/>
                  </a:cubicBezTo>
                  <a:cubicBezTo>
                    <a:pt x="407977" y="1089363"/>
                    <a:pt x="408298" y="1150649"/>
                    <a:pt x="369944" y="1188997"/>
                  </a:cubicBezTo>
                  <a:lnTo>
                    <a:pt x="329088" y="1229852"/>
                  </a:lnTo>
                  <a:cubicBezTo>
                    <a:pt x="274924" y="1284016"/>
                    <a:pt x="270310" y="1372006"/>
                    <a:pt x="321666" y="1428841"/>
                  </a:cubicBezTo>
                  <a:cubicBezTo>
                    <a:pt x="322223" y="1429448"/>
                    <a:pt x="322773" y="1430055"/>
                    <a:pt x="323331" y="1430648"/>
                  </a:cubicBezTo>
                  <a:cubicBezTo>
                    <a:pt x="360364" y="1470275"/>
                    <a:pt x="360678" y="1531561"/>
                    <a:pt x="322331" y="1569909"/>
                  </a:cubicBezTo>
                  <a:lnTo>
                    <a:pt x="281475" y="1610764"/>
                  </a:lnTo>
                  <a:cubicBezTo>
                    <a:pt x="227312" y="1664928"/>
                    <a:pt x="222697" y="1752924"/>
                    <a:pt x="274053" y="1809753"/>
                  </a:cubicBezTo>
                  <a:cubicBezTo>
                    <a:pt x="274603" y="1810360"/>
                    <a:pt x="275153" y="1810967"/>
                    <a:pt x="275718" y="1811560"/>
                  </a:cubicBezTo>
                  <a:cubicBezTo>
                    <a:pt x="312751" y="1851187"/>
                    <a:pt x="313072" y="1912473"/>
                    <a:pt x="274717" y="1950821"/>
                  </a:cubicBezTo>
                  <a:lnTo>
                    <a:pt x="233855" y="1991683"/>
                  </a:lnTo>
                  <a:cubicBezTo>
                    <a:pt x="179698" y="2045840"/>
                    <a:pt x="175084" y="2133829"/>
                    <a:pt x="226440" y="2190658"/>
                  </a:cubicBezTo>
                  <a:cubicBezTo>
                    <a:pt x="226990" y="2191265"/>
                    <a:pt x="227540" y="2191872"/>
                    <a:pt x="228104" y="2192465"/>
                  </a:cubicBezTo>
                  <a:cubicBezTo>
                    <a:pt x="265138" y="2232092"/>
                    <a:pt x="265459" y="2293378"/>
                    <a:pt x="227104" y="2331725"/>
                  </a:cubicBezTo>
                  <a:lnTo>
                    <a:pt x="186242" y="2372588"/>
                  </a:lnTo>
                  <a:cubicBezTo>
                    <a:pt x="132085" y="2426745"/>
                    <a:pt x="127470" y="2514741"/>
                    <a:pt x="178820" y="2571570"/>
                  </a:cubicBezTo>
                  <a:cubicBezTo>
                    <a:pt x="179377" y="2572177"/>
                    <a:pt x="179927" y="2572784"/>
                    <a:pt x="180484" y="2573384"/>
                  </a:cubicBezTo>
                  <a:cubicBezTo>
                    <a:pt x="217517" y="2613011"/>
                    <a:pt x="217839" y="2674297"/>
                    <a:pt x="179484" y="2712645"/>
                  </a:cubicBezTo>
                  <a:lnTo>
                    <a:pt x="138636" y="2753500"/>
                  </a:lnTo>
                  <a:cubicBezTo>
                    <a:pt x="84472" y="2807663"/>
                    <a:pt x="79857" y="2895660"/>
                    <a:pt x="131214" y="2952489"/>
                  </a:cubicBezTo>
                  <a:cubicBezTo>
                    <a:pt x="131764" y="2953096"/>
                    <a:pt x="132314" y="2953703"/>
                    <a:pt x="132878" y="2954296"/>
                  </a:cubicBezTo>
                  <a:cubicBezTo>
                    <a:pt x="169911" y="2993922"/>
                    <a:pt x="170233" y="3055209"/>
                    <a:pt x="131878" y="3093556"/>
                  </a:cubicBezTo>
                  <a:lnTo>
                    <a:pt x="91016" y="3134418"/>
                  </a:lnTo>
                  <a:cubicBezTo>
                    <a:pt x="36852" y="3188575"/>
                    <a:pt x="32244" y="3276565"/>
                    <a:pt x="83593" y="3333394"/>
                  </a:cubicBezTo>
                  <a:cubicBezTo>
                    <a:pt x="84144" y="3334001"/>
                    <a:pt x="84694" y="3334608"/>
                    <a:pt x="85258" y="3335201"/>
                  </a:cubicBezTo>
                  <a:cubicBezTo>
                    <a:pt x="122291" y="3374827"/>
                    <a:pt x="122613" y="3436113"/>
                    <a:pt x="84265" y="3474461"/>
                  </a:cubicBezTo>
                  <a:lnTo>
                    <a:pt x="43410" y="3515316"/>
                  </a:lnTo>
                  <a:cubicBezTo>
                    <a:pt x="-10754" y="3569480"/>
                    <a:pt x="-15369" y="3657477"/>
                    <a:pt x="35988" y="3714305"/>
                  </a:cubicBezTo>
                  <a:cubicBezTo>
                    <a:pt x="36545" y="3714913"/>
                    <a:pt x="37095" y="3715520"/>
                    <a:pt x="37652" y="3716113"/>
                  </a:cubicBezTo>
                  <a:cubicBezTo>
                    <a:pt x="53533" y="3733100"/>
                    <a:pt x="62605" y="3754082"/>
                    <a:pt x="64834" y="3775520"/>
                  </a:cubicBezTo>
                  <a:cubicBezTo>
                    <a:pt x="365522" y="3842922"/>
                    <a:pt x="610117" y="3958057"/>
                    <a:pt x="756006" y="4100575"/>
                  </a:cubicBezTo>
                  <a:lnTo>
                    <a:pt x="1125745" y="4100575"/>
                  </a:lnTo>
                  <a:cubicBezTo>
                    <a:pt x="1310633" y="3975388"/>
                    <a:pt x="1554749" y="3871682"/>
                    <a:pt x="1838570" y="3798751"/>
                  </a:cubicBezTo>
                  <a:cubicBezTo>
                    <a:pt x="1834770" y="3769748"/>
                    <a:pt x="1843785" y="3739251"/>
                    <a:pt x="1865395" y="3716127"/>
                  </a:cubicBezTo>
                  <a:close/>
                </a:path>
              </a:pathLst>
            </a:custGeom>
            <a:solidFill>
              <a:srgbClr val="B7863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E940EC0-5AED-4B6D-A4C0-BDB631E60D73}"/>
                </a:ext>
              </a:extLst>
            </p:cNvPr>
            <p:cNvSpPr/>
            <p:nvPr/>
          </p:nvSpPr>
          <p:spPr>
            <a:xfrm>
              <a:off x="7236853" y="2873134"/>
              <a:ext cx="1417249" cy="2408332"/>
            </a:xfrm>
            <a:custGeom>
              <a:avLst/>
              <a:gdLst>
                <a:gd name="connsiteX0" fmla="*/ 1117398 w 1946745"/>
                <a:gd name="connsiteY0" fmla="*/ 2731334 h 3308106"/>
                <a:gd name="connsiteX1" fmla="*/ 1782610 w 1946745"/>
                <a:gd name="connsiteY1" fmla="*/ 3157023 h 3308106"/>
                <a:gd name="connsiteX2" fmla="*/ 1820100 w 1946745"/>
                <a:gd name="connsiteY2" fmla="*/ 3159581 h 3308106"/>
                <a:gd name="connsiteX3" fmla="*/ 1856519 w 1946745"/>
                <a:gd name="connsiteY3" fmla="*/ 2871102 h 3308106"/>
                <a:gd name="connsiteX4" fmla="*/ 1271403 w 1946745"/>
                <a:gd name="connsiteY4" fmla="*/ 2436090 h 3308106"/>
                <a:gd name="connsiteX5" fmla="*/ 1271503 w 1946745"/>
                <a:gd name="connsiteY5" fmla="*/ 2435991 h 3308106"/>
                <a:gd name="connsiteX6" fmla="*/ 1741769 w 1946745"/>
                <a:gd name="connsiteY6" fmla="*/ 2676606 h 3308106"/>
                <a:gd name="connsiteX7" fmla="*/ 1799176 w 1946745"/>
                <a:gd name="connsiteY7" fmla="*/ 2400743 h 3308106"/>
                <a:gd name="connsiteX8" fmla="*/ 1223247 w 1946745"/>
                <a:gd name="connsiteY8" fmla="*/ 1947936 h 3308106"/>
                <a:gd name="connsiteX9" fmla="*/ 1223354 w 1946745"/>
                <a:gd name="connsiteY9" fmla="*/ 1947844 h 3308106"/>
                <a:gd name="connsiteX10" fmla="*/ 1551588 w 1946745"/>
                <a:gd name="connsiteY10" fmla="*/ 2145683 h 3308106"/>
                <a:gd name="connsiteX11" fmla="*/ 1811392 w 1946745"/>
                <a:gd name="connsiteY11" fmla="*/ 2110843 h 3308106"/>
                <a:gd name="connsiteX12" fmla="*/ 1180942 w 1946745"/>
                <a:gd name="connsiteY12" fmla="*/ 1464540 h 3308106"/>
                <a:gd name="connsiteX13" fmla="*/ 1181056 w 1946745"/>
                <a:gd name="connsiteY13" fmla="*/ 1464455 h 3308106"/>
                <a:gd name="connsiteX14" fmla="*/ 1577306 w 1946745"/>
                <a:gd name="connsiteY14" fmla="*/ 1696869 h 3308106"/>
                <a:gd name="connsiteX15" fmla="*/ 1683683 w 1946745"/>
                <a:gd name="connsiteY15" fmla="*/ 1459683 h 3308106"/>
                <a:gd name="connsiteX16" fmla="*/ 1145659 w 1946745"/>
                <a:gd name="connsiteY16" fmla="*/ 986016 h 3308106"/>
                <a:gd name="connsiteX17" fmla="*/ 1145773 w 1946745"/>
                <a:gd name="connsiteY17" fmla="*/ 985938 h 3308106"/>
                <a:gd name="connsiteX18" fmla="*/ 1427665 w 1946745"/>
                <a:gd name="connsiteY18" fmla="*/ 1169396 h 3308106"/>
                <a:gd name="connsiteX19" fmla="*/ 1574748 w 1946745"/>
                <a:gd name="connsiteY19" fmla="*/ 1224132 h 3308106"/>
                <a:gd name="connsiteX20" fmla="*/ 1625654 w 1946745"/>
                <a:gd name="connsiteY20" fmla="*/ 989038 h 3308106"/>
                <a:gd name="connsiteX21" fmla="*/ 1133036 w 1946745"/>
                <a:gd name="connsiteY21" fmla="*/ 554498 h 3308106"/>
                <a:gd name="connsiteX22" fmla="*/ 1133150 w 1946745"/>
                <a:gd name="connsiteY22" fmla="*/ 554419 h 3308106"/>
                <a:gd name="connsiteX23" fmla="*/ 1365636 w 1946745"/>
                <a:gd name="connsiteY23" fmla="*/ 707674 h 3308106"/>
                <a:gd name="connsiteX24" fmla="*/ 1624676 w 1946745"/>
                <a:gd name="connsiteY24" fmla="*/ 698694 h 3308106"/>
                <a:gd name="connsiteX25" fmla="*/ 1094066 w 1946745"/>
                <a:gd name="connsiteY25" fmla="*/ 79588 h 3308106"/>
                <a:gd name="connsiteX26" fmla="*/ 872667 w 1946745"/>
                <a:gd name="connsiteY26" fmla="*/ 79603 h 3308106"/>
                <a:gd name="connsiteX27" fmla="*/ 399208 w 1946745"/>
                <a:gd name="connsiteY27" fmla="*/ 544790 h 3308106"/>
                <a:gd name="connsiteX28" fmla="*/ 495956 w 1946745"/>
                <a:gd name="connsiteY28" fmla="*/ 755859 h 3308106"/>
                <a:gd name="connsiteX29" fmla="*/ 832941 w 1946745"/>
                <a:gd name="connsiteY29" fmla="*/ 554998 h 3308106"/>
                <a:gd name="connsiteX30" fmla="*/ 833055 w 1946745"/>
                <a:gd name="connsiteY30" fmla="*/ 555084 h 3308106"/>
                <a:gd name="connsiteX31" fmla="*/ 275921 w 1946745"/>
                <a:gd name="connsiteY31" fmla="*/ 1150751 h 3308106"/>
                <a:gd name="connsiteX32" fmla="*/ 535711 w 1946745"/>
                <a:gd name="connsiteY32" fmla="*/ 1168425 h 3308106"/>
                <a:gd name="connsiteX33" fmla="*/ 821118 w 1946745"/>
                <a:gd name="connsiteY33" fmla="*/ 983973 h 3308106"/>
                <a:gd name="connsiteX34" fmla="*/ 821232 w 1946745"/>
                <a:gd name="connsiteY34" fmla="*/ 984052 h 3308106"/>
                <a:gd name="connsiteX35" fmla="*/ 275778 w 1946745"/>
                <a:gd name="connsiteY35" fmla="*/ 1457561 h 3308106"/>
                <a:gd name="connsiteX36" fmla="*/ 381263 w 1946745"/>
                <a:gd name="connsiteY36" fmla="*/ 1695162 h 3308106"/>
                <a:gd name="connsiteX37" fmla="*/ 784935 w 1946745"/>
                <a:gd name="connsiteY37" fmla="*/ 1461590 h 3308106"/>
                <a:gd name="connsiteX38" fmla="*/ 785049 w 1946745"/>
                <a:gd name="connsiteY38" fmla="*/ 1461676 h 3308106"/>
                <a:gd name="connsiteX39" fmla="*/ 143419 w 1946745"/>
                <a:gd name="connsiteY39" fmla="*/ 2107214 h 3308106"/>
                <a:gd name="connsiteX40" fmla="*/ 405095 w 1946745"/>
                <a:gd name="connsiteY40" fmla="*/ 2142711 h 3308106"/>
                <a:gd name="connsiteX41" fmla="*/ 744430 w 1946745"/>
                <a:gd name="connsiteY41" fmla="*/ 1941400 h 3308106"/>
                <a:gd name="connsiteX42" fmla="*/ 744537 w 1946745"/>
                <a:gd name="connsiteY42" fmla="*/ 1941493 h 3308106"/>
                <a:gd name="connsiteX43" fmla="*/ 77011 w 1946745"/>
                <a:gd name="connsiteY43" fmla="*/ 2585045 h 3308106"/>
                <a:gd name="connsiteX44" fmla="*/ 339736 w 1946745"/>
                <a:gd name="connsiteY44" fmla="*/ 2629850 h 3308106"/>
                <a:gd name="connsiteX45" fmla="*/ 697581 w 1946745"/>
                <a:gd name="connsiteY45" fmla="*/ 2426075 h 3308106"/>
                <a:gd name="connsiteX46" fmla="*/ 697688 w 1946745"/>
                <a:gd name="connsiteY46" fmla="*/ 2426168 h 3308106"/>
                <a:gd name="connsiteX47" fmla="*/ 92513 w 1946745"/>
                <a:gd name="connsiteY47" fmla="*/ 2865637 h 3308106"/>
                <a:gd name="connsiteX48" fmla="*/ 207341 w 1946745"/>
                <a:gd name="connsiteY48" fmla="*/ 3144565 h 3308106"/>
                <a:gd name="connsiteX49" fmla="*/ 846321 w 1946745"/>
                <a:gd name="connsiteY49" fmla="*/ 2726348 h 3308106"/>
                <a:gd name="connsiteX50" fmla="*/ 846443 w 1946745"/>
                <a:gd name="connsiteY50" fmla="*/ 2726391 h 3308106"/>
                <a:gd name="connsiteX51" fmla="*/ 846443 w 1946745"/>
                <a:gd name="connsiteY51" fmla="*/ 3308107 h 3308106"/>
                <a:gd name="connsiteX52" fmla="*/ 1117262 w 1946745"/>
                <a:gd name="connsiteY52" fmla="*/ 3276560 h 3308106"/>
                <a:gd name="connsiteX53" fmla="*/ 1117262 w 1946745"/>
                <a:gd name="connsiteY53" fmla="*/ 2731363 h 3308106"/>
                <a:gd name="connsiteX54" fmla="*/ 1117398 w 1946745"/>
                <a:gd name="connsiteY54" fmla="*/ 2731334 h 330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946745" h="3308106">
                  <a:moveTo>
                    <a:pt x="1117398" y="2731334"/>
                  </a:moveTo>
                  <a:cubicBezTo>
                    <a:pt x="1290684" y="2930195"/>
                    <a:pt x="1526885" y="3090715"/>
                    <a:pt x="1782610" y="3157023"/>
                  </a:cubicBezTo>
                  <a:cubicBezTo>
                    <a:pt x="1794825" y="3160188"/>
                    <a:pt x="1807584" y="3161174"/>
                    <a:pt x="1820100" y="3159581"/>
                  </a:cubicBezTo>
                  <a:cubicBezTo>
                    <a:pt x="1961389" y="3141607"/>
                    <a:pt x="1999558" y="2929388"/>
                    <a:pt x="1856519" y="2871102"/>
                  </a:cubicBezTo>
                  <a:cubicBezTo>
                    <a:pt x="1621768" y="2787042"/>
                    <a:pt x="1407877" y="2644581"/>
                    <a:pt x="1271403" y="2436090"/>
                  </a:cubicBezTo>
                  <a:cubicBezTo>
                    <a:pt x="1271360" y="2436026"/>
                    <a:pt x="1271439" y="2435940"/>
                    <a:pt x="1271503" y="2435991"/>
                  </a:cubicBezTo>
                  <a:cubicBezTo>
                    <a:pt x="1409492" y="2542332"/>
                    <a:pt x="1571941" y="2637801"/>
                    <a:pt x="1741769" y="2676606"/>
                  </a:cubicBezTo>
                  <a:cubicBezTo>
                    <a:pt x="1893366" y="2679585"/>
                    <a:pt x="1941587" y="2460079"/>
                    <a:pt x="1799176" y="2400743"/>
                  </a:cubicBezTo>
                  <a:cubicBezTo>
                    <a:pt x="1563382" y="2314940"/>
                    <a:pt x="1349277" y="2166557"/>
                    <a:pt x="1223247" y="1947936"/>
                  </a:cubicBezTo>
                  <a:cubicBezTo>
                    <a:pt x="1223204" y="1947865"/>
                    <a:pt x="1223297" y="1947793"/>
                    <a:pt x="1223354" y="1947844"/>
                  </a:cubicBezTo>
                  <a:cubicBezTo>
                    <a:pt x="1321281" y="2030818"/>
                    <a:pt x="1432666" y="2098212"/>
                    <a:pt x="1551588" y="2145683"/>
                  </a:cubicBezTo>
                  <a:cubicBezTo>
                    <a:pt x="1642792" y="2195146"/>
                    <a:pt x="1754706" y="2227343"/>
                    <a:pt x="1811392" y="2110843"/>
                  </a:cubicBezTo>
                  <a:cubicBezTo>
                    <a:pt x="1905711" y="1848267"/>
                    <a:pt x="1421915" y="1955595"/>
                    <a:pt x="1180942" y="1464540"/>
                  </a:cubicBezTo>
                  <a:cubicBezTo>
                    <a:pt x="1180906" y="1464469"/>
                    <a:pt x="1180992" y="1464398"/>
                    <a:pt x="1181056" y="1464455"/>
                  </a:cubicBezTo>
                  <a:cubicBezTo>
                    <a:pt x="1292134" y="1567539"/>
                    <a:pt x="1436274" y="1637612"/>
                    <a:pt x="1577306" y="1696869"/>
                  </a:cubicBezTo>
                  <a:cubicBezTo>
                    <a:pt x="1733375" y="1764278"/>
                    <a:pt x="1838945" y="1532670"/>
                    <a:pt x="1683683" y="1459683"/>
                  </a:cubicBezTo>
                  <a:cubicBezTo>
                    <a:pt x="1450875" y="1372915"/>
                    <a:pt x="1243299" y="1217660"/>
                    <a:pt x="1145659" y="986016"/>
                  </a:cubicBezTo>
                  <a:cubicBezTo>
                    <a:pt x="1145630" y="985945"/>
                    <a:pt x="1145716" y="985880"/>
                    <a:pt x="1145773" y="985938"/>
                  </a:cubicBezTo>
                  <a:cubicBezTo>
                    <a:pt x="1227847" y="1061597"/>
                    <a:pt x="1322809" y="1123926"/>
                    <a:pt x="1427665" y="1169396"/>
                  </a:cubicBezTo>
                  <a:cubicBezTo>
                    <a:pt x="1461312" y="1181826"/>
                    <a:pt x="1538122" y="1227768"/>
                    <a:pt x="1574748" y="1224132"/>
                  </a:cubicBezTo>
                  <a:cubicBezTo>
                    <a:pt x="1701864" y="1228725"/>
                    <a:pt x="1745612" y="1038809"/>
                    <a:pt x="1625654" y="989038"/>
                  </a:cubicBezTo>
                  <a:cubicBezTo>
                    <a:pt x="1413728" y="908692"/>
                    <a:pt x="1221690" y="767046"/>
                    <a:pt x="1133036" y="554498"/>
                  </a:cubicBezTo>
                  <a:cubicBezTo>
                    <a:pt x="1133007" y="554427"/>
                    <a:pt x="1133093" y="554362"/>
                    <a:pt x="1133150" y="554419"/>
                  </a:cubicBezTo>
                  <a:cubicBezTo>
                    <a:pt x="1201823" y="616456"/>
                    <a:pt x="1280011" y="668426"/>
                    <a:pt x="1365636" y="707674"/>
                  </a:cubicBezTo>
                  <a:cubicBezTo>
                    <a:pt x="1449068" y="748558"/>
                    <a:pt x="1566718" y="816338"/>
                    <a:pt x="1624676" y="698694"/>
                  </a:cubicBezTo>
                  <a:cubicBezTo>
                    <a:pt x="1712394" y="466001"/>
                    <a:pt x="1249336" y="572307"/>
                    <a:pt x="1094066" y="79588"/>
                  </a:cubicBezTo>
                  <a:cubicBezTo>
                    <a:pt x="1064341" y="-26403"/>
                    <a:pt x="902378" y="-26660"/>
                    <a:pt x="872667" y="79603"/>
                  </a:cubicBezTo>
                  <a:cubicBezTo>
                    <a:pt x="805952" y="307131"/>
                    <a:pt x="615314" y="463951"/>
                    <a:pt x="399208" y="544790"/>
                  </a:cubicBezTo>
                  <a:cubicBezTo>
                    <a:pt x="261784" y="608533"/>
                    <a:pt x="357403" y="818567"/>
                    <a:pt x="495956" y="755859"/>
                  </a:cubicBezTo>
                  <a:cubicBezTo>
                    <a:pt x="614149" y="704667"/>
                    <a:pt x="739672" y="643345"/>
                    <a:pt x="832941" y="554998"/>
                  </a:cubicBezTo>
                  <a:cubicBezTo>
                    <a:pt x="832998" y="554941"/>
                    <a:pt x="833084" y="555012"/>
                    <a:pt x="833055" y="555084"/>
                  </a:cubicBezTo>
                  <a:cubicBezTo>
                    <a:pt x="636488" y="1012612"/>
                    <a:pt x="188689" y="910678"/>
                    <a:pt x="275921" y="1150751"/>
                  </a:cubicBezTo>
                  <a:cubicBezTo>
                    <a:pt x="336336" y="1269394"/>
                    <a:pt x="446421" y="1212837"/>
                    <a:pt x="535711" y="1168425"/>
                  </a:cubicBezTo>
                  <a:cubicBezTo>
                    <a:pt x="641989" y="1122983"/>
                    <a:pt x="738122" y="1060290"/>
                    <a:pt x="821118" y="983973"/>
                  </a:cubicBezTo>
                  <a:cubicBezTo>
                    <a:pt x="821175" y="983923"/>
                    <a:pt x="821261" y="983987"/>
                    <a:pt x="821232" y="984052"/>
                  </a:cubicBezTo>
                  <a:cubicBezTo>
                    <a:pt x="722213" y="1217802"/>
                    <a:pt x="510944" y="1371171"/>
                    <a:pt x="275778" y="1457561"/>
                  </a:cubicBezTo>
                  <a:cubicBezTo>
                    <a:pt x="120859" y="1529498"/>
                    <a:pt x="223915" y="1761863"/>
                    <a:pt x="381263" y="1695162"/>
                  </a:cubicBezTo>
                  <a:cubicBezTo>
                    <a:pt x="524674" y="1635412"/>
                    <a:pt x="671942" y="1565996"/>
                    <a:pt x="784935" y="1461590"/>
                  </a:cubicBezTo>
                  <a:cubicBezTo>
                    <a:pt x="784992" y="1461533"/>
                    <a:pt x="785085" y="1461604"/>
                    <a:pt x="785049" y="1461676"/>
                  </a:cubicBezTo>
                  <a:cubicBezTo>
                    <a:pt x="535625" y="1955816"/>
                    <a:pt x="50822" y="1842559"/>
                    <a:pt x="143419" y="2107214"/>
                  </a:cubicBezTo>
                  <a:cubicBezTo>
                    <a:pt x="200991" y="2225207"/>
                    <a:pt x="311190" y="2192110"/>
                    <a:pt x="405095" y="2142711"/>
                  </a:cubicBezTo>
                  <a:cubicBezTo>
                    <a:pt x="528189" y="2095291"/>
                    <a:pt x="643439" y="2026675"/>
                    <a:pt x="744430" y="1941400"/>
                  </a:cubicBezTo>
                  <a:cubicBezTo>
                    <a:pt x="744494" y="1941350"/>
                    <a:pt x="744580" y="1941421"/>
                    <a:pt x="744537" y="1941493"/>
                  </a:cubicBezTo>
                  <a:cubicBezTo>
                    <a:pt x="469646" y="2425375"/>
                    <a:pt x="-15915" y="2311596"/>
                    <a:pt x="77011" y="2585045"/>
                  </a:cubicBezTo>
                  <a:cubicBezTo>
                    <a:pt x="131189" y="2701752"/>
                    <a:pt x="244960" y="2680971"/>
                    <a:pt x="339736" y="2629850"/>
                  </a:cubicBezTo>
                  <a:cubicBezTo>
                    <a:pt x="470460" y="2581501"/>
                    <a:pt x="591046" y="2512128"/>
                    <a:pt x="697581" y="2426075"/>
                  </a:cubicBezTo>
                  <a:cubicBezTo>
                    <a:pt x="697646" y="2426025"/>
                    <a:pt x="697731" y="2426103"/>
                    <a:pt x="697688" y="2426168"/>
                  </a:cubicBezTo>
                  <a:cubicBezTo>
                    <a:pt x="557521" y="2640401"/>
                    <a:pt x="335000" y="2782569"/>
                    <a:pt x="92513" y="2865637"/>
                  </a:cubicBezTo>
                  <a:cubicBezTo>
                    <a:pt x="-89460" y="2944190"/>
                    <a:pt x="22718" y="3216917"/>
                    <a:pt x="207341" y="3144565"/>
                  </a:cubicBezTo>
                  <a:cubicBezTo>
                    <a:pt x="452265" y="3057833"/>
                    <a:pt x="679958" y="2922758"/>
                    <a:pt x="846321" y="2726348"/>
                  </a:cubicBezTo>
                  <a:cubicBezTo>
                    <a:pt x="846364" y="2726298"/>
                    <a:pt x="846443" y="2726327"/>
                    <a:pt x="846443" y="2726391"/>
                  </a:cubicBezTo>
                  <a:lnTo>
                    <a:pt x="846443" y="3308107"/>
                  </a:lnTo>
                  <a:cubicBezTo>
                    <a:pt x="933268" y="3293626"/>
                    <a:pt x="1023829" y="3282975"/>
                    <a:pt x="1117262" y="3276560"/>
                  </a:cubicBezTo>
                  <a:lnTo>
                    <a:pt x="1117262" y="2731363"/>
                  </a:lnTo>
                  <a:cubicBezTo>
                    <a:pt x="1117277" y="2731313"/>
                    <a:pt x="1117355" y="2731285"/>
                    <a:pt x="1117398" y="2731334"/>
                  </a:cubicBezTo>
                  <a:close/>
                </a:path>
              </a:pathLst>
            </a:custGeom>
            <a:solidFill>
              <a:schemeClr val="accent5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" name="그래픽 2" descr="눈이 내리는 겨울 나무">
              <a:extLst>
                <a:ext uri="{FF2B5EF4-FFF2-40B4-BE49-F238E27FC236}">
                  <a16:creationId xmlns:a16="http://schemas.microsoft.com/office/drawing/2014/main" id="{BFF258D9-A8D0-484A-92BD-3383DB6EABF9}"/>
                </a:ext>
              </a:extLst>
            </p:cNvPr>
            <p:cNvGrpSpPr/>
            <p:nvPr/>
          </p:nvGrpSpPr>
          <p:grpSpPr>
            <a:xfrm>
              <a:off x="8158395" y="1945181"/>
              <a:ext cx="2503094" cy="3744777"/>
              <a:chOff x="4482012" y="550361"/>
              <a:chExt cx="3438272" cy="5143859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6883E4B-CD8E-41F0-BD02-3DFEBC2C2BA5}"/>
                  </a:ext>
                </a:extLst>
              </p:cNvPr>
              <p:cNvSpPr/>
              <p:nvPr/>
            </p:nvSpPr>
            <p:spPr>
              <a:xfrm>
                <a:off x="4482012" y="550361"/>
                <a:ext cx="3438272" cy="5143859"/>
              </a:xfrm>
              <a:custGeom>
                <a:avLst/>
                <a:gdLst>
                  <a:gd name="connsiteX0" fmla="*/ 2939468 w 3438272"/>
                  <a:gd name="connsiteY0" fmla="*/ 2041391 h 5143859"/>
                  <a:gd name="connsiteX1" fmla="*/ 2429132 w 3438272"/>
                  <a:gd name="connsiteY1" fmla="*/ 2162013 h 5143859"/>
                  <a:gd name="connsiteX2" fmla="*/ 2429132 w 3438272"/>
                  <a:gd name="connsiteY2" fmla="*/ 2059250 h 5143859"/>
                  <a:gd name="connsiteX3" fmla="*/ 2772197 w 3438272"/>
                  <a:gd name="connsiteY3" fmla="*/ 1230590 h 5143859"/>
                  <a:gd name="connsiteX4" fmla="*/ 2914807 w 3438272"/>
                  <a:gd name="connsiteY4" fmla="*/ 1094387 h 5143859"/>
                  <a:gd name="connsiteX5" fmla="*/ 2890140 w 3438272"/>
                  <a:gd name="connsiteY5" fmla="*/ 1068555 h 5143859"/>
                  <a:gd name="connsiteX6" fmla="*/ 2747236 w 3438272"/>
                  <a:gd name="connsiteY6" fmla="*/ 1205044 h 5143859"/>
                  <a:gd name="connsiteX7" fmla="*/ 2670291 w 3438272"/>
                  <a:gd name="connsiteY7" fmla="*/ 1289547 h 5143859"/>
                  <a:gd name="connsiteX8" fmla="*/ 2670291 w 3438272"/>
                  <a:gd name="connsiteY8" fmla="*/ 1204022 h 5143859"/>
                  <a:gd name="connsiteX9" fmla="*/ 2369546 w 3438272"/>
                  <a:gd name="connsiteY9" fmla="*/ 406465 h 5143859"/>
                  <a:gd name="connsiteX10" fmla="*/ 2766760 w 3438272"/>
                  <a:gd name="connsiteY10" fmla="*/ 54993 h 5143859"/>
                  <a:gd name="connsiteX11" fmla="*/ 2718747 w 3438272"/>
                  <a:gd name="connsiteY11" fmla="*/ 0 h 5143859"/>
                  <a:gd name="connsiteX12" fmla="*/ 2315075 w 3438272"/>
                  <a:gd name="connsiteY12" fmla="*/ 348422 h 5143859"/>
                  <a:gd name="connsiteX13" fmla="*/ 2277721 w 3438272"/>
                  <a:gd name="connsiteY13" fmla="*/ 311067 h 5143859"/>
                  <a:gd name="connsiteX14" fmla="*/ 2252467 w 3438272"/>
                  <a:gd name="connsiteY14" fmla="*/ 336321 h 5143859"/>
                  <a:gd name="connsiteX15" fmla="*/ 2288922 w 3438272"/>
                  <a:gd name="connsiteY15" fmla="*/ 372775 h 5143859"/>
                  <a:gd name="connsiteX16" fmla="*/ 1765749 w 3438272"/>
                  <a:gd name="connsiteY16" fmla="*/ 1045445 h 5143859"/>
                  <a:gd name="connsiteX17" fmla="*/ 1623410 w 3438272"/>
                  <a:gd name="connsiteY17" fmla="*/ 1380844 h 5143859"/>
                  <a:gd name="connsiteX18" fmla="*/ 1620024 w 3438272"/>
                  <a:gd name="connsiteY18" fmla="*/ 1436615 h 5143859"/>
                  <a:gd name="connsiteX19" fmla="*/ 1590285 w 3438272"/>
                  <a:gd name="connsiteY19" fmla="*/ 1487107 h 5143859"/>
                  <a:gd name="connsiteX20" fmla="*/ 1497994 w 3438272"/>
                  <a:gd name="connsiteY20" fmla="*/ 2064908 h 5143859"/>
                  <a:gd name="connsiteX21" fmla="*/ 1497859 w 3438272"/>
                  <a:gd name="connsiteY21" fmla="*/ 2064915 h 5143859"/>
                  <a:gd name="connsiteX22" fmla="*/ 1318836 w 3438272"/>
                  <a:gd name="connsiteY22" fmla="*/ 1521605 h 5143859"/>
                  <a:gd name="connsiteX23" fmla="*/ 1312114 w 3438272"/>
                  <a:gd name="connsiteY23" fmla="*/ 1507703 h 5143859"/>
                  <a:gd name="connsiteX24" fmla="*/ 887882 w 3438272"/>
                  <a:gd name="connsiteY24" fmla="*/ 1034322 h 5143859"/>
                  <a:gd name="connsiteX25" fmla="*/ 276984 w 3438272"/>
                  <a:gd name="connsiteY25" fmla="*/ 858636 h 5143859"/>
                  <a:gd name="connsiteX26" fmla="*/ 0 w 3438272"/>
                  <a:gd name="connsiteY26" fmla="*/ 858636 h 5143859"/>
                  <a:gd name="connsiteX27" fmla="*/ 0 w 3438272"/>
                  <a:gd name="connsiteY27" fmla="*/ 912214 h 5143859"/>
                  <a:gd name="connsiteX28" fmla="*/ 276984 w 3438272"/>
                  <a:gd name="connsiteY28" fmla="*/ 912214 h 5143859"/>
                  <a:gd name="connsiteX29" fmla="*/ 859422 w 3438272"/>
                  <a:gd name="connsiteY29" fmla="*/ 1079714 h 5143859"/>
                  <a:gd name="connsiteX30" fmla="*/ 1263887 w 3438272"/>
                  <a:gd name="connsiteY30" fmla="*/ 1531034 h 5143859"/>
                  <a:gd name="connsiteX31" fmla="*/ 1270609 w 3438272"/>
                  <a:gd name="connsiteY31" fmla="*/ 1544936 h 5143859"/>
                  <a:gd name="connsiteX32" fmla="*/ 1482571 w 3438272"/>
                  <a:gd name="connsiteY32" fmla="*/ 2457500 h 5143859"/>
                  <a:gd name="connsiteX33" fmla="*/ 1434736 w 3438272"/>
                  <a:gd name="connsiteY33" fmla="*/ 3621888 h 5143859"/>
                  <a:gd name="connsiteX34" fmla="*/ 1439894 w 3438272"/>
                  <a:gd name="connsiteY34" fmla="*/ 3647963 h 5143859"/>
                  <a:gd name="connsiteX35" fmla="*/ 1432550 w 3438272"/>
                  <a:gd name="connsiteY35" fmla="*/ 3674938 h 5143859"/>
                  <a:gd name="connsiteX36" fmla="*/ 1428850 w 3438272"/>
                  <a:gd name="connsiteY36" fmla="*/ 3764763 h 5143859"/>
                  <a:gd name="connsiteX37" fmla="*/ 1443823 w 3438272"/>
                  <a:gd name="connsiteY37" fmla="*/ 3845131 h 5143859"/>
                  <a:gd name="connsiteX38" fmla="*/ 1422256 w 3438272"/>
                  <a:gd name="connsiteY38" fmla="*/ 3924791 h 5143859"/>
                  <a:gd name="connsiteX39" fmla="*/ 1404576 w 3438272"/>
                  <a:gd name="connsiteY39" fmla="*/ 4354373 h 5143859"/>
                  <a:gd name="connsiteX40" fmla="*/ 1409533 w 3438272"/>
                  <a:gd name="connsiteY40" fmla="*/ 4381034 h 5143859"/>
                  <a:gd name="connsiteX41" fmla="*/ 1402397 w 3438272"/>
                  <a:gd name="connsiteY41" fmla="*/ 4407465 h 5143859"/>
                  <a:gd name="connsiteX42" fmla="*/ 1380523 w 3438272"/>
                  <a:gd name="connsiteY42" fmla="*/ 4947533 h 5143859"/>
                  <a:gd name="connsiteX43" fmla="*/ 1501409 w 3438272"/>
                  <a:gd name="connsiteY43" fmla="*/ 5143807 h 5143859"/>
                  <a:gd name="connsiteX44" fmla="*/ 1501531 w 3438272"/>
                  <a:gd name="connsiteY44" fmla="*/ 5143829 h 5143859"/>
                  <a:gd name="connsiteX45" fmla="*/ 1779622 w 3438272"/>
                  <a:gd name="connsiteY45" fmla="*/ 4907113 h 5143859"/>
                  <a:gd name="connsiteX46" fmla="*/ 1755948 w 3438272"/>
                  <a:gd name="connsiteY46" fmla="*/ 4335900 h 5143859"/>
                  <a:gd name="connsiteX47" fmla="*/ 1735303 w 3438272"/>
                  <a:gd name="connsiteY47" fmla="*/ 4255189 h 5143859"/>
                  <a:gd name="connsiteX48" fmla="*/ 1749433 w 3438272"/>
                  <a:gd name="connsiteY48" fmla="*/ 4175886 h 5143859"/>
                  <a:gd name="connsiteX49" fmla="*/ 1744318 w 3438272"/>
                  <a:gd name="connsiteY49" fmla="*/ 4050156 h 5143859"/>
                  <a:gd name="connsiteX50" fmla="*/ 1737446 w 3438272"/>
                  <a:gd name="connsiteY50" fmla="*/ 4023739 h 5143859"/>
                  <a:gd name="connsiteX51" fmla="*/ 1742175 w 3438272"/>
                  <a:gd name="connsiteY51" fmla="*/ 3997307 h 5143859"/>
                  <a:gd name="connsiteX52" fmla="*/ 1739232 w 3438272"/>
                  <a:gd name="connsiteY52" fmla="*/ 3924791 h 5143859"/>
                  <a:gd name="connsiteX53" fmla="*/ 1717443 w 3438272"/>
                  <a:gd name="connsiteY53" fmla="*/ 3841209 h 5143859"/>
                  <a:gd name="connsiteX54" fmla="*/ 1732781 w 3438272"/>
                  <a:gd name="connsiteY54" fmla="*/ 3765842 h 5143859"/>
                  <a:gd name="connsiteX55" fmla="*/ 1725637 w 3438272"/>
                  <a:gd name="connsiteY55" fmla="*/ 3589463 h 5143859"/>
                  <a:gd name="connsiteX56" fmla="*/ 1937835 w 3438272"/>
                  <a:gd name="connsiteY56" fmla="*/ 2714889 h 5143859"/>
                  <a:gd name="connsiteX57" fmla="*/ 1944557 w 3438272"/>
                  <a:gd name="connsiteY57" fmla="*/ 2700995 h 5143859"/>
                  <a:gd name="connsiteX58" fmla="*/ 2352323 w 3438272"/>
                  <a:gd name="connsiteY58" fmla="*/ 2245995 h 5143859"/>
                  <a:gd name="connsiteX59" fmla="*/ 2939496 w 3438272"/>
                  <a:gd name="connsiteY59" fmla="*/ 2077131 h 5143859"/>
                  <a:gd name="connsiteX60" fmla="*/ 3438273 w 3438272"/>
                  <a:gd name="connsiteY60" fmla="*/ 2077131 h 5143859"/>
                  <a:gd name="connsiteX61" fmla="*/ 3438273 w 3438272"/>
                  <a:gd name="connsiteY61" fmla="*/ 2041412 h 5143859"/>
                  <a:gd name="connsiteX62" fmla="*/ 2939468 w 3438272"/>
                  <a:gd name="connsiteY62" fmla="*/ 2041412 h 5143859"/>
                  <a:gd name="connsiteX63" fmla="*/ 2333313 w 3438272"/>
                  <a:gd name="connsiteY63" fmla="*/ 2215713 h 5143859"/>
                  <a:gd name="connsiteX64" fmla="*/ 1912375 w 3438272"/>
                  <a:gd name="connsiteY64" fmla="*/ 2685414 h 5143859"/>
                  <a:gd name="connsiteX65" fmla="*/ 1905652 w 3438272"/>
                  <a:gd name="connsiteY65" fmla="*/ 2699309 h 5143859"/>
                  <a:gd name="connsiteX66" fmla="*/ 1714607 w 3438272"/>
                  <a:gd name="connsiteY66" fmla="*/ 3314436 h 5143859"/>
                  <a:gd name="connsiteX67" fmla="*/ 1714472 w 3438272"/>
                  <a:gd name="connsiteY67" fmla="*/ 3314429 h 5143859"/>
                  <a:gd name="connsiteX68" fmla="*/ 1700184 w 3438272"/>
                  <a:gd name="connsiteY68" fmla="*/ 2961199 h 5143859"/>
                  <a:gd name="connsiteX69" fmla="*/ 1693004 w 3438272"/>
                  <a:gd name="connsiteY69" fmla="*/ 2934052 h 5143859"/>
                  <a:gd name="connsiteX70" fmla="*/ 1698027 w 3438272"/>
                  <a:gd name="connsiteY70" fmla="*/ 2907742 h 5143859"/>
                  <a:gd name="connsiteX71" fmla="*/ 1664844 w 3438272"/>
                  <a:gd name="connsiteY71" fmla="*/ 2090661 h 5143859"/>
                  <a:gd name="connsiteX72" fmla="*/ 1674116 w 3438272"/>
                  <a:gd name="connsiteY72" fmla="*/ 1835944 h 5143859"/>
                  <a:gd name="connsiteX73" fmla="*/ 1671223 w 3438272"/>
                  <a:gd name="connsiteY73" fmla="*/ 1805576 h 5143859"/>
                  <a:gd name="connsiteX74" fmla="*/ 1679739 w 3438272"/>
                  <a:gd name="connsiteY74" fmla="*/ 1782473 h 5143859"/>
                  <a:gd name="connsiteX75" fmla="*/ 1734238 w 3438272"/>
                  <a:gd name="connsiteY75" fmla="*/ 1487365 h 5143859"/>
                  <a:gd name="connsiteX76" fmla="*/ 1736710 w 3438272"/>
                  <a:gd name="connsiteY76" fmla="*/ 1431129 h 5143859"/>
                  <a:gd name="connsiteX77" fmla="*/ 1764035 w 3438272"/>
                  <a:gd name="connsiteY77" fmla="*/ 1380866 h 5143859"/>
                  <a:gd name="connsiteX78" fmla="*/ 1803247 w 3438272"/>
                  <a:gd name="connsiteY78" fmla="*/ 1264151 h 5143859"/>
                  <a:gd name="connsiteX79" fmla="*/ 1806126 w 3438272"/>
                  <a:gd name="connsiteY79" fmla="*/ 1235147 h 5143859"/>
                  <a:gd name="connsiteX80" fmla="*/ 1823392 w 3438272"/>
                  <a:gd name="connsiteY80" fmla="*/ 1211216 h 5143859"/>
                  <a:gd name="connsiteX81" fmla="*/ 1872005 w 3438272"/>
                  <a:gd name="connsiteY81" fmla="*/ 1097316 h 5143859"/>
                  <a:gd name="connsiteX82" fmla="*/ 2306946 w 3438272"/>
                  <a:gd name="connsiteY82" fmla="*/ 462215 h 5143859"/>
                  <a:gd name="connsiteX83" fmla="*/ 2342865 w 3438272"/>
                  <a:gd name="connsiteY83" fmla="*/ 430175 h 5143859"/>
                  <a:gd name="connsiteX84" fmla="*/ 2634587 w 3438272"/>
                  <a:gd name="connsiteY84" fmla="*/ 1204008 h 5143859"/>
                  <a:gd name="connsiteX85" fmla="*/ 2634587 w 3438272"/>
                  <a:gd name="connsiteY85" fmla="*/ 1334738 h 5143859"/>
                  <a:gd name="connsiteX86" fmla="*/ 2393421 w 3438272"/>
                  <a:gd name="connsiteY86" fmla="*/ 2059236 h 5143859"/>
                  <a:gd name="connsiteX87" fmla="*/ 2393421 w 3438272"/>
                  <a:gd name="connsiteY87" fmla="*/ 2180673 h 5143859"/>
                  <a:gd name="connsiteX88" fmla="*/ 2333313 w 3438272"/>
                  <a:gd name="connsiteY88" fmla="*/ 2215713 h 5143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3438272" h="5143859">
                    <a:moveTo>
                      <a:pt x="2939468" y="2041391"/>
                    </a:moveTo>
                    <a:cubicBezTo>
                      <a:pt x="2761552" y="2041391"/>
                      <a:pt x="2587180" y="2082918"/>
                      <a:pt x="2429132" y="2162013"/>
                    </a:cubicBezTo>
                    <a:lnTo>
                      <a:pt x="2429132" y="2059250"/>
                    </a:lnTo>
                    <a:cubicBezTo>
                      <a:pt x="2429132" y="1746118"/>
                      <a:pt x="2551069" y="1451724"/>
                      <a:pt x="2772197" y="1230590"/>
                    </a:cubicBezTo>
                    <a:lnTo>
                      <a:pt x="2914807" y="1094387"/>
                    </a:lnTo>
                    <a:lnTo>
                      <a:pt x="2890140" y="1068555"/>
                    </a:lnTo>
                    <a:lnTo>
                      <a:pt x="2747236" y="1205044"/>
                    </a:lnTo>
                    <a:cubicBezTo>
                      <a:pt x="2720112" y="1232168"/>
                      <a:pt x="2694480" y="1260386"/>
                      <a:pt x="2670291" y="1289547"/>
                    </a:cubicBezTo>
                    <a:lnTo>
                      <a:pt x="2670291" y="1204022"/>
                    </a:lnTo>
                    <a:cubicBezTo>
                      <a:pt x="2670291" y="907349"/>
                      <a:pt x="2563992" y="627050"/>
                      <a:pt x="2369546" y="406465"/>
                    </a:cubicBezTo>
                    <a:cubicBezTo>
                      <a:pt x="2492526" y="297309"/>
                      <a:pt x="2664505" y="146218"/>
                      <a:pt x="2766760" y="54993"/>
                    </a:cubicBezTo>
                    <a:lnTo>
                      <a:pt x="2718747" y="0"/>
                    </a:lnTo>
                    <a:cubicBezTo>
                      <a:pt x="2584894" y="113000"/>
                      <a:pt x="2446556" y="227150"/>
                      <a:pt x="2315075" y="348422"/>
                    </a:cubicBezTo>
                    <a:lnTo>
                      <a:pt x="2277721" y="311067"/>
                    </a:lnTo>
                    <a:lnTo>
                      <a:pt x="2252467" y="336321"/>
                    </a:lnTo>
                    <a:lnTo>
                      <a:pt x="2288922" y="372775"/>
                    </a:lnTo>
                    <a:cubicBezTo>
                      <a:pt x="2079153" y="569250"/>
                      <a:pt x="1889029" y="785162"/>
                      <a:pt x="1765749" y="1045445"/>
                    </a:cubicBezTo>
                    <a:cubicBezTo>
                      <a:pt x="1709885" y="1153173"/>
                      <a:pt x="1662315" y="1265472"/>
                      <a:pt x="1623410" y="1380844"/>
                    </a:cubicBezTo>
                    <a:cubicBezTo>
                      <a:pt x="1623010" y="1382023"/>
                      <a:pt x="1628089" y="1408769"/>
                      <a:pt x="1620024" y="1436615"/>
                    </a:cubicBezTo>
                    <a:cubicBezTo>
                      <a:pt x="1610501" y="1469477"/>
                      <a:pt x="1590620" y="1485914"/>
                      <a:pt x="1590285" y="1487107"/>
                    </a:cubicBezTo>
                    <a:cubicBezTo>
                      <a:pt x="1536392" y="1675002"/>
                      <a:pt x="1505117" y="1869655"/>
                      <a:pt x="1497994" y="2064908"/>
                    </a:cubicBezTo>
                    <a:cubicBezTo>
                      <a:pt x="1497980" y="2065237"/>
                      <a:pt x="1497923" y="2065244"/>
                      <a:pt x="1497859" y="2064915"/>
                    </a:cubicBezTo>
                    <a:cubicBezTo>
                      <a:pt x="1462168" y="1876906"/>
                      <a:pt x="1401975" y="1693433"/>
                      <a:pt x="1318836" y="1521605"/>
                    </a:cubicBezTo>
                    <a:lnTo>
                      <a:pt x="1312114" y="1507703"/>
                    </a:lnTo>
                    <a:cubicBezTo>
                      <a:pt x="1217881" y="1312950"/>
                      <a:pt x="1071184" y="1149258"/>
                      <a:pt x="887882" y="1034322"/>
                    </a:cubicBezTo>
                    <a:cubicBezTo>
                      <a:pt x="704581" y="919386"/>
                      <a:pt x="493340" y="858636"/>
                      <a:pt x="276984" y="858636"/>
                    </a:cubicBezTo>
                    <a:lnTo>
                      <a:pt x="0" y="858636"/>
                    </a:lnTo>
                    <a:lnTo>
                      <a:pt x="0" y="912214"/>
                    </a:lnTo>
                    <a:lnTo>
                      <a:pt x="276984" y="912214"/>
                    </a:lnTo>
                    <a:cubicBezTo>
                      <a:pt x="483260" y="912214"/>
                      <a:pt x="684657" y="970136"/>
                      <a:pt x="859422" y="1079714"/>
                    </a:cubicBezTo>
                    <a:cubicBezTo>
                      <a:pt x="1034186" y="1189292"/>
                      <a:pt x="1174047" y="1345361"/>
                      <a:pt x="1263887" y="1531034"/>
                    </a:cubicBezTo>
                    <a:lnTo>
                      <a:pt x="1270609" y="1544936"/>
                    </a:lnTo>
                    <a:cubicBezTo>
                      <a:pt x="1407512" y="1827878"/>
                      <a:pt x="1480678" y="2143147"/>
                      <a:pt x="1482571" y="2457500"/>
                    </a:cubicBezTo>
                    <a:cubicBezTo>
                      <a:pt x="1470412" y="2756173"/>
                      <a:pt x="1452332" y="3194849"/>
                      <a:pt x="1434736" y="3621888"/>
                    </a:cubicBezTo>
                    <a:cubicBezTo>
                      <a:pt x="1434701" y="3622839"/>
                      <a:pt x="1440559" y="3634554"/>
                      <a:pt x="1439894" y="3647963"/>
                    </a:cubicBezTo>
                    <a:cubicBezTo>
                      <a:pt x="1439001" y="3666001"/>
                      <a:pt x="1432579" y="3674223"/>
                      <a:pt x="1432550" y="3674938"/>
                    </a:cubicBezTo>
                    <a:cubicBezTo>
                      <a:pt x="1431315" y="3704985"/>
                      <a:pt x="1430079" y="3734945"/>
                      <a:pt x="1428850" y="3764763"/>
                    </a:cubicBezTo>
                    <a:cubicBezTo>
                      <a:pt x="1428771" y="3766664"/>
                      <a:pt x="1443823" y="3802625"/>
                      <a:pt x="1443823" y="3845131"/>
                    </a:cubicBezTo>
                    <a:cubicBezTo>
                      <a:pt x="1443823" y="3893351"/>
                      <a:pt x="1422306" y="3923469"/>
                      <a:pt x="1422256" y="3924791"/>
                    </a:cubicBezTo>
                    <a:cubicBezTo>
                      <a:pt x="1415984" y="4077053"/>
                      <a:pt x="1409983" y="4222778"/>
                      <a:pt x="1404576" y="4354373"/>
                    </a:cubicBezTo>
                    <a:cubicBezTo>
                      <a:pt x="1404533" y="4355330"/>
                      <a:pt x="1409533" y="4366503"/>
                      <a:pt x="1409533" y="4381034"/>
                    </a:cubicBezTo>
                    <a:cubicBezTo>
                      <a:pt x="1409533" y="4396514"/>
                      <a:pt x="1402425" y="4406751"/>
                      <a:pt x="1402397" y="4407465"/>
                    </a:cubicBezTo>
                    <a:cubicBezTo>
                      <a:pt x="1390910" y="4687236"/>
                      <a:pt x="1382494" y="4894012"/>
                      <a:pt x="1380523" y="4947533"/>
                    </a:cubicBezTo>
                    <a:cubicBezTo>
                      <a:pt x="1439873" y="5008669"/>
                      <a:pt x="1481271" y="5074613"/>
                      <a:pt x="1501409" y="5143807"/>
                    </a:cubicBezTo>
                    <a:cubicBezTo>
                      <a:pt x="1501423" y="5143864"/>
                      <a:pt x="1501495" y="5143879"/>
                      <a:pt x="1501531" y="5143829"/>
                    </a:cubicBezTo>
                    <a:cubicBezTo>
                      <a:pt x="1571482" y="5058497"/>
                      <a:pt x="1665551" y="4978973"/>
                      <a:pt x="1779622" y="4907113"/>
                    </a:cubicBezTo>
                    <a:cubicBezTo>
                      <a:pt x="1776915" y="4847670"/>
                      <a:pt x="1767864" y="4628165"/>
                      <a:pt x="1755948" y="4335900"/>
                    </a:cubicBezTo>
                    <a:cubicBezTo>
                      <a:pt x="1755884" y="4334349"/>
                      <a:pt x="1737446" y="4308767"/>
                      <a:pt x="1735303" y="4255189"/>
                    </a:cubicBezTo>
                    <a:cubicBezTo>
                      <a:pt x="1733245" y="4203797"/>
                      <a:pt x="1749504" y="4177672"/>
                      <a:pt x="1749433" y="4175886"/>
                    </a:cubicBezTo>
                    <a:cubicBezTo>
                      <a:pt x="1747761" y="4134881"/>
                      <a:pt x="1746061" y="4092912"/>
                      <a:pt x="1744318" y="4050156"/>
                    </a:cubicBezTo>
                    <a:cubicBezTo>
                      <a:pt x="1744275" y="4049135"/>
                      <a:pt x="1737446" y="4039276"/>
                      <a:pt x="1737446" y="4023739"/>
                    </a:cubicBezTo>
                    <a:cubicBezTo>
                      <a:pt x="1737446" y="4002843"/>
                      <a:pt x="1742211" y="3998200"/>
                      <a:pt x="1742175" y="3997307"/>
                    </a:cubicBezTo>
                    <a:cubicBezTo>
                      <a:pt x="1741203" y="3973340"/>
                      <a:pt x="1740218" y="3949158"/>
                      <a:pt x="1739232" y="3924791"/>
                    </a:cubicBezTo>
                    <a:cubicBezTo>
                      <a:pt x="1739167" y="3923248"/>
                      <a:pt x="1717443" y="3891572"/>
                      <a:pt x="1717443" y="3841209"/>
                    </a:cubicBezTo>
                    <a:cubicBezTo>
                      <a:pt x="1717443" y="3796560"/>
                      <a:pt x="1732860" y="3767628"/>
                      <a:pt x="1732781" y="3765842"/>
                    </a:cubicBezTo>
                    <a:cubicBezTo>
                      <a:pt x="1730416" y="3707521"/>
                      <a:pt x="1728030" y="3648592"/>
                      <a:pt x="1725637" y="3589463"/>
                    </a:cubicBezTo>
                    <a:cubicBezTo>
                      <a:pt x="1733488" y="3287718"/>
                      <a:pt x="1806426" y="2986481"/>
                      <a:pt x="1937835" y="2714889"/>
                    </a:cubicBezTo>
                    <a:lnTo>
                      <a:pt x="1944557" y="2700995"/>
                    </a:lnTo>
                    <a:cubicBezTo>
                      <a:pt x="2035140" y="2513800"/>
                      <a:pt x="2176136" y="2356466"/>
                      <a:pt x="2352323" y="2245995"/>
                    </a:cubicBezTo>
                    <a:cubicBezTo>
                      <a:pt x="2528502" y="2135524"/>
                      <a:pt x="2731549" y="2077131"/>
                      <a:pt x="2939496" y="2077131"/>
                    </a:cubicBezTo>
                    <a:lnTo>
                      <a:pt x="3438273" y="2077131"/>
                    </a:lnTo>
                    <a:lnTo>
                      <a:pt x="3438273" y="2041412"/>
                    </a:lnTo>
                    <a:lnTo>
                      <a:pt x="2939468" y="2041412"/>
                    </a:lnTo>
                    <a:close/>
                    <a:moveTo>
                      <a:pt x="2333313" y="2215713"/>
                    </a:moveTo>
                    <a:cubicBezTo>
                      <a:pt x="2151433" y="2329755"/>
                      <a:pt x="2005879" y="2492176"/>
                      <a:pt x="1912375" y="2685414"/>
                    </a:cubicBezTo>
                    <a:lnTo>
                      <a:pt x="1905652" y="2699309"/>
                    </a:lnTo>
                    <a:cubicBezTo>
                      <a:pt x="1811969" y="2892933"/>
                      <a:pt x="1747526" y="3101381"/>
                      <a:pt x="1714607" y="3314436"/>
                    </a:cubicBezTo>
                    <a:cubicBezTo>
                      <a:pt x="1714550" y="3314821"/>
                      <a:pt x="1714486" y="3314814"/>
                      <a:pt x="1714472" y="3314429"/>
                    </a:cubicBezTo>
                    <a:cubicBezTo>
                      <a:pt x="1709585" y="3193621"/>
                      <a:pt x="1704770" y="3074677"/>
                      <a:pt x="1700184" y="2961199"/>
                    </a:cubicBezTo>
                    <a:cubicBezTo>
                      <a:pt x="1700170" y="2960799"/>
                      <a:pt x="1693004" y="2950483"/>
                      <a:pt x="1693004" y="2934052"/>
                    </a:cubicBezTo>
                    <a:cubicBezTo>
                      <a:pt x="1693004" y="2917979"/>
                      <a:pt x="1698055" y="2908414"/>
                      <a:pt x="1698027" y="2907742"/>
                    </a:cubicBezTo>
                    <a:cubicBezTo>
                      <a:pt x="1680639" y="2477846"/>
                      <a:pt x="1666858" y="2137239"/>
                      <a:pt x="1664844" y="2090661"/>
                    </a:cubicBezTo>
                    <a:cubicBezTo>
                      <a:pt x="1663115" y="2005586"/>
                      <a:pt x="1666237" y="1920533"/>
                      <a:pt x="1674116" y="1835944"/>
                    </a:cubicBezTo>
                    <a:cubicBezTo>
                      <a:pt x="1674173" y="1835308"/>
                      <a:pt x="1668723" y="1825821"/>
                      <a:pt x="1671223" y="1805576"/>
                    </a:cubicBezTo>
                    <a:cubicBezTo>
                      <a:pt x="1673309" y="1788688"/>
                      <a:pt x="1679667" y="1783102"/>
                      <a:pt x="1679739" y="1782473"/>
                    </a:cubicBezTo>
                    <a:cubicBezTo>
                      <a:pt x="1691383" y="1683061"/>
                      <a:pt x="1709599" y="1584441"/>
                      <a:pt x="1734238" y="1487365"/>
                    </a:cubicBezTo>
                    <a:cubicBezTo>
                      <a:pt x="1734538" y="1486179"/>
                      <a:pt x="1729323" y="1463512"/>
                      <a:pt x="1736710" y="1431129"/>
                    </a:cubicBezTo>
                    <a:cubicBezTo>
                      <a:pt x="1743361" y="1401940"/>
                      <a:pt x="1763763" y="1381751"/>
                      <a:pt x="1764035" y="1380866"/>
                    </a:cubicBezTo>
                    <a:cubicBezTo>
                      <a:pt x="1776043" y="1341639"/>
                      <a:pt x="1789117" y="1302720"/>
                      <a:pt x="1803247" y="1264151"/>
                    </a:cubicBezTo>
                    <a:cubicBezTo>
                      <a:pt x="1803411" y="1263701"/>
                      <a:pt x="1800411" y="1251821"/>
                      <a:pt x="1806126" y="1235147"/>
                    </a:cubicBezTo>
                    <a:cubicBezTo>
                      <a:pt x="1811905" y="1218288"/>
                      <a:pt x="1823199" y="1211709"/>
                      <a:pt x="1823392" y="1211216"/>
                    </a:cubicBezTo>
                    <a:cubicBezTo>
                      <a:pt x="1838544" y="1172854"/>
                      <a:pt x="1854753" y="1134870"/>
                      <a:pt x="1872005" y="1097316"/>
                    </a:cubicBezTo>
                    <a:cubicBezTo>
                      <a:pt x="1979640" y="864715"/>
                      <a:pt x="2125480" y="645638"/>
                      <a:pt x="2306946" y="462215"/>
                    </a:cubicBezTo>
                    <a:cubicBezTo>
                      <a:pt x="2318097" y="452235"/>
                      <a:pt x="2330127" y="441512"/>
                      <a:pt x="2342865" y="430175"/>
                    </a:cubicBezTo>
                    <a:cubicBezTo>
                      <a:pt x="2531488" y="644223"/>
                      <a:pt x="2634587" y="916172"/>
                      <a:pt x="2634587" y="1204008"/>
                    </a:cubicBezTo>
                    <a:lnTo>
                      <a:pt x="2634587" y="1334738"/>
                    </a:lnTo>
                    <a:cubicBezTo>
                      <a:pt x="2478117" y="1542650"/>
                      <a:pt x="2393421" y="1794417"/>
                      <a:pt x="2393421" y="2059236"/>
                    </a:cubicBezTo>
                    <a:lnTo>
                      <a:pt x="2393421" y="2180673"/>
                    </a:lnTo>
                    <a:cubicBezTo>
                      <a:pt x="2373089" y="2191767"/>
                      <a:pt x="2353009" y="2203361"/>
                      <a:pt x="2333313" y="22157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1" name="그래픽 2" descr="눈이 내리는 겨울 나무">
                <a:extLst>
                  <a:ext uri="{FF2B5EF4-FFF2-40B4-BE49-F238E27FC236}">
                    <a16:creationId xmlns:a16="http://schemas.microsoft.com/office/drawing/2014/main" id="{BFF258D9-A8D0-484A-92BD-3383DB6EABF9}"/>
                  </a:ext>
                </a:extLst>
              </p:cNvPr>
              <p:cNvGrpSpPr/>
              <p:nvPr/>
            </p:nvGrpSpPr>
            <p:grpSpPr>
              <a:xfrm>
                <a:off x="5884373" y="1761291"/>
                <a:ext cx="421159" cy="3196821"/>
                <a:chOff x="5884373" y="1761291"/>
                <a:chExt cx="421159" cy="3196821"/>
              </a:xfrm>
              <a:solidFill>
                <a:srgbClr val="D1D1D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7C047CE8-392E-4646-AB51-265C2C03AD31}"/>
                    </a:ext>
                  </a:extLst>
                </p:cNvPr>
                <p:cNvSpPr/>
                <p:nvPr/>
              </p:nvSpPr>
              <p:spPr>
                <a:xfrm>
                  <a:off x="5904211" y="4315175"/>
                  <a:ext cx="317025" cy="160734"/>
                </a:xfrm>
                <a:custGeom>
                  <a:avLst/>
                  <a:gdLst>
                    <a:gd name="connsiteX0" fmla="*/ 0 w 317025"/>
                    <a:gd name="connsiteY0" fmla="*/ 160734 h 160734"/>
                    <a:gd name="connsiteX1" fmla="*/ 317025 w 317025"/>
                    <a:gd name="connsiteY1" fmla="*/ 160734 h 160734"/>
                    <a:gd name="connsiteX2" fmla="*/ 310503 w 317025"/>
                    <a:gd name="connsiteY2" fmla="*/ 0 h 160734"/>
                    <a:gd name="connsiteX3" fmla="*/ 6622 w 317025"/>
                    <a:gd name="connsiteY3" fmla="*/ 0 h 160734"/>
                    <a:gd name="connsiteX4" fmla="*/ 0 w 317025"/>
                    <a:gd name="connsiteY4" fmla="*/ 160734 h 160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025" h="160734">
                      <a:moveTo>
                        <a:pt x="0" y="160734"/>
                      </a:moveTo>
                      <a:lnTo>
                        <a:pt x="317025" y="160734"/>
                      </a:lnTo>
                      <a:cubicBezTo>
                        <a:pt x="314882" y="107906"/>
                        <a:pt x="312703" y="54214"/>
                        <a:pt x="310503" y="0"/>
                      </a:cubicBezTo>
                      <a:lnTo>
                        <a:pt x="6622" y="0"/>
                      </a:lnTo>
                      <a:cubicBezTo>
                        <a:pt x="4393" y="54157"/>
                        <a:pt x="2179" y="107842"/>
                        <a:pt x="0" y="160734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40E6874C-A7F8-49D7-8AC2-F2A8EAE1684E}"/>
                    </a:ext>
                  </a:extLst>
                </p:cNvPr>
                <p:cNvSpPr/>
                <p:nvPr/>
              </p:nvSpPr>
              <p:spPr>
                <a:xfrm>
                  <a:off x="6062881" y="4725940"/>
                  <a:ext cx="175064" cy="160734"/>
                </a:xfrm>
                <a:custGeom>
                  <a:avLst/>
                  <a:gdLst>
                    <a:gd name="connsiteX0" fmla="*/ 0 w 175064"/>
                    <a:gd name="connsiteY0" fmla="*/ 160734 h 160734"/>
                    <a:gd name="connsiteX1" fmla="*/ 175065 w 175064"/>
                    <a:gd name="connsiteY1" fmla="*/ 160734 h 160734"/>
                    <a:gd name="connsiteX2" fmla="*/ 168521 w 175064"/>
                    <a:gd name="connsiteY2" fmla="*/ 0 h 160734"/>
                    <a:gd name="connsiteX3" fmla="*/ 7 w 175064"/>
                    <a:gd name="connsiteY3" fmla="*/ 0 h 160734"/>
                    <a:gd name="connsiteX4" fmla="*/ 7 w 175064"/>
                    <a:gd name="connsiteY4" fmla="*/ 160734 h 160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064" h="160734">
                      <a:moveTo>
                        <a:pt x="0" y="160734"/>
                      </a:moveTo>
                      <a:lnTo>
                        <a:pt x="175065" y="160734"/>
                      </a:lnTo>
                      <a:cubicBezTo>
                        <a:pt x="172964" y="109257"/>
                        <a:pt x="170778" y="55521"/>
                        <a:pt x="168521" y="0"/>
                      </a:cubicBezTo>
                      <a:lnTo>
                        <a:pt x="7" y="0"/>
                      </a:lnTo>
                      <a:lnTo>
                        <a:pt x="7" y="160734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85EAE7D-041C-4101-8A07-99E3A4A952FD}"/>
                    </a:ext>
                  </a:extLst>
                </p:cNvPr>
                <p:cNvSpPr/>
                <p:nvPr/>
              </p:nvSpPr>
              <p:spPr>
                <a:xfrm>
                  <a:off x="6072082" y="1930955"/>
                  <a:ext cx="174093" cy="107156"/>
                </a:xfrm>
                <a:custGeom>
                  <a:avLst/>
                  <a:gdLst>
                    <a:gd name="connsiteX0" fmla="*/ 0 w 174093"/>
                    <a:gd name="connsiteY0" fmla="*/ 107156 h 107156"/>
                    <a:gd name="connsiteX1" fmla="*/ 144068 w 174093"/>
                    <a:gd name="connsiteY1" fmla="*/ 107156 h 107156"/>
                    <a:gd name="connsiteX2" fmla="*/ 174093 w 174093"/>
                    <a:gd name="connsiteY2" fmla="*/ 0 h 107156"/>
                    <a:gd name="connsiteX3" fmla="*/ 33454 w 174093"/>
                    <a:gd name="connsiteY3" fmla="*/ 0 h 107156"/>
                    <a:gd name="connsiteX4" fmla="*/ 0 w 174093"/>
                    <a:gd name="connsiteY4" fmla="*/ 107156 h 107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093" h="107156">
                      <a:moveTo>
                        <a:pt x="0" y="107156"/>
                      </a:moveTo>
                      <a:lnTo>
                        <a:pt x="144068" y="107156"/>
                      </a:lnTo>
                      <a:cubicBezTo>
                        <a:pt x="153183" y="71209"/>
                        <a:pt x="163220" y="35490"/>
                        <a:pt x="174093" y="0"/>
                      </a:cubicBezTo>
                      <a:lnTo>
                        <a:pt x="33454" y="0"/>
                      </a:lnTo>
                      <a:cubicBezTo>
                        <a:pt x="21488" y="35447"/>
                        <a:pt x="10316" y="71173"/>
                        <a:pt x="0" y="107156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3BF157A1-E049-4F4D-80FC-C8136E56C843}"/>
                    </a:ext>
                  </a:extLst>
                </p:cNvPr>
                <p:cNvSpPr/>
                <p:nvPr/>
              </p:nvSpPr>
              <p:spPr>
                <a:xfrm>
                  <a:off x="6098600" y="4547346"/>
                  <a:ext cx="127715" cy="53578"/>
                </a:xfrm>
                <a:custGeom>
                  <a:avLst/>
                  <a:gdLst>
                    <a:gd name="connsiteX0" fmla="*/ 0 w 127715"/>
                    <a:gd name="connsiteY0" fmla="*/ 53578 h 53578"/>
                    <a:gd name="connsiteX1" fmla="*/ 127716 w 127715"/>
                    <a:gd name="connsiteY1" fmla="*/ 53578 h 53578"/>
                    <a:gd name="connsiteX2" fmla="*/ 125537 w 127715"/>
                    <a:gd name="connsiteY2" fmla="*/ 0 h 53578"/>
                    <a:gd name="connsiteX3" fmla="*/ 0 w 127715"/>
                    <a:gd name="connsiteY3" fmla="*/ 0 h 53578"/>
                    <a:gd name="connsiteX4" fmla="*/ 0 w 127715"/>
                    <a:gd name="connsiteY4" fmla="*/ 53578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15" h="53578">
                      <a:moveTo>
                        <a:pt x="0" y="53578"/>
                      </a:moveTo>
                      <a:lnTo>
                        <a:pt x="127716" y="53578"/>
                      </a:lnTo>
                      <a:cubicBezTo>
                        <a:pt x="126994" y="35847"/>
                        <a:pt x="126273" y="17988"/>
                        <a:pt x="125537" y="0"/>
                      </a:cubicBezTo>
                      <a:lnTo>
                        <a:pt x="0" y="0"/>
                      </a:lnTo>
                      <a:lnTo>
                        <a:pt x="0" y="5357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66177EF3-93AF-4A77-9A99-9AA3EAA45C62}"/>
                    </a:ext>
                  </a:extLst>
                </p:cNvPr>
                <p:cNvSpPr/>
                <p:nvPr/>
              </p:nvSpPr>
              <p:spPr>
                <a:xfrm>
                  <a:off x="5914520" y="4172300"/>
                  <a:ext cx="112642" cy="53578"/>
                </a:xfrm>
                <a:custGeom>
                  <a:avLst/>
                  <a:gdLst>
                    <a:gd name="connsiteX0" fmla="*/ 112643 w 112642"/>
                    <a:gd name="connsiteY0" fmla="*/ 0 h 53578"/>
                    <a:gd name="connsiteX1" fmla="*/ 2207 w 112642"/>
                    <a:gd name="connsiteY1" fmla="*/ 0 h 53578"/>
                    <a:gd name="connsiteX2" fmla="*/ 0 w 112642"/>
                    <a:gd name="connsiteY2" fmla="*/ 53578 h 53578"/>
                    <a:gd name="connsiteX3" fmla="*/ 112643 w 112642"/>
                    <a:gd name="connsiteY3" fmla="*/ 53578 h 53578"/>
                    <a:gd name="connsiteX4" fmla="*/ 112643 w 112642"/>
                    <a:gd name="connsiteY4" fmla="*/ 0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642" h="53578">
                      <a:moveTo>
                        <a:pt x="112643" y="0"/>
                      </a:moveTo>
                      <a:lnTo>
                        <a:pt x="2207" y="0"/>
                      </a:lnTo>
                      <a:cubicBezTo>
                        <a:pt x="1472" y="17881"/>
                        <a:pt x="736" y="35747"/>
                        <a:pt x="0" y="53578"/>
                      </a:cubicBezTo>
                      <a:lnTo>
                        <a:pt x="112643" y="53578"/>
                      </a:lnTo>
                      <a:lnTo>
                        <a:pt x="112643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A4FD8AB-7812-4F17-9457-918CD4DE94F5}"/>
                    </a:ext>
                  </a:extLst>
                </p:cNvPr>
                <p:cNvSpPr/>
                <p:nvPr/>
              </p:nvSpPr>
              <p:spPr>
                <a:xfrm>
                  <a:off x="5973584" y="3725815"/>
                  <a:ext cx="125015" cy="53578"/>
                </a:xfrm>
                <a:custGeom>
                  <a:avLst/>
                  <a:gdLst>
                    <a:gd name="connsiteX0" fmla="*/ 0 w 125015"/>
                    <a:gd name="connsiteY0" fmla="*/ 0 h 53578"/>
                    <a:gd name="connsiteX1" fmla="*/ 125016 w 125015"/>
                    <a:gd name="connsiteY1" fmla="*/ 0 h 53578"/>
                    <a:gd name="connsiteX2" fmla="*/ 125016 w 125015"/>
                    <a:gd name="connsiteY2" fmla="*/ 53578 h 53578"/>
                    <a:gd name="connsiteX3" fmla="*/ 0 w 125015"/>
                    <a:gd name="connsiteY3" fmla="*/ 53578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015" h="53578">
                      <a:moveTo>
                        <a:pt x="0" y="0"/>
                      </a:moveTo>
                      <a:lnTo>
                        <a:pt x="125016" y="0"/>
                      </a:lnTo>
                      <a:lnTo>
                        <a:pt x="125016" y="53578"/>
                      </a:lnTo>
                      <a:lnTo>
                        <a:pt x="0" y="5357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899307B7-0DC6-455F-9A7D-85AD4CE273A0}"/>
                    </a:ext>
                  </a:extLst>
                </p:cNvPr>
                <p:cNvSpPr/>
                <p:nvPr/>
              </p:nvSpPr>
              <p:spPr>
                <a:xfrm>
                  <a:off x="6116459" y="2332791"/>
                  <a:ext cx="45341" cy="53578"/>
                </a:xfrm>
                <a:custGeom>
                  <a:avLst/>
                  <a:gdLst>
                    <a:gd name="connsiteX0" fmla="*/ 0 w 45341"/>
                    <a:gd name="connsiteY0" fmla="*/ 53578 h 53578"/>
                    <a:gd name="connsiteX1" fmla="*/ 39662 w 45341"/>
                    <a:gd name="connsiteY1" fmla="*/ 53578 h 53578"/>
                    <a:gd name="connsiteX2" fmla="*/ 45341 w 45341"/>
                    <a:gd name="connsiteY2" fmla="*/ 0 h 53578"/>
                    <a:gd name="connsiteX3" fmla="*/ 7 w 45341"/>
                    <a:gd name="connsiteY3" fmla="*/ 0 h 53578"/>
                    <a:gd name="connsiteX4" fmla="*/ 7 w 45341"/>
                    <a:gd name="connsiteY4" fmla="*/ 53578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41" h="53578">
                      <a:moveTo>
                        <a:pt x="0" y="53578"/>
                      </a:moveTo>
                      <a:lnTo>
                        <a:pt x="39662" y="53578"/>
                      </a:lnTo>
                      <a:cubicBezTo>
                        <a:pt x="41326" y="35697"/>
                        <a:pt x="43248" y="17838"/>
                        <a:pt x="45341" y="0"/>
                      </a:cubicBezTo>
                      <a:lnTo>
                        <a:pt x="7" y="0"/>
                      </a:lnTo>
                      <a:lnTo>
                        <a:pt x="7" y="5357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2140EDFB-14E5-48CE-9B7B-4F8FC627189E}"/>
                    </a:ext>
                  </a:extLst>
                </p:cNvPr>
                <p:cNvSpPr/>
                <p:nvPr/>
              </p:nvSpPr>
              <p:spPr>
                <a:xfrm>
                  <a:off x="6241475" y="1761291"/>
                  <a:ext cx="64057" cy="53578"/>
                </a:xfrm>
                <a:custGeom>
                  <a:avLst/>
                  <a:gdLst>
                    <a:gd name="connsiteX0" fmla="*/ 0 w 64057"/>
                    <a:gd name="connsiteY0" fmla="*/ 53578 h 53578"/>
                    <a:gd name="connsiteX1" fmla="*/ 43691 w 64057"/>
                    <a:gd name="connsiteY1" fmla="*/ 53578 h 53578"/>
                    <a:gd name="connsiteX2" fmla="*/ 64058 w 64057"/>
                    <a:gd name="connsiteY2" fmla="*/ 0 h 53578"/>
                    <a:gd name="connsiteX3" fmla="*/ 0 w 64057"/>
                    <a:gd name="connsiteY3" fmla="*/ 0 h 53578"/>
                    <a:gd name="connsiteX4" fmla="*/ 0 w 64057"/>
                    <a:gd name="connsiteY4" fmla="*/ 53578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57" h="53578">
                      <a:moveTo>
                        <a:pt x="0" y="53578"/>
                      </a:moveTo>
                      <a:lnTo>
                        <a:pt x="43691" y="53578"/>
                      </a:lnTo>
                      <a:cubicBezTo>
                        <a:pt x="50256" y="35640"/>
                        <a:pt x="57036" y="17774"/>
                        <a:pt x="64058" y="0"/>
                      </a:cubicBezTo>
                      <a:lnTo>
                        <a:pt x="0" y="0"/>
                      </a:lnTo>
                      <a:lnTo>
                        <a:pt x="0" y="5357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36D444D4-CBB2-4DB4-9C15-8526454A3A4D}"/>
                    </a:ext>
                  </a:extLst>
                </p:cNvPr>
                <p:cNvSpPr/>
                <p:nvPr/>
              </p:nvSpPr>
              <p:spPr>
                <a:xfrm>
                  <a:off x="6062881" y="3457932"/>
                  <a:ext cx="119307" cy="53578"/>
                </a:xfrm>
                <a:custGeom>
                  <a:avLst/>
                  <a:gdLst>
                    <a:gd name="connsiteX0" fmla="*/ 0 w 119307"/>
                    <a:gd name="connsiteY0" fmla="*/ 53578 h 53578"/>
                    <a:gd name="connsiteX1" fmla="*/ 119308 w 119307"/>
                    <a:gd name="connsiteY1" fmla="*/ 53578 h 53578"/>
                    <a:gd name="connsiteX2" fmla="*/ 117143 w 119307"/>
                    <a:gd name="connsiteY2" fmla="*/ 0 h 53578"/>
                    <a:gd name="connsiteX3" fmla="*/ 0 w 119307"/>
                    <a:gd name="connsiteY3" fmla="*/ 0 h 53578"/>
                    <a:gd name="connsiteX4" fmla="*/ 0 w 119307"/>
                    <a:gd name="connsiteY4" fmla="*/ 53578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307" h="53578">
                      <a:moveTo>
                        <a:pt x="0" y="53578"/>
                      </a:moveTo>
                      <a:lnTo>
                        <a:pt x="119308" y="53578"/>
                      </a:lnTo>
                      <a:cubicBezTo>
                        <a:pt x="118579" y="35576"/>
                        <a:pt x="117857" y="17717"/>
                        <a:pt x="117143" y="0"/>
                      </a:cubicBezTo>
                      <a:lnTo>
                        <a:pt x="0" y="0"/>
                      </a:lnTo>
                      <a:lnTo>
                        <a:pt x="0" y="5357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248A8C00-86CE-4A9D-A5B4-2FB245F93BF0}"/>
                    </a:ext>
                  </a:extLst>
                </p:cNvPr>
                <p:cNvSpPr/>
                <p:nvPr/>
              </p:nvSpPr>
              <p:spPr>
                <a:xfrm>
                  <a:off x="5884373" y="4904534"/>
                  <a:ext cx="124929" cy="53578"/>
                </a:xfrm>
                <a:custGeom>
                  <a:avLst/>
                  <a:gdLst>
                    <a:gd name="connsiteX0" fmla="*/ 124930 w 124929"/>
                    <a:gd name="connsiteY0" fmla="*/ 0 h 53578"/>
                    <a:gd name="connsiteX1" fmla="*/ 2200 w 124929"/>
                    <a:gd name="connsiteY1" fmla="*/ 0 h 53578"/>
                    <a:gd name="connsiteX2" fmla="*/ 0 w 124929"/>
                    <a:gd name="connsiteY2" fmla="*/ 53578 h 53578"/>
                    <a:gd name="connsiteX3" fmla="*/ 124930 w 124929"/>
                    <a:gd name="connsiteY3" fmla="*/ 53578 h 53578"/>
                    <a:gd name="connsiteX4" fmla="*/ 124930 w 124929"/>
                    <a:gd name="connsiteY4" fmla="*/ 0 h 53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29" h="53578">
                      <a:moveTo>
                        <a:pt x="124930" y="0"/>
                      </a:moveTo>
                      <a:lnTo>
                        <a:pt x="2200" y="0"/>
                      </a:lnTo>
                      <a:cubicBezTo>
                        <a:pt x="1457" y="18138"/>
                        <a:pt x="721" y="35997"/>
                        <a:pt x="0" y="53578"/>
                      </a:cubicBezTo>
                      <a:lnTo>
                        <a:pt x="124930" y="53578"/>
                      </a:lnTo>
                      <a:lnTo>
                        <a:pt x="124930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6" name="그래픽 2" descr="눈이 내리는 겨울 나무">
              <a:extLst>
                <a:ext uri="{FF2B5EF4-FFF2-40B4-BE49-F238E27FC236}">
                  <a16:creationId xmlns:a16="http://schemas.microsoft.com/office/drawing/2014/main" id="{BFF258D9-A8D0-484A-92BD-3383DB6EABF9}"/>
                </a:ext>
              </a:extLst>
            </p:cNvPr>
            <p:cNvGrpSpPr/>
            <p:nvPr/>
          </p:nvGrpSpPr>
          <p:grpSpPr>
            <a:xfrm>
              <a:off x="7659669" y="1945176"/>
              <a:ext cx="2637749" cy="3854210"/>
              <a:chOff x="3796958" y="550354"/>
              <a:chExt cx="3623235" cy="5294176"/>
            </a:xfrm>
          </p:grpSpPr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6ABAC65-8C60-49E8-92E5-EB8EA99BF94B}"/>
                  </a:ext>
                </a:extLst>
              </p:cNvPr>
              <p:cNvSpPr/>
              <p:nvPr/>
            </p:nvSpPr>
            <p:spPr>
              <a:xfrm>
                <a:off x="5483154" y="2645330"/>
                <a:ext cx="1937039" cy="1232483"/>
              </a:xfrm>
              <a:custGeom>
                <a:avLst/>
                <a:gdLst>
                  <a:gd name="connsiteX0" fmla="*/ 26087 w 1937039"/>
                  <a:gd name="connsiteY0" fmla="*/ 821531 h 1232483"/>
                  <a:gd name="connsiteX1" fmla="*/ 293977 w 1937039"/>
                  <a:gd name="connsiteY1" fmla="*/ 392906 h 1232483"/>
                  <a:gd name="connsiteX2" fmla="*/ 669024 w 1937039"/>
                  <a:gd name="connsiteY2" fmla="*/ 303609 h 1232483"/>
                  <a:gd name="connsiteX3" fmla="*/ 936915 w 1937039"/>
                  <a:gd name="connsiteY3" fmla="*/ 71438 h 1232483"/>
                  <a:gd name="connsiteX4" fmla="*/ 1258384 w 1937039"/>
                  <a:gd name="connsiteY4" fmla="*/ 125016 h 1232483"/>
                  <a:gd name="connsiteX5" fmla="*/ 1311962 w 1937039"/>
                  <a:gd name="connsiteY5" fmla="*/ 160734 h 1232483"/>
                  <a:gd name="connsiteX6" fmla="*/ 1651290 w 1937039"/>
                  <a:gd name="connsiteY6" fmla="*/ 0 h 1232483"/>
                  <a:gd name="connsiteX7" fmla="*/ 1937040 w 1937039"/>
                  <a:gd name="connsiteY7" fmla="*/ 285729 h 1232483"/>
                  <a:gd name="connsiteX8" fmla="*/ 1936968 w 1937039"/>
                  <a:gd name="connsiteY8" fmla="*/ 285750 h 1232483"/>
                  <a:gd name="connsiteX9" fmla="*/ 1704875 w 1937039"/>
                  <a:gd name="connsiteY9" fmla="*/ 285750 h 1232483"/>
                  <a:gd name="connsiteX10" fmla="*/ 1074889 w 1937039"/>
                  <a:gd name="connsiteY10" fmla="*/ 281042 h 1232483"/>
                  <a:gd name="connsiteX11" fmla="*/ 557682 w 1937039"/>
                  <a:gd name="connsiteY11" fmla="*/ 481067 h 1232483"/>
                  <a:gd name="connsiteX12" fmla="*/ 240406 w 1937039"/>
                  <a:gd name="connsiteY12" fmla="*/ 857250 h 1232483"/>
                  <a:gd name="connsiteX13" fmla="*/ 43953 w 1937039"/>
                  <a:gd name="connsiteY13" fmla="*/ 1232297 h 1232483"/>
                  <a:gd name="connsiteX14" fmla="*/ 26087 w 1937039"/>
                  <a:gd name="connsiteY14" fmla="*/ 821531 h 123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37039" h="1232483">
                    <a:moveTo>
                      <a:pt x="26087" y="821531"/>
                    </a:moveTo>
                    <a:cubicBezTo>
                      <a:pt x="49304" y="723998"/>
                      <a:pt x="106468" y="483853"/>
                      <a:pt x="293977" y="392906"/>
                    </a:cubicBezTo>
                    <a:cubicBezTo>
                      <a:pt x="445003" y="319654"/>
                      <a:pt x="520584" y="385077"/>
                      <a:pt x="669024" y="303609"/>
                    </a:cubicBezTo>
                    <a:cubicBezTo>
                      <a:pt x="824415" y="218327"/>
                      <a:pt x="793968" y="114479"/>
                      <a:pt x="936915" y="71438"/>
                    </a:cubicBezTo>
                    <a:cubicBezTo>
                      <a:pt x="1055465" y="35740"/>
                      <a:pt x="1193525" y="96484"/>
                      <a:pt x="1258384" y="125016"/>
                    </a:cubicBezTo>
                    <a:cubicBezTo>
                      <a:pt x="1312648" y="148890"/>
                      <a:pt x="1283222" y="140089"/>
                      <a:pt x="1311962" y="160734"/>
                    </a:cubicBezTo>
                    <a:cubicBezTo>
                      <a:pt x="1323592" y="146933"/>
                      <a:pt x="1481833" y="0"/>
                      <a:pt x="1651290" y="0"/>
                    </a:cubicBezTo>
                    <a:cubicBezTo>
                      <a:pt x="1917830" y="0"/>
                      <a:pt x="1936854" y="282878"/>
                      <a:pt x="1937040" y="285729"/>
                    </a:cubicBezTo>
                    <a:cubicBezTo>
                      <a:pt x="1937040" y="285772"/>
                      <a:pt x="1937004" y="285750"/>
                      <a:pt x="1936968" y="285750"/>
                    </a:cubicBezTo>
                    <a:lnTo>
                      <a:pt x="1704875" y="285750"/>
                    </a:lnTo>
                    <a:cubicBezTo>
                      <a:pt x="1704875" y="285750"/>
                      <a:pt x="1288244" y="247702"/>
                      <a:pt x="1074889" y="281042"/>
                    </a:cubicBezTo>
                    <a:cubicBezTo>
                      <a:pt x="909333" y="306910"/>
                      <a:pt x="711980" y="369625"/>
                      <a:pt x="557682" y="481067"/>
                    </a:cubicBezTo>
                    <a:cubicBezTo>
                      <a:pt x="422893" y="578423"/>
                      <a:pt x="340390" y="682200"/>
                      <a:pt x="240406" y="857250"/>
                    </a:cubicBezTo>
                    <a:cubicBezTo>
                      <a:pt x="104911" y="1094473"/>
                      <a:pt x="80744" y="1238405"/>
                      <a:pt x="43953" y="1232297"/>
                    </a:cubicBezTo>
                    <a:cubicBezTo>
                      <a:pt x="398" y="1225060"/>
                      <a:pt x="-19819" y="1014391"/>
                      <a:pt x="26087" y="821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5A493170-A903-43DB-8F9B-CD6C9C222413}"/>
                  </a:ext>
                </a:extLst>
              </p:cNvPr>
              <p:cNvSpPr/>
              <p:nvPr/>
            </p:nvSpPr>
            <p:spPr>
              <a:xfrm>
                <a:off x="3796958" y="3112881"/>
                <a:ext cx="1207115" cy="514714"/>
              </a:xfrm>
              <a:custGeom>
                <a:avLst/>
                <a:gdLst>
                  <a:gd name="connsiteX0" fmla="*/ 372829 w 1207115"/>
                  <a:gd name="connsiteY0" fmla="*/ 264683 h 514714"/>
                  <a:gd name="connsiteX1" fmla="*/ 3411 w 1207115"/>
                  <a:gd name="connsiteY1" fmla="*/ 267891 h 514714"/>
                  <a:gd name="connsiteX2" fmla="*/ 3347 w 1207115"/>
                  <a:gd name="connsiteY2" fmla="*/ 267876 h 514714"/>
                  <a:gd name="connsiteX3" fmla="*/ 271238 w 1207115"/>
                  <a:gd name="connsiteY3" fmla="*/ 0 h 514714"/>
                  <a:gd name="connsiteX4" fmla="*/ 628425 w 1207115"/>
                  <a:gd name="connsiteY4" fmla="*/ 160734 h 514714"/>
                  <a:gd name="connsiteX5" fmla="*/ 1003472 w 1207115"/>
                  <a:gd name="connsiteY5" fmla="*/ 89297 h 514714"/>
                  <a:gd name="connsiteX6" fmla="*/ 1194353 w 1207115"/>
                  <a:gd name="connsiteY6" fmla="*/ 514714 h 514714"/>
                  <a:gd name="connsiteX7" fmla="*/ 860597 w 1207115"/>
                  <a:gd name="connsiteY7" fmla="*/ 339328 h 514714"/>
                  <a:gd name="connsiteX8" fmla="*/ 372829 w 1207115"/>
                  <a:gd name="connsiteY8" fmla="*/ 264683 h 51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7115" h="514714">
                    <a:moveTo>
                      <a:pt x="372829" y="264683"/>
                    </a:moveTo>
                    <a:lnTo>
                      <a:pt x="3411" y="267891"/>
                    </a:lnTo>
                    <a:cubicBezTo>
                      <a:pt x="3376" y="267891"/>
                      <a:pt x="3354" y="267912"/>
                      <a:pt x="3347" y="267876"/>
                    </a:cubicBezTo>
                    <a:cubicBezTo>
                      <a:pt x="2911" y="265690"/>
                      <a:pt x="-48902" y="0"/>
                      <a:pt x="271238" y="0"/>
                    </a:cubicBezTo>
                    <a:cubicBezTo>
                      <a:pt x="420028" y="0"/>
                      <a:pt x="437930" y="145633"/>
                      <a:pt x="628425" y="160734"/>
                    </a:cubicBezTo>
                    <a:cubicBezTo>
                      <a:pt x="786245" y="173243"/>
                      <a:pt x="883114" y="74531"/>
                      <a:pt x="1003472" y="89297"/>
                    </a:cubicBezTo>
                    <a:cubicBezTo>
                      <a:pt x="1122916" y="103949"/>
                      <a:pt x="1247931" y="228964"/>
                      <a:pt x="1194353" y="514714"/>
                    </a:cubicBezTo>
                    <a:cubicBezTo>
                      <a:pt x="1048406" y="419431"/>
                      <a:pt x="942486" y="370675"/>
                      <a:pt x="860597" y="339328"/>
                    </a:cubicBezTo>
                    <a:cubicBezTo>
                      <a:pt x="569375" y="227828"/>
                      <a:pt x="372829" y="264683"/>
                      <a:pt x="372829" y="2646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DB04F82-F0F9-4ED7-8259-3730A5B60332}"/>
                  </a:ext>
                </a:extLst>
              </p:cNvPr>
              <p:cNvSpPr/>
              <p:nvPr/>
            </p:nvSpPr>
            <p:spPr>
              <a:xfrm>
                <a:off x="3955482" y="550354"/>
                <a:ext cx="3240690" cy="5294176"/>
              </a:xfrm>
              <a:custGeom>
                <a:avLst/>
                <a:gdLst>
                  <a:gd name="connsiteX0" fmla="*/ 2741907 w 3240690"/>
                  <a:gd name="connsiteY0" fmla="*/ 2324955 h 5294176"/>
                  <a:gd name="connsiteX1" fmla="*/ 2401786 w 3240690"/>
                  <a:gd name="connsiteY1" fmla="*/ 2376133 h 5294176"/>
                  <a:gd name="connsiteX2" fmla="*/ 2882010 w 3240690"/>
                  <a:gd name="connsiteY2" fmla="*/ 1341339 h 5294176"/>
                  <a:gd name="connsiteX3" fmla="*/ 2832983 w 3240690"/>
                  <a:gd name="connsiteY3" fmla="*/ 1289997 h 5294176"/>
                  <a:gd name="connsiteX4" fmla="*/ 2330798 w 3240690"/>
                  <a:gd name="connsiteY4" fmla="*/ 2400472 h 5294176"/>
                  <a:gd name="connsiteX5" fmla="*/ 1609873 w 3240690"/>
                  <a:gd name="connsiteY5" fmla="*/ 3186691 h 5294176"/>
                  <a:gd name="connsiteX6" fmla="*/ 1609737 w 3240690"/>
                  <a:gd name="connsiteY6" fmla="*/ 3186670 h 5294176"/>
                  <a:gd name="connsiteX7" fmla="*/ 2669469 w 3240690"/>
                  <a:gd name="connsiteY7" fmla="*/ 54993 h 5294176"/>
                  <a:gd name="connsiteX8" fmla="*/ 2621456 w 3240690"/>
                  <a:gd name="connsiteY8" fmla="*/ 0 h 5294176"/>
                  <a:gd name="connsiteX9" fmla="*/ 1721108 w 3240690"/>
                  <a:gd name="connsiteY9" fmla="*/ 949204 h 5294176"/>
                  <a:gd name="connsiteX10" fmla="*/ 1720979 w 3240690"/>
                  <a:gd name="connsiteY10" fmla="*/ 949169 h 5294176"/>
                  <a:gd name="connsiteX11" fmla="*/ 1323265 w 3240690"/>
                  <a:gd name="connsiteY11" fmla="*/ 46477 h 5294176"/>
                  <a:gd name="connsiteX12" fmla="*/ 1273066 w 3240690"/>
                  <a:gd name="connsiteY12" fmla="*/ 96676 h 5294176"/>
                  <a:gd name="connsiteX13" fmla="*/ 1650006 w 3240690"/>
                  <a:gd name="connsiteY13" fmla="*/ 1082085 h 5294176"/>
                  <a:gd name="connsiteX14" fmla="*/ 1343354 w 3240690"/>
                  <a:gd name="connsiteY14" fmla="*/ 3473527 h 5294176"/>
                  <a:gd name="connsiteX15" fmla="*/ 1343218 w 3240690"/>
                  <a:gd name="connsiteY15" fmla="*/ 3473549 h 5294176"/>
                  <a:gd name="connsiteX16" fmla="*/ 629400 w 3240690"/>
                  <a:gd name="connsiteY16" fmla="*/ 2825525 h 5294176"/>
                  <a:gd name="connsiteX17" fmla="*/ 1006347 w 3240690"/>
                  <a:gd name="connsiteY17" fmla="*/ 1882664 h 5294176"/>
                  <a:gd name="connsiteX18" fmla="*/ 956155 w 3240690"/>
                  <a:gd name="connsiteY18" fmla="*/ 1832465 h 5294176"/>
                  <a:gd name="connsiteX19" fmla="*/ 558413 w 3240690"/>
                  <a:gd name="connsiteY19" fmla="*/ 2805229 h 5294176"/>
                  <a:gd name="connsiteX20" fmla="*/ 0 w 3240690"/>
                  <a:gd name="connsiteY20" fmla="*/ 2770582 h 5294176"/>
                  <a:gd name="connsiteX21" fmla="*/ 0 w 3240690"/>
                  <a:gd name="connsiteY21" fmla="*/ 2841577 h 5294176"/>
                  <a:gd name="connsiteX22" fmla="*/ 558413 w 3240690"/>
                  <a:gd name="connsiteY22" fmla="*/ 2878731 h 5294176"/>
                  <a:gd name="connsiteX23" fmla="*/ 558413 w 3240690"/>
                  <a:gd name="connsiteY23" fmla="*/ 2878753 h 5294176"/>
                  <a:gd name="connsiteX24" fmla="*/ 1336660 w 3240690"/>
                  <a:gd name="connsiteY24" fmla="*/ 3641562 h 5294176"/>
                  <a:gd name="connsiteX25" fmla="*/ 1270609 w 3240690"/>
                  <a:gd name="connsiteY25" fmla="*/ 5294176 h 5294176"/>
                  <a:gd name="connsiteX26" fmla="*/ 1696555 w 3240690"/>
                  <a:gd name="connsiteY26" fmla="*/ 5294176 h 5294176"/>
                  <a:gd name="connsiteX27" fmla="*/ 1618252 w 3240690"/>
                  <a:gd name="connsiteY27" fmla="*/ 3394310 h 5294176"/>
                  <a:gd name="connsiteX28" fmla="*/ 3240691 w 3240690"/>
                  <a:gd name="connsiteY28" fmla="*/ 2395942 h 5294176"/>
                  <a:gd name="connsiteX29" fmla="*/ 3240691 w 3240690"/>
                  <a:gd name="connsiteY29" fmla="*/ 2324948 h 5294176"/>
                  <a:gd name="connsiteX30" fmla="*/ 2741907 w 3240690"/>
                  <a:gd name="connsiteY30" fmla="*/ 2324948 h 529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240690" h="5294176">
                    <a:moveTo>
                      <a:pt x="2741907" y="2324955"/>
                    </a:moveTo>
                    <a:cubicBezTo>
                      <a:pt x="2625900" y="2324955"/>
                      <a:pt x="2511407" y="2342457"/>
                      <a:pt x="2401786" y="2376133"/>
                    </a:cubicBezTo>
                    <a:cubicBezTo>
                      <a:pt x="2373218" y="1968853"/>
                      <a:pt x="2570621" y="1595107"/>
                      <a:pt x="2882010" y="1341339"/>
                    </a:cubicBezTo>
                    <a:lnTo>
                      <a:pt x="2832983" y="1289997"/>
                    </a:lnTo>
                    <a:cubicBezTo>
                      <a:pt x="2498541" y="1561724"/>
                      <a:pt x="2298144" y="1965939"/>
                      <a:pt x="2330798" y="2400472"/>
                    </a:cubicBezTo>
                    <a:cubicBezTo>
                      <a:pt x="1977676" y="2527795"/>
                      <a:pt x="1726359" y="2836719"/>
                      <a:pt x="1609873" y="3186691"/>
                    </a:cubicBezTo>
                    <a:cubicBezTo>
                      <a:pt x="1609851" y="3186763"/>
                      <a:pt x="1609744" y="3186749"/>
                      <a:pt x="1609737" y="3186670"/>
                    </a:cubicBezTo>
                    <a:cubicBezTo>
                      <a:pt x="1509346" y="1642862"/>
                      <a:pt x="1521019" y="954698"/>
                      <a:pt x="2669469" y="54993"/>
                    </a:cubicBezTo>
                    <a:lnTo>
                      <a:pt x="2621456" y="0"/>
                    </a:lnTo>
                    <a:cubicBezTo>
                      <a:pt x="2293880" y="280699"/>
                      <a:pt x="1927320" y="562163"/>
                      <a:pt x="1721108" y="949204"/>
                    </a:cubicBezTo>
                    <a:cubicBezTo>
                      <a:pt x="1721072" y="949269"/>
                      <a:pt x="1720979" y="949247"/>
                      <a:pt x="1720979" y="949169"/>
                    </a:cubicBezTo>
                    <a:cubicBezTo>
                      <a:pt x="1721472" y="603954"/>
                      <a:pt x="1575175" y="281321"/>
                      <a:pt x="1323265" y="46477"/>
                    </a:cubicBezTo>
                    <a:lnTo>
                      <a:pt x="1273066" y="96676"/>
                    </a:lnTo>
                    <a:cubicBezTo>
                      <a:pt x="1550744" y="347629"/>
                      <a:pt x="1674445" y="712853"/>
                      <a:pt x="1650006" y="1082085"/>
                    </a:cubicBezTo>
                    <a:cubicBezTo>
                      <a:pt x="1276581" y="1929405"/>
                      <a:pt x="1434587" y="2215263"/>
                      <a:pt x="1343354" y="3473527"/>
                    </a:cubicBezTo>
                    <a:cubicBezTo>
                      <a:pt x="1343347" y="3473599"/>
                      <a:pt x="1343246" y="3473620"/>
                      <a:pt x="1343218" y="3473549"/>
                    </a:cubicBezTo>
                    <a:cubicBezTo>
                      <a:pt x="1211716" y="3168096"/>
                      <a:pt x="947147" y="2924823"/>
                      <a:pt x="629400" y="2825525"/>
                    </a:cubicBezTo>
                    <a:cubicBezTo>
                      <a:pt x="609919" y="2469730"/>
                      <a:pt x="742293" y="2124101"/>
                      <a:pt x="1006347" y="1882664"/>
                    </a:cubicBezTo>
                    <a:lnTo>
                      <a:pt x="956155" y="1832465"/>
                    </a:lnTo>
                    <a:cubicBezTo>
                      <a:pt x="684950" y="2082710"/>
                      <a:pt x="541968" y="2437048"/>
                      <a:pt x="558413" y="2805229"/>
                    </a:cubicBezTo>
                    <a:cubicBezTo>
                      <a:pt x="400464" y="2759124"/>
                      <a:pt x="164821" y="2771975"/>
                      <a:pt x="0" y="2770582"/>
                    </a:cubicBezTo>
                    <a:lnTo>
                      <a:pt x="0" y="2841577"/>
                    </a:lnTo>
                    <a:cubicBezTo>
                      <a:pt x="165785" y="2843055"/>
                      <a:pt x="400121" y="2829354"/>
                      <a:pt x="558413" y="2878731"/>
                    </a:cubicBezTo>
                    <a:lnTo>
                      <a:pt x="558413" y="2878753"/>
                    </a:lnTo>
                    <a:cubicBezTo>
                      <a:pt x="933788" y="2972472"/>
                      <a:pt x="1216738" y="3280696"/>
                      <a:pt x="1336660" y="3641562"/>
                    </a:cubicBezTo>
                    <a:cubicBezTo>
                      <a:pt x="1307721" y="4371518"/>
                      <a:pt x="1279660" y="5095766"/>
                      <a:pt x="1270609" y="5294176"/>
                    </a:cubicBezTo>
                    <a:lnTo>
                      <a:pt x="1696555" y="5294176"/>
                    </a:lnTo>
                    <a:cubicBezTo>
                      <a:pt x="1691204" y="5087243"/>
                      <a:pt x="1651814" y="4206240"/>
                      <a:pt x="1618252" y="3394310"/>
                    </a:cubicBezTo>
                    <a:cubicBezTo>
                      <a:pt x="1861176" y="2499398"/>
                      <a:pt x="2389956" y="2345550"/>
                      <a:pt x="3240691" y="2395942"/>
                    </a:cubicBezTo>
                    <a:lnTo>
                      <a:pt x="3240691" y="2324948"/>
                    </a:lnTo>
                    <a:lnTo>
                      <a:pt x="2741907" y="2324948"/>
                    </a:lnTo>
                    <a:close/>
                  </a:path>
                </a:pathLst>
              </a:custGeom>
              <a:solidFill>
                <a:srgbClr val="805544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47A6A87-8180-4B50-9064-95056C1962C7}"/>
                </a:ext>
              </a:extLst>
            </p:cNvPr>
            <p:cNvSpPr/>
            <p:nvPr/>
          </p:nvSpPr>
          <p:spPr>
            <a:xfrm>
              <a:off x="10105978" y="3541090"/>
              <a:ext cx="1323943" cy="1699062"/>
            </a:xfrm>
            <a:custGeom>
              <a:avLst/>
              <a:gdLst>
                <a:gd name="connsiteX0" fmla="*/ 1051827 w 1818580"/>
                <a:gd name="connsiteY0" fmla="*/ 1906572 h 2333846"/>
                <a:gd name="connsiteX1" fmla="*/ 1664547 w 1818580"/>
                <a:gd name="connsiteY1" fmla="*/ 2291820 h 2333846"/>
                <a:gd name="connsiteX2" fmla="*/ 1690914 w 1818580"/>
                <a:gd name="connsiteY2" fmla="*/ 2294456 h 2333846"/>
                <a:gd name="connsiteX3" fmla="*/ 1733620 w 1818580"/>
                <a:gd name="connsiteY3" fmla="*/ 2019015 h 2333846"/>
                <a:gd name="connsiteX4" fmla="*/ 1687471 w 1818580"/>
                <a:gd name="connsiteY4" fmla="*/ 1998962 h 2333846"/>
                <a:gd name="connsiteX5" fmla="*/ 1654096 w 1818580"/>
                <a:gd name="connsiteY5" fmla="*/ 1984610 h 2333846"/>
                <a:gd name="connsiteX6" fmla="*/ 1157219 w 1818580"/>
                <a:gd name="connsiteY6" fmla="*/ 1565515 h 2333846"/>
                <a:gd name="connsiteX7" fmla="*/ 1157326 w 1818580"/>
                <a:gd name="connsiteY7" fmla="*/ 1565422 h 2333846"/>
                <a:gd name="connsiteX8" fmla="*/ 1602875 w 1818580"/>
                <a:gd name="connsiteY8" fmla="*/ 1805974 h 2333846"/>
                <a:gd name="connsiteX9" fmla="*/ 1649866 w 1818580"/>
                <a:gd name="connsiteY9" fmla="*/ 1808253 h 2333846"/>
                <a:gd name="connsiteX10" fmla="*/ 1675977 w 1818580"/>
                <a:gd name="connsiteY10" fmla="*/ 1548534 h 2333846"/>
                <a:gd name="connsiteX11" fmla="*/ 1594417 w 1818580"/>
                <a:gd name="connsiteY11" fmla="*/ 1512473 h 2333846"/>
                <a:gd name="connsiteX12" fmla="*/ 1589502 w 1818580"/>
                <a:gd name="connsiteY12" fmla="*/ 1510408 h 2333846"/>
                <a:gd name="connsiteX13" fmla="*/ 1114914 w 1818580"/>
                <a:gd name="connsiteY13" fmla="*/ 1081976 h 2333846"/>
                <a:gd name="connsiteX14" fmla="*/ 1115028 w 1818580"/>
                <a:gd name="connsiteY14" fmla="*/ 1081890 h 2333846"/>
                <a:gd name="connsiteX15" fmla="*/ 1550725 w 1818580"/>
                <a:gd name="connsiteY15" fmla="*/ 1322749 h 2333846"/>
                <a:gd name="connsiteX16" fmla="*/ 1585473 w 1818580"/>
                <a:gd name="connsiteY16" fmla="*/ 1325421 h 2333846"/>
                <a:gd name="connsiteX17" fmla="*/ 1618120 w 1818580"/>
                <a:gd name="connsiteY17" fmla="*/ 1077961 h 2333846"/>
                <a:gd name="connsiteX18" fmla="*/ 1528715 w 1818580"/>
                <a:gd name="connsiteY18" fmla="*/ 1037842 h 2333846"/>
                <a:gd name="connsiteX19" fmla="*/ 1091525 w 1818580"/>
                <a:gd name="connsiteY19" fmla="*/ 613989 h 2333846"/>
                <a:gd name="connsiteX20" fmla="*/ 1091632 w 1818580"/>
                <a:gd name="connsiteY20" fmla="*/ 613910 h 2333846"/>
                <a:gd name="connsiteX21" fmla="*/ 1489211 w 1818580"/>
                <a:gd name="connsiteY21" fmla="*/ 836924 h 2333846"/>
                <a:gd name="connsiteX22" fmla="*/ 1552140 w 1818580"/>
                <a:gd name="connsiteY22" fmla="*/ 835952 h 2333846"/>
                <a:gd name="connsiteX23" fmla="*/ 1560098 w 1818580"/>
                <a:gd name="connsiteY23" fmla="*/ 607317 h 2333846"/>
                <a:gd name="connsiteX24" fmla="*/ 1462836 w 1818580"/>
                <a:gd name="connsiteY24" fmla="*/ 563161 h 2333846"/>
                <a:gd name="connsiteX25" fmla="*/ 917782 w 1818580"/>
                <a:gd name="connsiteY25" fmla="*/ 41 h 2333846"/>
                <a:gd name="connsiteX26" fmla="*/ 271865 w 1818580"/>
                <a:gd name="connsiteY26" fmla="*/ 606267 h 2333846"/>
                <a:gd name="connsiteX27" fmla="*/ 373128 w 1818580"/>
                <a:gd name="connsiteY27" fmla="*/ 830516 h 2333846"/>
                <a:gd name="connsiteX28" fmla="*/ 745896 w 1818580"/>
                <a:gd name="connsiteY28" fmla="*/ 610660 h 2333846"/>
                <a:gd name="connsiteX29" fmla="*/ 746003 w 1818580"/>
                <a:gd name="connsiteY29" fmla="*/ 610739 h 2333846"/>
                <a:gd name="connsiteX30" fmla="*/ 210229 w 1818580"/>
                <a:gd name="connsiteY30" fmla="*/ 1075847 h 2333846"/>
                <a:gd name="connsiteX31" fmla="*/ 315699 w 1818580"/>
                <a:gd name="connsiteY31" fmla="*/ 1313434 h 2333846"/>
                <a:gd name="connsiteX32" fmla="*/ 722329 w 1818580"/>
                <a:gd name="connsiteY32" fmla="*/ 1076790 h 2333846"/>
                <a:gd name="connsiteX33" fmla="*/ 722436 w 1818580"/>
                <a:gd name="connsiteY33" fmla="*/ 1076875 h 2333846"/>
                <a:gd name="connsiteX34" fmla="*/ 148829 w 1818580"/>
                <a:gd name="connsiteY34" fmla="*/ 1545334 h 2333846"/>
                <a:gd name="connsiteX35" fmla="*/ 258042 w 1818580"/>
                <a:gd name="connsiteY35" fmla="*/ 1796444 h 2333846"/>
                <a:gd name="connsiteX36" fmla="*/ 682067 w 1818580"/>
                <a:gd name="connsiteY36" fmla="*/ 1556142 h 2333846"/>
                <a:gd name="connsiteX37" fmla="*/ 682174 w 1818580"/>
                <a:gd name="connsiteY37" fmla="*/ 1556235 h 2333846"/>
                <a:gd name="connsiteX38" fmla="*/ 87707 w 1818580"/>
                <a:gd name="connsiteY38" fmla="*/ 2014700 h 2333846"/>
                <a:gd name="connsiteX39" fmla="*/ 11469 w 1818580"/>
                <a:gd name="connsiteY39" fmla="*/ 2203330 h 2333846"/>
                <a:gd name="connsiteX40" fmla="*/ 274187 w 1818580"/>
                <a:gd name="connsiteY40" fmla="*/ 2248143 h 2333846"/>
                <a:gd name="connsiteX41" fmla="*/ 780772 w 1818580"/>
                <a:gd name="connsiteY41" fmla="*/ 1903257 h 2333846"/>
                <a:gd name="connsiteX42" fmla="*/ 780893 w 1818580"/>
                <a:gd name="connsiteY42" fmla="*/ 1903307 h 2333846"/>
                <a:gd name="connsiteX43" fmla="*/ 780893 w 1818580"/>
                <a:gd name="connsiteY43" fmla="*/ 2323617 h 2333846"/>
                <a:gd name="connsiteX44" fmla="*/ 1051713 w 1818580"/>
                <a:gd name="connsiteY44" fmla="*/ 2333847 h 2333846"/>
                <a:gd name="connsiteX45" fmla="*/ 1051713 w 1818580"/>
                <a:gd name="connsiteY45" fmla="*/ 1906622 h 2333846"/>
                <a:gd name="connsiteX46" fmla="*/ 1051827 w 1818580"/>
                <a:gd name="connsiteY46" fmla="*/ 1906572 h 233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18580" h="2333846">
                  <a:moveTo>
                    <a:pt x="1051827" y="1906572"/>
                  </a:moveTo>
                  <a:cubicBezTo>
                    <a:pt x="1214519" y="2089766"/>
                    <a:pt x="1430403" y="2229319"/>
                    <a:pt x="1664547" y="2291820"/>
                  </a:cubicBezTo>
                  <a:cubicBezTo>
                    <a:pt x="1673127" y="2294113"/>
                    <a:pt x="1682063" y="2295142"/>
                    <a:pt x="1690914" y="2294456"/>
                  </a:cubicBezTo>
                  <a:cubicBezTo>
                    <a:pt x="1831060" y="2283640"/>
                    <a:pt x="1870915" y="2076165"/>
                    <a:pt x="1733620" y="2019015"/>
                  </a:cubicBezTo>
                  <a:lnTo>
                    <a:pt x="1687471" y="1998962"/>
                  </a:lnTo>
                  <a:cubicBezTo>
                    <a:pt x="1687471" y="1998962"/>
                    <a:pt x="1656053" y="1985360"/>
                    <a:pt x="1654096" y="1984610"/>
                  </a:cubicBezTo>
                  <a:cubicBezTo>
                    <a:pt x="1445605" y="1904679"/>
                    <a:pt x="1270512" y="1754710"/>
                    <a:pt x="1157219" y="1565515"/>
                  </a:cubicBezTo>
                  <a:cubicBezTo>
                    <a:pt x="1157176" y="1565444"/>
                    <a:pt x="1157269" y="1565372"/>
                    <a:pt x="1157326" y="1565422"/>
                  </a:cubicBezTo>
                  <a:cubicBezTo>
                    <a:pt x="1287328" y="1676550"/>
                    <a:pt x="1440576" y="1760882"/>
                    <a:pt x="1602875" y="1805974"/>
                  </a:cubicBezTo>
                  <a:cubicBezTo>
                    <a:pt x="1618162" y="1810217"/>
                    <a:pt x="1634300" y="1811296"/>
                    <a:pt x="1649866" y="1808253"/>
                  </a:cubicBezTo>
                  <a:cubicBezTo>
                    <a:pt x="1770239" y="1784728"/>
                    <a:pt x="1800728" y="1601391"/>
                    <a:pt x="1675977" y="1548534"/>
                  </a:cubicBezTo>
                  <a:lnTo>
                    <a:pt x="1594417" y="1512473"/>
                  </a:lnTo>
                  <a:cubicBezTo>
                    <a:pt x="1592795" y="1511751"/>
                    <a:pt x="1591152" y="1511065"/>
                    <a:pt x="1589502" y="1510408"/>
                  </a:cubicBezTo>
                  <a:cubicBezTo>
                    <a:pt x="1381976" y="1428176"/>
                    <a:pt x="1215198" y="1275972"/>
                    <a:pt x="1114914" y="1081976"/>
                  </a:cubicBezTo>
                  <a:cubicBezTo>
                    <a:pt x="1114878" y="1081905"/>
                    <a:pt x="1114964" y="1081833"/>
                    <a:pt x="1115028" y="1081890"/>
                  </a:cubicBezTo>
                  <a:cubicBezTo>
                    <a:pt x="1240044" y="1193290"/>
                    <a:pt x="1390727" y="1278336"/>
                    <a:pt x="1550725" y="1322749"/>
                  </a:cubicBezTo>
                  <a:cubicBezTo>
                    <a:pt x="1562013" y="1325885"/>
                    <a:pt x="1573864" y="1326992"/>
                    <a:pt x="1585473" y="1325421"/>
                  </a:cubicBezTo>
                  <a:cubicBezTo>
                    <a:pt x="1705373" y="1309233"/>
                    <a:pt x="1738413" y="1129639"/>
                    <a:pt x="1618120" y="1077961"/>
                  </a:cubicBezTo>
                  <a:cubicBezTo>
                    <a:pt x="1618120" y="1077961"/>
                    <a:pt x="1528701" y="1037856"/>
                    <a:pt x="1528715" y="1037842"/>
                  </a:cubicBezTo>
                  <a:cubicBezTo>
                    <a:pt x="1255589" y="928657"/>
                    <a:pt x="1156147" y="752135"/>
                    <a:pt x="1091525" y="613989"/>
                  </a:cubicBezTo>
                  <a:cubicBezTo>
                    <a:pt x="1091490" y="613918"/>
                    <a:pt x="1091575" y="613860"/>
                    <a:pt x="1091632" y="613910"/>
                  </a:cubicBezTo>
                  <a:cubicBezTo>
                    <a:pt x="1205896" y="716345"/>
                    <a:pt x="1343635" y="795133"/>
                    <a:pt x="1489211" y="836924"/>
                  </a:cubicBezTo>
                  <a:cubicBezTo>
                    <a:pt x="1509849" y="842846"/>
                    <a:pt x="1531945" y="843246"/>
                    <a:pt x="1552140" y="835952"/>
                  </a:cubicBezTo>
                  <a:cubicBezTo>
                    <a:pt x="1644687" y="802548"/>
                    <a:pt x="1665047" y="650872"/>
                    <a:pt x="1560098" y="607317"/>
                  </a:cubicBezTo>
                  <a:cubicBezTo>
                    <a:pt x="1560098" y="607317"/>
                    <a:pt x="1462822" y="563168"/>
                    <a:pt x="1462836" y="563161"/>
                  </a:cubicBezTo>
                  <a:cubicBezTo>
                    <a:pt x="1024403" y="382446"/>
                    <a:pt x="1096476" y="-4567"/>
                    <a:pt x="917782" y="41"/>
                  </a:cubicBezTo>
                  <a:cubicBezTo>
                    <a:pt x="713842" y="7442"/>
                    <a:pt x="856360" y="389940"/>
                    <a:pt x="271865" y="606267"/>
                  </a:cubicBezTo>
                  <a:cubicBezTo>
                    <a:pt x="125247" y="673261"/>
                    <a:pt x="226581" y="896003"/>
                    <a:pt x="373128" y="830516"/>
                  </a:cubicBezTo>
                  <a:cubicBezTo>
                    <a:pt x="508438" y="777474"/>
                    <a:pt x="637704" y="705257"/>
                    <a:pt x="745896" y="610660"/>
                  </a:cubicBezTo>
                  <a:cubicBezTo>
                    <a:pt x="745953" y="610610"/>
                    <a:pt x="746039" y="610667"/>
                    <a:pt x="746003" y="610739"/>
                  </a:cubicBezTo>
                  <a:cubicBezTo>
                    <a:pt x="680474" y="754578"/>
                    <a:pt x="570174" y="945116"/>
                    <a:pt x="210229" y="1075847"/>
                  </a:cubicBezTo>
                  <a:cubicBezTo>
                    <a:pt x="54974" y="1147992"/>
                    <a:pt x="158787" y="1380042"/>
                    <a:pt x="315699" y="1313434"/>
                  </a:cubicBezTo>
                  <a:cubicBezTo>
                    <a:pt x="464004" y="1256912"/>
                    <a:pt x="604529" y="1178974"/>
                    <a:pt x="722329" y="1076790"/>
                  </a:cubicBezTo>
                  <a:cubicBezTo>
                    <a:pt x="722386" y="1076740"/>
                    <a:pt x="722479" y="1076811"/>
                    <a:pt x="722436" y="1076875"/>
                  </a:cubicBezTo>
                  <a:cubicBezTo>
                    <a:pt x="604328" y="1300946"/>
                    <a:pt x="390595" y="1461945"/>
                    <a:pt x="148829" y="1545334"/>
                  </a:cubicBezTo>
                  <a:cubicBezTo>
                    <a:pt x="-15299" y="1620079"/>
                    <a:pt x="92236" y="1865395"/>
                    <a:pt x="258042" y="1796444"/>
                  </a:cubicBezTo>
                  <a:cubicBezTo>
                    <a:pt x="411147" y="1739930"/>
                    <a:pt x="557258" y="1660398"/>
                    <a:pt x="682067" y="1556142"/>
                  </a:cubicBezTo>
                  <a:cubicBezTo>
                    <a:pt x="682131" y="1556092"/>
                    <a:pt x="682217" y="1556164"/>
                    <a:pt x="682174" y="1556235"/>
                  </a:cubicBezTo>
                  <a:cubicBezTo>
                    <a:pt x="550393" y="1774327"/>
                    <a:pt x="333602" y="1932575"/>
                    <a:pt x="87707" y="2014700"/>
                  </a:cubicBezTo>
                  <a:cubicBezTo>
                    <a:pt x="14562" y="2045739"/>
                    <a:pt x="-19571" y="2130193"/>
                    <a:pt x="11469" y="2203330"/>
                  </a:cubicBezTo>
                  <a:cubicBezTo>
                    <a:pt x="65247" y="2320152"/>
                    <a:pt x="180161" y="2299021"/>
                    <a:pt x="274187" y="2248143"/>
                  </a:cubicBezTo>
                  <a:cubicBezTo>
                    <a:pt x="470276" y="2175606"/>
                    <a:pt x="643598" y="2055826"/>
                    <a:pt x="780772" y="1903257"/>
                  </a:cubicBezTo>
                  <a:cubicBezTo>
                    <a:pt x="780815" y="1903207"/>
                    <a:pt x="780893" y="1903236"/>
                    <a:pt x="780893" y="1903307"/>
                  </a:cubicBezTo>
                  <a:lnTo>
                    <a:pt x="780893" y="2323617"/>
                  </a:lnTo>
                  <a:cubicBezTo>
                    <a:pt x="872741" y="2324224"/>
                    <a:pt x="963131" y="2327682"/>
                    <a:pt x="1051713" y="2333847"/>
                  </a:cubicBezTo>
                  <a:lnTo>
                    <a:pt x="1051713" y="1906622"/>
                  </a:lnTo>
                  <a:cubicBezTo>
                    <a:pt x="1051706" y="1906551"/>
                    <a:pt x="1051784" y="1906522"/>
                    <a:pt x="1051827" y="19065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1" name="그래픽 2" descr="눈이 내리는 겨울 나무">
              <a:extLst>
                <a:ext uri="{FF2B5EF4-FFF2-40B4-BE49-F238E27FC236}">
                  <a16:creationId xmlns:a16="http://schemas.microsoft.com/office/drawing/2014/main" id="{BFF258D9-A8D0-484A-92BD-3383DB6EABF9}"/>
                </a:ext>
              </a:extLst>
            </p:cNvPr>
            <p:cNvGrpSpPr/>
            <p:nvPr/>
          </p:nvGrpSpPr>
          <p:grpSpPr>
            <a:xfrm>
              <a:off x="8200645" y="5622756"/>
              <a:ext cx="1945063" cy="305752"/>
              <a:chOff x="4540048" y="5601911"/>
              <a:chExt cx="2671755" cy="419984"/>
            </a:xfrm>
            <a:solidFill>
              <a:srgbClr val="E5E5E5"/>
            </a:solidFill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629BD39-CC9A-43C3-9DE7-51E355731493}"/>
                  </a:ext>
                </a:extLst>
              </p:cNvPr>
              <p:cNvSpPr/>
              <p:nvPr/>
            </p:nvSpPr>
            <p:spPr>
              <a:xfrm>
                <a:off x="4925810" y="5944553"/>
                <a:ext cx="318625" cy="77341"/>
              </a:xfrm>
              <a:custGeom>
                <a:avLst/>
                <a:gdLst>
                  <a:gd name="connsiteX0" fmla="*/ 0 w 318625"/>
                  <a:gd name="connsiteY0" fmla="*/ 18334 h 77341"/>
                  <a:gd name="connsiteX1" fmla="*/ 153412 w 318625"/>
                  <a:gd name="connsiteY1" fmla="*/ 6533 h 77341"/>
                  <a:gd name="connsiteX2" fmla="*/ 318625 w 318625"/>
                  <a:gd name="connsiteY2" fmla="*/ 18334 h 77341"/>
                  <a:gd name="connsiteX3" fmla="*/ 159313 w 318625"/>
                  <a:gd name="connsiteY3" fmla="*/ 77342 h 77341"/>
                  <a:gd name="connsiteX4" fmla="*/ 0 w 318625"/>
                  <a:gd name="connsiteY4" fmla="*/ 18334 h 7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625" h="77341">
                    <a:moveTo>
                      <a:pt x="0" y="18334"/>
                    </a:moveTo>
                    <a:cubicBezTo>
                      <a:pt x="0" y="-14255"/>
                      <a:pt x="65422" y="6533"/>
                      <a:pt x="153412" y="6533"/>
                    </a:cubicBezTo>
                    <a:cubicBezTo>
                      <a:pt x="241402" y="6533"/>
                      <a:pt x="318625" y="-14255"/>
                      <a:pt x="318625" y="18334"/>
                    </a:cubicBezTo>
                    <a:cubicBezTo>
                      <a:pt x="318625" y="50924"/>
                      <a:pt x="247302" y="77342"/>
                      <a:pt x="159313" y="77342"/>
                    </a:cubicBezTo>
                    <a:cubicBezTo>
                      <a:pt x="71323" y="77335"/>
                      <a:pt x="0" y="50917"/>
                      <a:pt x="0" y="18334"/>
                    </a:cubicBezTo>
                    <a:close/>
                  </a:path>
                </a:pathLst>
              </a:custGeom>
              <a:solidFill>
                <a:srgbClr val="E5E5E5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031FA1E-5052-4B61-BC41-677A420686F9}"/>
                  </a:ext>
                </a:extLst>
              </p:cNvPr>
              <p:cNvSpPr/>
              <p:nvPr/>
            </p:nvSpPr>
            <p:spPr>
              <a:xfrm>
                <a:off x="4540048" y="5630228"/>
                <a:ext cx="243801" cy="48752"/>
              </a:xfrm>
              <a:custGeom>
                <a:avLst/>
                <a:gdLst>
                  <a:gd name="connsiteX0" fmla="*/ 0 w 243801"/>
                  <a:gd name="connsiteY0" fmla="*/ 14027 h 48752"/>
                  <a:gd name="connsiteX1" fmla="*/ 117386 w 243801"/>
                  <a:gd name="connsiteY1" fmla="*/ 4997 h 48752"/>
                  <a:gd name="connsiteX2" fmla="*/ 243802 w 243801"/>
                  <a:gd name="connsiteY2" fmla="*/ 14027 h 48752"/>
                  <a:gd name="connsiteX3" fmla="*/ 130738 w 243801"/>
                  <a:gd name="connsiteY3" fmla="*/ 48752 h 48752"/>
                  <a:gd name="connsiteX4" fmla="*/ 0 w 243801"/>
                  <a:gd name="connsiteY4" fmla="*/ 14027 h 4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01" h="48752">
                    <a:moveTo>
                      <a:pt x="0" y="14027"/>
                    </a:moveTo>
                    <a:cubicBezTo>
                      <a:pt x="0" y="-10905"/>
                      <a:pt x="50063" y="4997"/>
                      <a:pt x="117386" y="4997"/>
                    </a:cubicBezTo>
                    <a:cubicBezTo>
                      <a:pt x="184709" y="4997"/>
                      <a:pt x="243802" y="-10905"/>
                      <a:pt x="243802" y="14027"/>
                    </a:cubicBezTo>
                    <a:cubicBezTo>
                      <a:pt x="243802" y="38958"/>
                      <a:pt x="198061" y="48752"/>
                      <a:pt x="130738" y="48752"/>
                    </a:cubicBezTo>
                    <a:cubicBezTo>
                      <a:pt x="63415" y="48759"/>
                      <a:pt x="0" y="38966"/>
                      <a:pt x="0" y="14027"/>
                    </a:cubicBezTo>
                    <a:close/>
                  </a:path>
                </a:pathLst>
              </a:custGeom>
              <a:solidFill>
                <a:srgbClr val="E5E5E5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8470C795-45DE-4972-A8B7-470AF366BCD7}"/>
                  </a:ext>
                </a:extLst>
              </p:cNvPr>
              <p:cNvSpPr/>
              <p:nvPr/>
            </p:nvSpPr>
            <p:spPr>
              <a:xfrm>
                <a:off x="6267914" y="5644516"/>
                <a:ext cx="243801" cy="48752"/>
              </a:xfrm>
              <a:custGeom>
                <a:avLst/>
                <a:gdLst>
                  <a:gd name="connsiteX0" fmla="*/ 0 w 243801"/>
                  <a:gd name="connsiteY0" fmla="*/ 14027 h 48752"/>
                  <a:gd name="connsiteX1" fmla="*/ 117386 w 243801"/>
                  <a:gd name="connsiteY1" fmla="*/ 4997 h 48752"/>
                  <a:gd name="connsiteX2" fmla="*/ 243802 w 243801"/>
                  <a:gd name="connsiteY2" fmla="*/ 14027 h 48752"/>
                  <a:gd name="connsiteX3" fmla="*/ 130738 w 243801"/>
                  <a:gd name="connsiteY3" fmla="*/ 48752 h 48752"/>
                  <a:gd name="connsiteX4" fmla="*/ 0 w 243801"/>
                  <a:gd name="connsiteY4" fmla="*/ 14027 h 4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01" h="48752">
                    <a:moveTo>
                      <a:pt x="0" y="14027"/>
                    </a:moveTo>
                    <a:cubicBezTo>
                      <a:pt x="0" y="-10905"/>
                      <a:pt x="50063" y="4997"/>
                      <a:pt x="117386" y="4997"/>
                    </a:cubicBezTo>
                    <a:cubicBezTo>
                      <a:pt x="184709" y="4997"/>
                      <a:pt x="243802" y="-10905"/>
                      <a:pt x="243802" y="14027"/>
                    </a:cubicBezTo>
                    <a:cubicBezTo>
                      <a:pt x="243802" y="38958"/>
                      <a:pt x="198060" y="48752"/>
                      <a:pt x="130738" y="48752"/>
                    </a:cubicBezTo>
                    <a:cubicBezTo>
                      <a:pt x="63415" y="48752"/>
                      <a:pt x="0" y="38966"/>
                      <a:pt x="0" y="14027"/>
                    </a:cubicBezTo>
                    <a:close/>
                  </a:path>
                </a:pathLst>
              </a:custGeom>
              <a:solidFill>
                <a:srgbClr val="E5E5E5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E451B1E6-3D45-4E90-B359-697DC9085BB1}"/>
                  </a:ext>
                </a:extLst>
              </p:cNvPr>
              <p:cNvSpPr/>
              <p:nvPr/>
            </p:nvSpPr>
            <p:spPr>
              <a:xfrm>
                <a:off x="6968001" y="5601911"/>
                <a:ext cx="243801" cy="48752"/>
              </a:xfrm>
              <a:custGeom>
                <a:avLst/>
                <a:gdLst>
                  <a:gd name="connsiteX0" fmla="*/ 0 w 243801"/>
                  <a:gd name="connsiteY0" fmla="*/ 14027 h 48752"/>
                  <a:gd name="connsiteX1" fmla="*/ 117386 w 243801"/>
                  <a:gd name="connsiteY1" fmla="*/ 4997 h 48752"/>
                  <a:gd name="connsiteX2" fmla="*/ 243802 w 243801"/>
                  <a:gd name="connsiteY2" fmla="*/ 14027 h 48752"/>
                  <a:gd name="connsiteX3" fmla="*/ 130738 w 243801"/>
                  <a:gd name="connsiteY3" fmla="*/ 48752 h 48752"/>
                  <a:gd name="connsiteX4" fmla="*/ 0 w 243801"/>
                  <a:gd name="connsiteY4" fmla="*/ 14027 h 4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01" h="48752">
                    <a:moveTo>
                      <a:pt x="0" y="14027"/>
                    </a:moveTo>
                    <a:cubicBezTo>
                      <a:pt x="0" y="-10905"/>
                      <a:pt x="50063" y="4997"/>
                      <a:pt x="117386" y="4997"/>
                    </a:cubicBezTo>
                    <a:cubicBezTo>
                      <a:pt x="184709" y="4997"/>
                      <a:pt x="243802" y="-10905"/>
                      <a:pt x="243802" y="14027"/>
                    </a:cubicBezTo>
                    <a:cubicBezTo>
                      <a:pt x="243802" y="38958"/>
                      <a:pt x="198060" y="48752"/>
                      <a:pt x="130738" y="48752"/>
                    </a:cubicBezTo>
                    <a:cubicBezTo>
                      <a:pt x="63415" y="48752"/>
                      <a:pt x="0" y="38966"/>
                      <a:pt x="0" y="14027"/>
                    </a:cubicBezTo>
                    <a:close/>
                  </a:path>
                </a:pathLst>
              </a:custGeom>
              <a:solidFill>
                <a:srgbClr val="E5E5E5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6" name="그래픽 2" descr="눈이 내리는 겨울 나무">
              <a:extLst>
                <a:ext uri="{FF2B5EF4-FFF2-40B4-BE49-F238E27FC236}">
                  <a16:creationId xmlns:a16="http://schemas.microsoft.com/office/drawing/2014/main" id="{BFF258D9-A8D0-484A-92BD-3383DB6EABF9}"/>
                </a:ext>
              </a:extLst>
            </p:cNvPr>
            <p:cNvGrpSpPr/>
            <p:nvPr/>
          </p:nvGrpSpPr>
          <p:grpSpPr>
            <a:xfrm>
              <a:off x="7865955" y="2780216"/>
              <a:ext cx="3081554" cy="2068771"/>
              <a:chOff x="4080314" y="1697372"/>
              <a:chExt cx="4232850" cy="2841682"/>
            </a:xfrm>
            <a:solidFill>
              <a:srgbClr val="FFFFFF"/>
            </a:solidFill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B65DC2F7-A2C3-4216-BF73-C3B845FB3925}"/>
                  </a:ext>
                </a:extLst>
              </p:cNvPr>
              <p:cNvSpPr/>
              <p:nvPr/>
            </p:nvSpPr>
            <p:spPr>
              <a:xfrm>
                <a:off x="4794195" y="1697372"/>
                <a:ext cx="91049" cy="92222"/>
              </a:xfrm>
              <a:custGeom>
                <a:avLst/>
                <a:gdLst>
                  <a:gd name="connsiteX0" fmla="*/ 78680 w 91049"/>
                  <a:gd name="connsiteY0" fmla="*/ 13456 h 92222"/>
                  <a:gd name="connsiteX1" fmla="*/ 78594 w 91049"/>
                  <a:gd name="connsiteY1" fmla="*/ 77171 h 92222"/>
                  <a:gd name="connsiteX2" fmla="*/ 12715 w 91049"/>
                  <a:gd name="connsiteY2" fmla="*/ 79407 h 92222"/>
                  <a:gd name="connsiteX3" fmla="*/ 10414 w 91049"/>
                  <a:gd name="connsiteY3" fmla="*/ 18464 h 92222"/>
                  <a:gd name="connsiteX4" fmla="*/ 78680 w 91049"/>
                  <a:gd name="connsiteY4" fmla="*/ 13456 h 9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49" h="92222">
                    <a:moveTo>
                      <a:pt x="78680" y="13456"/>
                    </a:moveTo>
                    <a:cubicBezTo>
                      <a:pt x="97425" y="32201"/>
                      <a:pt x="92782" y="61984"/>
                      <a:pt x="78594" y="77171"/>
                    </a:cubicBezTo>
                    <a:cubicBezTo>
                      <a:pt x="63707" y="93102"/>
                      <a:pt x="33374" y="100067"/>
                      <a:pt x="12715" y="79407"/>
                    </a:cubicBezTo>
                    <a:cubicBezTo>
                      <a:pt x="-5916" y="60776"/>
                      <a:pt x="-1766" y="33809"/>
                      <a:pt x="10414" y="18464"/>
                    </a:cubicBezTo>
                    <a:cubicBezTo>
                      <a:pt x="24738" y="412"/>
                      <a:pt x="55513" y="-9711"/>
                      <a:pt x="78680" y="1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32034E2E-6CCC-4AD3-AD40-598C9A0D2491}"/>
                  </a:ext>
                </a:extLst>
              </p:cNvPr>
              <p:cNvSpPr/>
              <p:nvPr/>
            </p:nvSpPr>
            <p:spPr>
              <a:xfrm>
                <a:off x="4776251" y="2001155"/>
                <a:ext cx="91403" cy="91130"/>
              </a:xfrm>
              <a:custGeom>
                <a:avLst/>
                <a:gdLst>
                  <a:gd name="connsiteX0" fmla="*/ 78765 w 91403"/>
                  <a:gd name="connsiteY0" fmla="*/ 12532 h 91130"/>
                  <a:gd name="connsiteX1" fmla="*/ 77615 w 91403"/>
                  <a:gd name="connsiteY1" fmla="*/ 77347 h 91130"/>
                  <a:gd name="connsiteX2" fmla="*/ 12800 w 91403"/>
                  <a:gd name="connsiteY2" fmla="*/ 78483 h 91130"/>
                  <a:gd name="connsiteX3" fmla="*/ 12428 w 91403"/>
                  <a:gd name="connsiteY3" fmla="*/ 15268 h 91130"/>
                  <a:gd name="connsiteX4" fmla="*/ 78765 w 91403"/>
                  <a:gd name="connsiteY4" fmla="*/ 12532 h 9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03" h="91130">
                    <a:moveTo>
                      <a:pt x="78765" y="12532"/>
                    </a:moveTo>
                    <a:cubicBezTo>
                      <a:pt x="98596" y="32363"/>
                      <a:pt x="92667" y="62295"/>
                      <a:pt x="77615" y="77347"/>
                    </a:cubicBezTo>
                    <a:cubicBezTo>
                      <a:pt x="62556" y="92399"/>
                      <a:pt x="32645" y="98322"/>
                      <a:pt x="12800" y="78483"/>
                    </a:cubicBezTo>
                    <a:cubicBezTo>
                      <a:pt x="-6831" y="58859"/>
                      <a:pt x="-1388" y="30491"/>
                      <a:pt x="12428" y="15268"/>
                    </a:cubicBezTo>
                    <a:cubicBezTo>
                      <a:pt x="27230" y="-1048"/>
                      <a:pt x="58591" y="-7635"/>
                      <a:pt x="78765" y="125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B8DA46E7-378C-43A3-B406-CD3A244BC49D}"/>
                  </a:ext>
                </a:extLst>
              </p:cNvPr>
              <p:cNvSpPr/>
              <p:nvPr/>
            </p:nvSpPr>
            <p:spPr>
              <a:xfrm>
                <a:off x="4098210" y="2252040"/>
                <a:ext cx="90505" cy="90704"/>
              </a:xfrm>
              <a:custGeom>
                <a:avLst/>
                <a:gdLst>
                  <a:gd name="connsiteX0" fmla="*/ 78143 w 90505"/>
                  <a:gd name="connsiteY0" fmla="*/ 12229 h 90704"/>
                  <a:gd name="connsiteX1" fmla="*/ 78200 w 90505"/>
                  <a:gd name="connsiteY1" fmla="*/ 75787 h 90704"/>
                  <a:gd name="connsiteX2" fmla="*/ 12170 w 90505"/>
                  <a:gd name="connsiteY2" fmla="*/ 78180 h 90704"/>
                  <a:gd name="connsiteX3" fmla="*/ 11734 w 90505"/>
                  <a:gd name="connsiteY3" fmla="*/ 15036 h 90704"/>
                  <a:gd name="connsiteX4" fmla="*/ 78143 w 90505"/>
                  <a:gd name="connsiteY4" fmla="*/ 12229 h 9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05" h="90704">
                    <a:moveTo>
                      <a:pt x="78143" y="12229"/>
                    </a:moveTo>
                    <a:cubicBezTo>
                      <a:pt x="96809" y="30895"/>
                      <a:pt x="92273" y="60584"/>
                      <a:pt x="78200" y="75787"/>
                    </a:cubicBezTo>
                    <a:cubicBezTo>
                      <a:pt x="63334" y="91838"/>
                      <a:pt x="32187" y="98196"/>
                      <a:pt x="12170" y="78180"/>
                    </a:cubicBezTo>
                    <a:cubicBezTo>
                      <a:pt x="-5854" y="60156"/>
                      <a:pt x="-2025" y="30266"/>
                      <a:pt x="11734" y="15036"/>
                    </a:cubicBezTo>
                    <a:cubicBezTo>
                      <a:pt x="26536" y="-1338"/>
                      <a:pt x="58683" y="-7231"/>
                      <a:pt x="78143" y="12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B1B8401-C47B-489E-A225-78682A056EDE}"/>
                  </a:ext>
                </a:extLst>
              </p:cNvPr>
              <p:cNvSpPr/>
              <p:nvPr/>
            </p:nvSpPr>
            <p:spPr>
              <a:xfrm>
                <a:off x="4258339" y="4180489"/>
                <a:ext cx="90045" cy="90042"/>
              </a:xfrm>
              <a:custGeom>
                <a:avLst/>
                <a:gdLst>
                  <a:gd name="connsiteX0" fmla="*/ 89500 w 90045"/>
                  <a:gd name="connsiteY0" fmla="*/ 37910 h 90042"/>
                  <a:gd name="connsiteX1" fmla="*/ 37900 w 90045"/>
                  <a:gd name="connsiteY1" fmla="*/ 89495 h 90042"/>
                  <a:gd name="connsiteX2" fmla="*/ 546 w 90045"/>
                  <a:gd name="connsiteY2" fmla="*/ 52132 h 90042"/>
                  <a:gd name="connsiteX3" fmla="*/ 52145 w 90045"/>
                  <a:gd name="connsiteY3" fmla="*/ 547 h 90042"/>
                  <a:gd name="connsiteX4" fmla="*/ 89500 w 90045"/>
                  <a:gd name="connsiteY4" fmla="*/ 37910 h 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45" h="90042">
                    <a:moveTo>
                      <a:pt x="89500" y="37910"/>
                    </a:moveTo>
                    <a:cubicBezTo>
                      <a:pt x="94157" y="68335"/>
                      <a:pt x="68318" y="94159"/>
                      <a:pt x="37900" y="89495"/>
                    </a:cubicBezTo>
                    <a:cubicBezTo>
                      <a:pt x="18941" y="86587"/>
                      <a:pt x="3446" y="71092"/>
                      <a:pt x="546" y="52132"/>
                    </a:cubicBezTo>
                    <a:cubicBezTo>
                      <a:pt x="-4112" y="21707"/>
                      <a:pt x="21727" y="-4117"/>
                      <a:pt x="52145" y="547"/>
                    </a:cubicBezTo>
                    <a:cubicBezTo>
                      <a:pt x="71104" y="3448"/>
                      <a:pt x="86599" y="18950"/>
                      <a:pt x="89500" y="3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AE9D5F3-9356-4267-BB12-5845253DD83D}"/>
                  </a:ext>
                </a:extLst>
              </p:cNvPr>
              <p:cNvSpPr/>
              <p:nvPr/>
            </p:nvSpPr>
            <p:spPr>
              <a:xfrm>
                <a:off x="4259741" y="2590070"/>
                <a:ext cx="91281" cy="92015"/>
              </a:xfrm>
              <a:custGeom>
                <a:avLst/>
                <a:gdLst>
                  <a:gd name="connsiteX0" fmla="*/ 78782 w 91281"/>
                  <a:gd name="connsiteY0" fmla="*/ 12977 h 92015"/>
                  <a:gd name="connsiteX1" fmla="*/ 78575 w 91281"/>
                  <a:gd name="connsiteY1" fmla="*/ 76820 h 92015"/>
                  <a:gd name="connsiteX2" fmla="*/ 12817 w 91281"/>
                  <a:gd name="connsiteY2" fmla="*/ 78928 h 92015"/>
                  <a:gd name="connsiteX3" fmla="*/ 10988 w 91281"/>
                  <a:gd name="connsiteY3" fmla="*/ 17399 h 92015"/>
                  <a:gd name="connsiteX4" fmla="*/ 78782 w 91281"/>
                  <a:gd name="connsiteY4" fmla="*/ 12977 h 9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81" h="92015">
                    <a:moveTo>
                      <a:pt x="78782" y="12977"/>
                    </a:moveTo>
                    <a:cubicBezTo>
                      <a:pt x="97899" y="32093"/>
                      <a:pt x="92862" y="61647"/>
                      <a:pt x="78575" y="76820"/>
                    </a:cubicBezTo>
                    <a:cubicBezTo>
                      <a:pt x="63666" y="92651"/>
                      <a:pt x="34084" y="100195"/>
                      <a:pt x="12817" y="78928"/>
                    </a:cubicBezTo>
                    <a:cubicBezTo>
                      <a:pt x="-6279" y="59832"/>
                      <a:pt x="-1592" y="32722"/>
                      <a:pt x="10988" y="17399"/>
                    </a:cubicBezTo>
                    <a:cubicBezTo>
                      <a:pt x="25454" y="-211"/>
                      <a:pt x="56944" y="-8862"/>
                      <a:pt x="78782" y="129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9B4C279-0BEE-458A-9139-DF269F71E1E2}"/>
                  </a:ext>
                </a:extLst>
              </p:cNvPr>
              <p:cNvSpPr/>
              <p:nvPr/>
            </p:nvSpPr>
            <p:spPr>
              <a:xfrm>
                <a:off x="4080314" y="4322528"/>
                <a:ext cx="90664" cy="91586"/>
              </a:xfrm>
              <a:custGeom>
                <a:avLst/>
                <a:gdLst>
                  <a:gd name="connsiteX0" fmla="*/ 78179 w 90664"/>
                  <a:gd name="connsiteY0" fmla="*/ 12877 h 91586"/>
                  <a:gd name="connsiteX1" fmla="*/ 77272 w 90664"/>
                  <a:gd name="connsiteY1" fmla="*/ 77450 h 91586"/>
                  <a:gd name="connsiteX2" fmla="*/ 12213 w 90664"/>
                  <a:gd name="connsiteY2" fmla="*/ 78829 h 91586"/>
                  <a:gd name="connsiteX3" fmla="*/ 10956 w 90664"/>
                  <a:gd name="connsiteY3" fmla="*/ 16614 h 91586"/>
                  <a:gd name="connsiteX4" fmla="*/ 78179 w 90664"/>
                  <a:gd name="connsiteY4" fmla="*/ 12877 h 91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64" h="91586">
                    <a:moveTo>
                      <a:pt x="78179" y="12877"/>
                    </a:moveTo>
                    <a:cubicBezTo>
                      <a:pt x="97538" y="32237"/>
                      <a:pt x="92130" y="62362"/>
                      <a:pt x="77272" y="77450"/>
                    </a:cubicBezTo>
                    <a:cubicBezTo>
                      <a:pt x="62248" y="92695"/>
                      <a:pt x="32416" y="99031"/>
                      <a:pt x="12213" y="78829"/>
                    </a:cubicBezTo>
                    <a:cubicBezTo>
                      <a:pt x="-5567" y="61048"/>
                      <a:pt x="-2117" y="31908"/>
                      <a:pt x="10956" y="16614"/>
                    </a:cubicBezTo>
                    <a:cubicBezTo>
                      <a:pt x="25572" y="-474"/>
                      <a:pt x="56819" y="-8482"/>
                      <a:pt x="78179" y="128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D3AA5962-8825-433D-8E3D-ECAE33C71132}"/>
                  </a:ext>
                </a:extLst>
              </p:cNvPr>
              <p:cNvSpPr/>
              <p:nvPr/>
            </p:nvSpPr>
            <p:spPr>
              <a:xfrm>
                <a:off x="6668537" y="4447518"/>
                <a:ext cx="91874" cy="91536"/>
              </a:xfrm>
              <a:custGeom>
                <a:avLst/>
                <a:gdLst>
                  <a:gd name="connsiteX0" fmla="*/ 78822 w 91874"/>
                  <a:gd name="connsiteY0" fmla="*/ 12904 h 91536"/>
                  <a:gd name="connsiteX1" fmla="*/ 77929 w 91874"/>
                  <a:gd name="connsiteY1" fmla="*/ 77455 h 91536"/>
                  <a:gd name="connsiteX2" fmla="*/ 12857 w 91874"/>
                  <a:gd name="connsiteY2" fmla="*/ 78848 h 91536"/>
                  <a:gd name="connsiteX3" fmla="*/ 12521 w 91874"/>
                  <a:gd name="connsiteY3" fmla="*/ 15597 h 91536"/>
                  <a:gd name="connsiteX4" fmla="*/ 78822 w 91874"/>
                  <a:gd name="connsiteY4" fmla="*/ 12904 h 9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74" h="91536">
                    <a:moveTo>
                      <a:pt x="78822" y="12904"/>
                    </a:moveTo>
                    <a:cubicBezTo>
                      <a:pt x="99568" y="33649"/>
                      <a:pt x="92774" y="62374"/>
                      <a:pt x="77929" y="77455"/>
                    </a:cubicBezTo>
                    <a:cubicBezTo>
                      <a:pt x="62906" y="92713"/>
                      <a:pt x="32895" y="98886"/>
                      <a:pt x="12857" y="78848"/>
                    </a:cubicBezTo>
                    <a:cubicBezTo>
                      <a:pt x="-6932" y="59059"/>
                      <a:pt x="-1324" y="30820"/>
                      <a:pt x="12521" y="15597"/>
                    </a:cubicBezTo>
                    <a:cubicBezTo>
                      <a:pt x="27322" y="-684"/>
                      <a:pt x="57769" y="-8142"/>
                      <a:pt x="78822" y="129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E243734C-0096-4762-BD31-B7EA0E6167F7}"/>
                  </a:ext>
                </a:extLst>
              </p:cNvPr>
              <p:cNvSpPr/>
              <p:nvPr/>
            </p:nvSpPr>
            <p:spPr>
              <a:xfrm>
                <a:off x="7294491" y="2126468"/>
                <a:ext cx="91259" cy="92012"/>
              </a:xfrm>
              <a:custGeom>
                <a:avLst/>
                <a:gdLst>
                  <a:gd name="connsiteX0" fmla="*/ 78696 w 91259"/>
                  <a:gd name="connsiteY0" fmla="*/ 12985 h 92012"/>
                  <a:gd name="connsiteX1" fmla="*/ 77089 w 91259"/>
                  <a:gd name="connsiteY1" fmla="*/ 78250 h 92012"/>
                  <a:gd name="connsiteX2" fmla="*/ 12731 w 91259"/>
                  <a:gd name="connsiteY2" fmla="*/ 78936 h 92012"/>
                  <a:gd name="connsiteX3" fmla="*/ 11052 w 91259"/>
                  <a:gd name="connsiteY3" fmla="*/ 17228 h 92012"/>
                  <a:gd name="connsiteX4" fmla="*/ 78696 w 91259"/>
                  <a:gd name="connsiteY4" fmla="*/ 12985 h 9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259" h="92012">
                    <a:moveTo>
                      <a:pt x="78696" y="12985"/>
                    </a:moveTo>
                    <a:cubicBezTo>
                      <a:pt x="98513" y="32802"/>
                      <a:pt x="92513" y="63263"/>
                      <a:pt x="77089" y="78250"/>
                    </a:cubicBezTo>
                    <a:cubicBezTo>
                      <a:pt x="61973" y="92938"/>
                      <a:pt x="33448" y="99653"/>
                      <a:pt x="12731" y="78936"/>
                    </a:cubicBezTo>
                    <a:cubicBezTo>
                      <a:pt x="-6200" y="60005"/>
                      <a:pt x="-1664" y="32545"/>
                      <a:pt x="11052" y="17228"/>
                    </a:cubicBezTo>
                    <a:cubicBezTo>
                      <a:pt x="25547" y="-245"/>
                      <a:pt x="56894" y="-8811"/>
                      <a:pt x="78696" y="129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C965454B-87E9-42D1-A636-E8F81AC3252D}"/>
                  </a:ext>
                </a:extLst>
              </p:cNvPr>
              <p:cNvSpPr/>
              <p:nvPr/>
            </p:nvSpPr>
            <p:spPr>
              <a:xfrm>
                <a:off x="7080014" y="3429712"/>
                <a:ext cx="92426" cy="91113"/>
              </a:xfrm>
              <a:custGeom>
                <a:avLst/>
                <a:gdLst>
                  <a:gd name="connsiteX0" fmla="*/ 78861 w 92426"/>
                  <a:gd name="connsiteY0" fmla="*/ 12725 h 91113"/>
                  <a:gd name="connsiteX1" fmla="*/ 78990 w 92426"/>
                  <a:gd name="connsiteY1" fmla="*/ 76204 h 91113"/>
                  <a:gd name="connsiteX2" fmla="*/ 12896 w 92426"/>
                  <a:gd name="connsiteY2" fmla="*/ 78676 h 91113"/>
                  <a:gd name="connsiteX3" fmla="*/ 12346 w 92426"/>
                  <a:gd name="connsiteY3" fmla="*/ 15661 h 91113"/>
                  <a:gd name="connsiteX4" fmla="*/ 78861 w 92426"/>
                  <a:gd name="connsiteY4" fmla="*/ 12725 h 91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26" h="91113">
                    <a:moveTo>
                      <a:pt x="78861" y="12725"/>
                    </a:moveTo>
                    <a:cubicBezTo>
                      <a:pt x="100478" y="34342"/>
                      <a:pt x="93006" y="61002"/>
                      <a:pt x="78990" y="76204"/>
                    </a:cubicBezTo>
                    <a:cubicBezTo>
                      <a:pt x="64138" y="92313"/>
                      <a:pt x="32734" y="98514"/>
                      <a:pt x="12896" y="78676"/>
                    </a:cubicBezTo>
                    <a:cubicBezTo>
                      <a:pt x="-6907" y="58866"/>
                      <a:pt x="-1320" y="30898"/>
                      <a:pt x="12346" y="15661"/>
                    </a:cubicBezTo>
                    <a:cubicBezTo>
                      <a:pt x="27105" y="-813"/>
                      <a:pt x="58152" y="-7978"/>
                      <a:pt x="78861" y="12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232C7344-A675-4C50-8468-DF4AE35F2F34}"/>
                  </a:ext>
                </a:extLst>
              </p:cNvPr>
              <p:cNvSpPr/>
              <p:nvPr/>
            </p:nvSpPr>
            <p:spPr>
              <a:xfrm>
                <a:off x="6491503" y="4091192"/>
                <a:ext cx="90045" cy="90042"/>
              </a:xfrm>
              <a:custGeom>
                <a:avLst/>
                <a:gdLst>
                  <a:gd name="connsiteX0" fmla="*/ 89500 w 90045"/>
                  <a:gd name="connsiteY0" fmla="*/ 37910 h 90042"/>
                  <a:gd name="connsiteX1" fmla="*/ 37900 w 90045"/>
                  <a:gd name="connsiteY1" fmla="*/ 89495 h 90042"/>
                  <a:gd name="connsiteX2" fmla="*/ 546 w 90045"/>
                  <a:gd name="connsiteY2" fmla="*/ 52132 h 90042"/>
                  <a:gd name="connsiteX3" fmla="*/ 52145 w 90045"/>
                  <a:gd name="connsiteY3" fmla="*/ 547 h 90042"/>
                  <a:gd name="connsiteX4" fmla="*/ 89500 w 90045"/>
                  <a:gd name="connsiteY4" fmla="*/ 37910 h 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45" h="90042">
                    <a:moveTo>
                      <a:pt x="89500" y="37910"/>
                    </a:moveTo>
                    <a:cubicBezTo>
                      <a:pt x="94157" y="68335"/>
                      <a:pt x="68318" y="94159"/>
                      <a:pt x="37900" y="89495"/>
                    </a:cubicBezTo>
                    <a:cubicBezTo>
                      <a:pt x="18941" y="86587"/>
                      <a:pt x="3446" y="71092"/>
                      <a:pt x="546" y="52132"/>
                    </a:cubicBezTo>
                    <a:cubicBezTo>
                      <a:pt x="-4112" y="21707"/>
                      <a:pt x="21727" y="-4117"/>
                      <a:pt x="52145" y="547"/>
                    </a:cubicBezTo>
                    <a:cubicBezTo>
                      <a:pt x="71105" y="3455"/>
                      <a:pt x="86599" y="18950"/>
                      <a:pt x="89500" y="3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8E393F82-524C-445C-A888-19A8A40FEBA1}"/>
                  </a:ext>
                </a:extLst>
              </p:cNvPr>
              <p:cNvSpPr/>
              <p:nvPr/>
            </p:nvSpPr>
            <p:spPr>
              <a:xfrm rot="-2700000">
                <a:off x="7902151" y="3912439"/>
                <a:ext cx="90296" cy="89667"/>
              </a:xfrm>
              <a:custGeom>
                <a:avLst/>
                <a:gdLst>
                  <a:gd name="connsiteX0" fmla="*/ 90296 w 90296"/>
                  <a:gd name="connsiteY0" fmla="*/ 44834 h 89667"/>
                  <a:gd name="connsiteX1" fmla="*/ 45148 w 90296"/>
                  <a:gd name="connsiteY1" fmla="*/ 89668 h 89667"/>
                  <a:gd name="connsiteX2" fmla="*/ 0 w 90296"/>
                  <a:gd name="connsiteY2" fmla="*/ 44834 h 89667"/>
                  <a:gd name="connsiteX3" fmla="*/ 45148 w 90296"/>
                  <a:gd name="connsiteY3" fmla="*/ 0 h 89667"/>
                  <a:gd name="connsiteX4" fmla="*/ 90296 w 90296"/>
                  <a:gd name="connsiteY4" fmla="*/ 44834 h 8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96" h="89667">
                    <a:moveTo>
                      <a:pt x="90296" y="44834"/>
                    </a:moveTo>
                    <a:cubicBezTo>
                      <a:pt x="90296" y="69595"/>
                      <a:pt x="70083" y="89668"/>
                      <a:pt x="45148" y="89668"/>
                    </a:cubicBezTo>
                    <a:cubicBezTo>
                      <a:pt x="20214" y="89668"/>
                      <a:pt x="0" y="69595"/>
                      <a:pt x="0" y="44834"/>
                    </a:cubicBezTo>
                    <a:cubicBezTo>
                      <a:pt x="0" y="20073"/>
                      <a:pt x="20214" y="0"/>
                      <a:pt x="45148" y="0"/>
                    </a:cubicBezTo>
                    <a:cubicBezTo>
                      <a:pt x="70083" y="0"/>
                      <a:pt x="90296" y="20073"/>
                      <a:pt x="90296" y="448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E16DD932-8BEC-4E4C-B67D-9180CD387E5D}"/>
                  </a:ext>
                </a:extLst>
              </p:cNvPr>
              <p:cNvSpPr/>
              <p:nvPr/>
            </p:nvSpPr>
            <p:spPr>
              <a:xfrm>
                <a:off x="8223120" y="4413404"/>
                <a:ext cx="90045" cy="90042"/>
              </a:xfrm>
              <a:custGeom>
                <a:avLst/>
                <a:gdLst>
                  <a:gd name="connsiteX0" fmla="*/ 89500 w 90045"/>
                  <a:gd name="connsiteY0" fmla="*/ 37910 h 90042"/>
                  <a:gd name="connsiteX1" fmla="*/ 37900 w 90045"/>
                  <a:gd name="connsiteY1" fmla="*/ 89495 h 90042"/>
                  <a:gd name="connsiteX2" fmla="*/ 546 w 90045"/>
                  <a:gd name="connsiteY2" fmla="*/ 52132 h 90042"/>
                  <a:gd name="connsiteX3" fmla="*/ 52145 w 90045"/>
                  <a:gd name="connsiteY3" fmla="*/ 547 h 90042"/>
                  <a:gd name="connsiteX4" fmla="*/ 89500 w 90045"/>
                  <a:gd name="connsiteY4" fmla="*/ 37910 h 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45" h="90042">
                    <a:moveTo>
                      <a:pt x="89500" y="37910"/>
                    </a:moveTo>
                    <a:cubicBezTo>
                      <a:pt x="94157" y="68335"/>
                      <a:pt x="68318" y="94159"/>
                      <a:pt x="37900" y="89495"/>
                    </a:cubicBezTo>
                    <a:cubicBezTo>
                      <a:pt x="18941" y="86587"/>
                      <a:pt x="3446" y="71092"/>
                      <a:pt x="546" y="52132"/>
                    </a:cubicBezTo>
                    <a:cubicBezTo>
                      <a:pt x="-4112" y="21707"/>
                      <a:pt x="21727" y="-4117"/>
                      <a:pt x="52145" y="547"/>
                    </a:cubicBezTo>
                    <a:cubicBezTo>
                      <a:pt x="71105" y="3455"/>
                      <a:pt x="86592" y="18950"/>
                      <a:pt x="89500" y="3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10BE72F-67BE-4C82-B2FC-DBEDE0E46E44}"/>
                  </a:ext>
                </a:extLst>
              </p:cNvPr>
              <p:cNvSpPr/>
              <p:nvPr/>
            </p:nvSpPr>
            <p:spPr>
              <a:xfrm>
                <a:off x="5757589" y="2661268"/>
                <a:ext cx="91608" cy="92159"/>
              </a:xfrm>
              <a:custGeom>
                <a:avLst/>
                <a:gdLst>
                  <a:gd name="connsiteX0" fmla="*/ 78942 w 91608"/>
                  <a:gd name="connsiteY0" fmla="*/ 13216 h 92159"/>
                  <a:gd name="connsiteX1" fmla="*/ 81871 w 91608"/>
                  <a:gd name="connsiteY1" fmla="*/ 73352 h 92159"/>
                  <a:gd name="connsiteX2" fmla="*/ 12977 w 91608"/>
                  <a:gd name="connsiteY2" fmla="*/ 79167 h 92159"/>
                  <a:gd name="connsiteX3" fmla="*/ 10977 w 91608"/>
                  <a:gd name="connsiteY3" fmla="*/ 17852 h 92159"/>
                  <a:gd name="connsiteX4" fmla="*/ 78942 w 91608"/>
                  <a:gd name="connsiteY4" fmla="*/ 13216 h 92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08" h="92159">
                    <a:moveTo>
                      <a:pt x="78942" y="13216"/>
                    </a:moveTo>
                    <a:cubicBezTo>
                      <a:pt x="97187" y="31461"/>
                      <a:pt x="93494" y="58007"/>
                      <a:pt x="81871" y="73352"/>
                    </a:cubicBezTo>
                    <a:cubicBezTo>
                      <a:pt x="67741" y="92004"/>
                      <a:pt x="35337" y="101527"/>
                      <a:pt x="12977" y="79167"/>
                    </a:cubicBezTo>
                    <a:cubicBezTo>
                      <a:pt x="-6454" y="59736"/>
                      <a:pt x="-1461" y="33182"/>
                      <a:pt x="10977" y="17852"/>
                    </a:cubicBezTo>
                    <a:cubicBezTo>
                      <a:pt x="25386" y="78"/>
                      <a:pt x="56461" y="-9259"/>
                      <a:pt x="78942" y="13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0542D2C-B845-4EE4-A0AD-83E21EFDDBC3}"/>
              </a:ext>
            </a:extLst>
          </p:cNvPr>
          <p:cNvSpPr txBox="1"/>
          <p:nvPr/>
        </p:nvSpPr>
        <p:spPr>
          <a:xfrm>
            <a:off x="372178" y="36295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A29627-A449-4197-B538-9F6E2FA7EA52}"/>
              </a:ext>
            </a:extLst>
          </p:cNvPr>
          <p:cNvSpPr txBox="1"/>
          <p:nvPr/>
        </p:nvSpPr>
        <p:spPr>
          <a:xfrm>
            <a:off x="372178" y="27437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4179CDA-83C0-4784-B7F0-1A4B539EE7BB}"/>
              </a:ext>
            </a:extLst>
          </p:cNvPr>
          <p:cNvCxnSpPr/>
          <p:nvPr/>
        </p:nvCxnSpPr>
        <p:spPr>
          <a:xfrm>
            <a:off x="372178" y="34671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4AD14AB-5116-47A6-ADC8-F4BAF94E9827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66647-9680-4850-9163-3FFC78182882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7402D-6ACE-46B4-B516-A3ED8AA48B07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CC09446-73E1-4EF8-9F5F-8481154C10B6}"/>
              </a:ext>
            </a:extLst>
          </p:cNvPr>
          <p:cNvSpPr/>
          <p:nvPr/>
        </p:nvSpPr>
        <p:spPr>
          <a:xfrm>
            <a:off x="924265" y="2081080"/>
            <a:ext cx="3822699" cy="3822699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69CA319-DD86-4124-891D-529A1DC5AC97}"/>
              </a:ext>
            </a:extLst>
          </p:cNvPr>
          <p:cNvSpPr/>
          <p:nvPr/>
        </p:nvSpPr>
        <p:spPr>
          <a:xfrm>
            <a:off x="2835614" y="2463723"/>
            <a:ext cx="2484754" cy="679425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300" kern="12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EF28B27-F262-4739-951A-B69BABB3A454}"/>
              </a:ext>
            </a:extLst>
          </p:cNvPr>
          <p:cNvSpPr/>
          <p:nvPr/>
        </p:nvSpPr>
        <p:spPr>
          <a:xfrm>
            <a:off x="2835614" y="3228076"/>
            <a:ext cx="2484754" cy="679425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300" kern="1200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D986762-E9F6-42D9-8515-1880442EAC5A}"/>
              </a:ext>
            </a:extLst>
          </p:cNvPr>
          <p:cNvSpPr/>
          <p:nvPr/>
        </p:nvSpPr>
        <p:spPr>
          <a:xfrm>
            <a:off x="2835614" y="3992429"/>
            <a:ext cx="2484754" cy="679425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300" kern="12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08F54BA-82BC-4497-98C8-BF7F59447103}"/>
              </a:ext>
            </a:extLst>
          </p:cNvPr>
          <p:cNvSpPr/>
          <p:nvPr/>
        </p:nvSpPr>
        <p:spPr>
          <a:xfrm>
            <a:off x="2835614" y="4756782"/>
            <a:ext cx="2484754" cy="679425"/>
          </a:xfrm>
          <a:custGeom>
            <a:avLst/>
            <a:gdLst>
              <a:gd name="connsiteX0" fmla="*/ 0 w 2484754"/>
              <a:gd name="connsiteY0" fmla="*/ 113240 h 679425"/>
              <a:gd name="connsiteX1" fmla="*/ 113240 w 2484754"/>
              <a:gd name="connsiteY1" fmla="*/ 0 h 679425"/>
              <a:gd name="connsiteX2" fmla="*/ 2371514 w 2484754"/>
              <a:gd name="connsiteY2" fmla="*/ 0 h 679425"/>
              <a:gd name="connsiteX3" fmla="*/ 2484754 w 2484754"/>
              <a:gd name="connsiteY3" fmla="*/ 113240 h 679425"/>
              <a:gd name="connsiteX4" fmla="*/ 2484754 w 2484754"/>
              <a:gd name="connsiteY4" fmla="*/ 566185 h 679425"/>
              <a:gd name="connsiteX5" fmla="*/ 2371514 w 2484754"/>
              <a:gd name="connsiteY5" fmla="*/ 679425 h 679425"/>
              <a:gd name="connsiteX6" fmla="*/ 113240 w 2484754"/>
              <a:gd name="connsiteY6" fmla="*/ 679425 h 679425"/>
              <a:gd name="connsiteX7" fmla="*/ 0 w 2484754"/>
              <a:gd name="connsiteY7" fmla="*/ 566185 h 679425"/>
              <a:gd name="connsiteX8" fmla="*/ 0 w 2484754"/>
              <a:gd name="connsiteY8" fmla="*/ 113240 h 6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754" h="679425">
                <a:moveTo>
                  <a:pt x="0" y="113240"/>
                </a:moveTo>
                <a:cubicBezTo>
                  <a:pt x="0" y="50699"/>
                  <a:pt x="50699" y="0"/>
                  <a:pt x="113240" y="0"/>
                </a:cubicBezTo>
                <a:lnTo>
                  <a:pt x="2371514" y="0"/>
                </a:lnTo>
                <a:cubicBezTo>
                  <a:pt x="2434055" y="0"/>
                  <a:pt x="2484754" y="50699"/>
                  <a:pt x="2484754" y="113240"/>
                </a:cubicBezTo>
                <a:lnTo>
                  <a:pt x="2484754" y="566185"/>
                </a:lnTo>
                <a:cubicBezTo>
                  <a:pt x="2484754" y="628726"/>
                  <a:pt x="2434055" y="679425"/>
                  <a:pt x="2371514" y="679425"/>
                </a:cubicBezTo>
                <a:lnTo>
                  <a:pt x="113240" y="679425"/>
                </a:lnTo>
                <a:cubicBezTo>
                  <a:pt x="50699" y="679425"/>
                  <a:pt x="0" y="628726"/>
                  <a:pt x="0" y="566185"/>
                </a:cubicBezTo>
                <a:lnTo>
                  <a:pt x="0" y="11324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797" tIns="120797" rIns="120797" bIns="120797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300" kern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0D0DB-2FC7-4F5F-B06B-E85F833C8851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0B43C-746C-41DB-B263-6A8D39509BA2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8A6B4-5732-4B87-9B31-46902F51256B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D973E-CAD6-41F3-A1EC-7591191EE824}"/>
              </a:ext>
            </a:extLst>
          </p:cNvPr>
          <p:cNvSpPr txBox="1"/>
          <p:nvPr/>
        </p:nvSpPr>
        <p:spPr>
          <a:xfrm>
            <a:off x="3649027" y="262874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텍스트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4C4CC-79B1-4F31-B292-C5DB783CBF2B}"/>
              </a:ext>
            </a:extLst>
          </p:cNvPr>
          <p:cNvSpPr txBox="1"/>
          <p:nvPr/>
        </p:nvSpPr>
        <p:spPr>
          <a:xfrm>
            <a:off x="3649026" y="338884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텍스트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DB8A7-FB8C-4836-AA48-8C48DF406699}"/>
              </a:ext>
            </a:extLst>
          </p:cNvPr>
          <p:cNvSpPr txBox="1"/>
          <p:nvPr/>
        </p:nvSpPr>
        <p:spPr>
          <a:xfrm>
            <a:off x="3649025" y="41489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텍스트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834B-91E5-44B4-9613-A77142B81370}"/>
              </a:ext>
            </a:extLst>
          </p:cNvPr>
          <p:cNvSpPr txBox="1"/>
          <p:nvPr/>
        </p:nvSpPr>
        <p:spPr>
          <a:xfrm>
            <a:off x="3649024" y="49090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9589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F0BC05-7797-42A7-A9D6-F960B02184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B18EC4B-6E36-448B-A732-F1A5DF8656C9}"/>
              </a:ext>
            </a:extLst>
          </p:cNvPr>
          <p:cNvSpPr/>
          <p:nvPr/>
        </p:nvSpPr>
        <p:spPr>
          <a:xfrm>
            <a:off x="6096000" y="428198"/>
            <a:ext cx="5655267" cy="59929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0031FD-E3F3-401F-9A43-B7BE8F6E7562}"/>
              </a:ext>
            </a:extLst>
          </p:cNvPr>
          <p:cNvCxnSpPr/>
          <p:nvPr/>
        </p:nvCxnSpPr>
        <p:spPr>
          <a:xfrm>
            <a:off x="6762707" y="1879600"/>
            <a:ext cx="4988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8BBE8F-8AA9-4BC7-A2B5-4DB40FE0F102}"/>
              </a:ext>
            </a:extLst>
          </p:cNvPr>
          <p:cNvSpPr txBox="1"/>
          <p:nvPr/>
        </p:nvSpPr>
        <p:spPr>
          <a:xfrm>
            <a:off x="6417267" y="1158240"/>
            <a:ext cx="3203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Building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F9D75-8C4A-4D69-ADEB-0EB662D0F8CF}"/>
              </a:ext>
            </a:extLst>
          </p:cNvPr>
          <p:cNvSpPr txBox="1"/>
          <p:nvPr/>
        </p:nvSpPr>
        <p:spPr>
          <a:xfrm>
            <a:off x="6496240" y="2649407"/>
            <a:ext cx="4854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청춘 피부가 끝까지 위하여서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때에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크고 고행을 무엇이 듣는다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사랑의 투명하되 풍부하게 장식하는 </a:t>
            </a:r>
            <a:r>
              <a:rPr lang="ko-KR" altLang="en-US" dirty="0" err="1">
                <a:solidFill>
                  <a:schemeClr val="bg1"/>
                </a:solidFill>
              </a:rPr>
              <a:t>쓸쓸하랴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그들은 인생에 품고 인간의 이상 그러므로 맺어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그들의 더운지라 철환하였는가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이상 옷을 용기가 인생을 밥을 설레는 그리하였는가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힘차게 이는 아름답고 천지는 찬미를 무엇을 얼마나 그것은 봄바람을 칼이다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피부가 황금시대의 고행을 황금시대다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이상의 인생에 이상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몸이 위하여서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무엇을 이상의 칼이다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있는 주는 끓는 가슴이 청춘을 </a:t>
            </a:r>
            <a:r>
              <a:rPr lang="ko-KR" altLang="en-US" dirty="0" err="1">
                <a:solidFill>
                  <a:schemeClr val="bg1"/>
                </a:solidFill>
              </a:rPr>
              <a:t>아니더면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사라지지 관현악이며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위하여서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9FC84-A3C4-48B0-B15D-0397E967A6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재활용 단색으로 채워진">
            <a:extLst>
              <a:ext uri="{FF2B5EF4-FFF2-40B4-BE49-F238E27FC236}">
                <a16:creationId xmlns:a16="http://schemas.microsoft.com/office/drawing/2014/main" id="{844F73DB-E689-4BD5-80D9-1B24F659F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40102" y="1873102"/>
            <a:ext cx="3111795" cy="31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3FEA5B8-3025-487D-8B7B-12B6B66E36DC}"/>
              </a:ext>
            </a:extLst>
          </p:cNvPr>
          <p:cNvGrpSpPr/>
          <p:nvPr/>
        </p:nvGrpSpPr>
        <p:grpSpPr>
          <a:xfrm>
            <a:off x="3203925" y="2077496"/>
            <a:ext cx="5784150" cy="2703007"/>
            <a:chOff x="2253750" y="1847280"/>
            <a:chExt cx="5784150" cy="27030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62D8F4-FA84-4E4A-9297-814FD462B3F1}"/>
                </a:ext>
              </a:extLst>
            </p:cNvPr>
            <p:cNvSpPr txBox="1"/>
            <p:nvPr/>
          </p:nvSpPr>
          <p:spPr>
            <a:xfrm>
              <a:off x="2253750" y="1847280"/>
              <a:ext cx="7825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153F3F-432A-4B70-BE4F-FE7476716F78}"/>
                </a:ext>
              </a:extLst>
            </p:cNvPr>
            <p:cNvSpPr txBox="1"/>
            <p:nvPr/>
          </p:nvSpPr>
          <p:spPr>
            <a:xfrm>
              <a:off x="7468513" y="3534624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C044BA-C0B1-4D6F-9366-39472EBDC1E7}"/>
                </a:ext>
              </a:extLst>
            </p:cNvPr>
            <p:cNvSpPr txBox="1"/>
            <p:nvPr/>
          </p:nvSpPr>
          <p:spPr>
            <a:xfrm>
              <a:off x="2881423" y="2391041"/>
              <a:ext cx="4528804" cy="168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i="1" dirty="0">
                  <a:solidFill>
                    <a:schemeClr val="bg1"/>
                  </a:solidFill>
                </a:rPr>
                <a:t>자연과 가까울수록 병은 멀어지고</a:t>
              </a:r>
              <a:r>
                <a:rPr lang="en-US" altLang="ko-KR" sz="2400" i="1" dirty="0">
                  <a:solidFill>
                    <a:schemeClr val="bg1"/>
                  </a:solidFill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i="1" dirty="0">
                  <a:solidFill>
                    <a:schemeClr val="bg1"/>
                  </a:solidFill>
                </a:rPr>
                <a:t>자연과 멀수록 병은 가까워진다</a:t>
              </a:r>
              <a:r>
                <a:rPr lang="en-US" altLang="ko-KR" sz="2400" i="1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i="1" dirty="0">
                  <a:solidFill>
                    <a:schemeClr val="bg1"/>
                  </a:solidFill>
                </a:rPr>
                <a:t>-</a:t>
              </a:r>
              <a:r>
                <a:rPr lang="ko-KR" altLang="en-US" sz="2400" i="1" dirty="0">
                  <a:solidFill>
                    <a:schemeClr val="bg1"/>
                  </a:solidFill>
                </a:rPr>
                <a:t>괴테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B131FD7-324F-477D-9355-5638F272B909}"/>
              </a:ext>
            </a:extLst>
          </p:cNvPr>
          <p:cNvSpPr/>
          <p:nvPr/>
        </p:nvSpPr>
        <p:spPr bwMode="auto">
          <a:xfrm>
            <a:off x="9197790" y="3393078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3BFBABB-8DF3-45BC-8BA6-567883592772}"/>
              </a:ext>
            </a:extLst>
          </p:cNvPr>
          <p:cNvSpPr/>
          <p:nvPr/>
        </p:nvSpPr>
        <p:spPr bwMode="auto">
          <a:xfrm flipH="1" flipV="1">
            <a:off x="1996577" y="2232547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84656-72E6-47FB-AE3C-63F363E9DF9F}"/>
              </a:ext>
            </a:extLst>
          </p:cNvPr>
          <p:cNvSpPr txBox="1"/>
          <p:nvPr/>
        </p:nvSpPr>
        <p:spPr>
          <a:xfrm flipH="1">
            <a:off x="2542036" y="2797661"/>
            <a:ext cx="7107928" cy="122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나는 나무를 좋아한다</a:t>
            </a:r>
            <a:r>
              <a:rPr lang="en-US" altLang="ko-KR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나무는 다른 많은 것들이 그러한 것처럼</a:t>
            </a:r>
          </a:p>
          <a:p>
            <a:pPr>
              <a:lnSpc>
                <a:spcPct val="125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더 자기의 살아갈 길을 참고 살아가는 것처럼 보이기 때문이다</a:t>
            </a:r>
            <a:r>
              <a:rPr lang="en-US" altLang="ko-KR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. </a:t>
            </a:r>
          </a:p>
          <a:p>
            <a:pPr>
              <a:lnSpc>
                <a:spcPct val="125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윌러</a:t>
            </a:r>
            <a:r>
              <a:rPr lang="ko-KR" altLang="en-US" sz="2000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캐더</a:t>
            </a:r>
            <a:endParaRPr lang="ko-KR" altLang="en-US" sz="2000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4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33C9F9-D873-436D-83D7-2330C3D4C3B2}"/>
              </a:ext>
            </a:extLst>
          </p:cNvPr>
          <p:cNvSpPr/>
          <p:nvPr/>
        </p:nvSpPr>
        <p:spPr>
          <a:xfrm>
            <a:off x="1778000" y="2473988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3CD68-BAAE-4910-8674-3933428A0081}"/>
              </a:ext>
            </a:extLst>
          </p:cNvPr>
          <p:cNvSpPr/>
          <p:nvPr/>
        </p:nvSpPr>
        <p:spPr>
          <a:xfrm>
            <a:off x="1778000" y="3505256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93A6BE-56E0-420A-81FF-594D4DCAA4AF}"/>
              </a:ext>
            </a:extLst>
          </p:cNvPr>
          <p:cNvSpPr/>
          <p:nvPr/>
        </p:nvSpPr>
        <p:spPr>
          <a:xfrm>
            <a:off x="1778000" y="4536524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F28CB8-227A-43BE-82E4-E9FA7E52005B}"/>
              </a:ext>
            </a:extLst>
          </p:cNvPr>
          <p:cNvSpPr/>
          <p:nvPr/>
        </p:nvSpPr>
        <p:spPr>
          <a:xfrm>
            <a:off x="1778000" y="5567792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D5DC40-75E2-4F4F-8CC9-893E921953DA}"/>
              </a:ext>
            </a:extLst>
          </p:cNvPr>
          <p:cNvSpPr/>
          <p:nvPr/>
        </p:nvSpPr>
        <p:spPr>
          <a:xfrm>
            <a:off x="1778000" y="1442720"/>
            <a:ext cx="2985340" cy="70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DDDA1-60FB-49C8-BB87-264BD347D88D}"/>
              </a:ext>
            </a:extLst>
          </p:cNvPr>
          <p:cNvSpPr/>
          <p:nvPr/>
        </p:nvSpPr>
        <p:spPr>
          <a:xfrm>
            <a:off x="8785905" y="2552422"/>
            <a:ext cx="3011555" cy="301155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0C1C30-1572-4CF4-BACC-B714C1B61E30}"/>
              </a:ext>
            </a:extLst>
          </p:cNvPr>
          <p:cNvCxnSpPr>
            <a:cxnSpLocks/>
          </p:cNvCxnSpPr>
          <p:nvPr/>
        </p:nvCxnSpPr>
        <p:spPr>
          <a:xfrm>
            <a:off x="528320" y="762000"/>
            <a:ext cx="11663680" cy="0"/>
          </a:xfrm>
          <a:prstGeom prst="line">
            <a:avLst/>
          </a:prstGeom>
          <a:ln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508000" y="2387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9C8C-1A8D-4F60-A540-B48B8EC40CE6}"/>
              </a:ext>
            </a:extLst>
          </p:cNvPr>
          <p:cNvSpPr txBox="1"/>
          <p:nvPr/>
        </p:nvSpPr>
        <p:spPr>
          <a:xfrm>
            <a:off x="1160743" y="1442720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1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510F2-8FE1-417D-85F6-66260F9BAE5D}"/>
              </a:ext>
            </a:extLst>
          </p:cNvPr>
          <p:cNvSpPr txBox="1"/>
          <p:nvPr/>
        </p:nvSpPr>
        <p:spPr>
          <a:xfrm>
            <a:off x="1879600" y="156583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B0079-5649-4AC1-9D8E-80A81D3F07B0}"/>
              </a:ext>
            </a:extLst>
          </p:cNvPr>
          <p:cNvSpPr txBox="1"/>
          <p:nvPr/>
        </p:nvSpPr>
        <p:spPr>
          <a:xfrm>
            <a:off x="1160743" y="246890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2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7CC6B-5BCA-466E-B4A6-98CB63D3C361}"/>
              </a:ext>
            </a:extLst>
          </p:cNvPr>
          <p:cNvSpPr txBox="1"/>
          <p:nvPr/>
        </p:nvSpPr>
        <p:spPr>
          <a:xfrm>
            <a:off x="1879600" y="2595049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A7132-5E23-43BE-B95B-5B981B6A95A5}"/>
              </a:ext>
            </a:extLst>
          </p:cNvPr>
          <p:cNvSpPr txBox="1"/>
          <p:nvPr/>
        </p:nvSpPr>
        <p:spPr>
          <a:xfrm>
            <a:off x="1160743" y="3495094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3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813E6-C78D-413A-A17D-66F98998BCFA}"/>
              </a:ext>
            </a:extLst>
          </p:cNvPr>
          <p:cNvSpPr txBox="1"/>
          <p:nvPr/>
        </p:nvSpPr>
        <p:spPr>
          <a:xfrm>
            <a:off x="1879600" y="3624268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62A51-3681-4A84-9238-792A97A6E408}"/>
              </a:ext>
            </a:extLst>
          </p:cNvPr>
          <p:cNvSpPr txBox="1"/>
          <p:nvPr/>
        </p:nvSpPr>
        <p:spPr>
          <a:xfrm>
            <a:off x="1160743" y="4521281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4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EC84A-75C1-4BF3-88A1-BE70516256FB}"/>
              </a:ext>
            </a:extLst>
          </p:cNvPr>
          <p:cNvSpPr txBox="1"/>
          <p:nvPr/>
        </p:nvSpPr>
        <p:spPr>
          <a:xfrm>
            <a:off x="1879600" y="4653487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2946-8B44-4CB8-85F2-1F143D5E89FE}"/>
              </a:ext>
            </a:extLst>
          </p:cNvPr>
          <p:cNvSpPr txBox="1"/>
          <p:nvPr/>
        </p:nvSpPr>
        <p:spPr>
          <a:xfrm>
            <a:off x="1160743" y="554746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</a:rPr>
              <a:t>5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AF1EC-C4CE-485F-8FF3-4356F659E2D9}"/>
              </a:ext>
            </a:extLst>
          </p:cNvPr>
          <p:cNvSpPr txBox="1"/>
          <p:nvPr/>
        </p:nvSpPr>
        <p:spPr>
          <a:xfrm>
            <a:off x="1879600" y="568270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4501C9-0964-4D2A-88D4-15FB7691F64F}"/>
              </a:ext>
            </a:extLst>
          </p:cNvPr>
          <p:cNvSpPr/>
          <p:nvPr/>
        </p:nvSpPr>
        <p:spPr>
          <a:xfrm>
            <a:off x="6588761" y="1448375"/>
            <a:ext cx="3383278" cy="338327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B5101A4-63A6-4DA9-B67F-2EA2A5BF2174}"/>
              </a:ext>
            </a:extLst>
          </p:cNvPr>
          <p:cNvSpPr/>
          <p:nvPr/>
        </p:nvSpPr>
        <p:spPr>
          <a:xfrm>
            <a:off x="6908405" y="2929667"/>
            <a:ext cx="3858501" cy="3166333"/>
          </a:xfrm>
          <a:prstGeom prst="triangl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래픽 2" descr="서로를 도는 비단 잉어 2마리">
            <a:extLst>
              <a:ext uri="{FF2B5EF4-FFF2-40B4-BE49-F238E27FC236}">
                <a16:creationId xmlns:a16="http://schemas.microsoft.com/office/drawing/2014/main" id="{2D6A1FE5-09AD-421C-B02D-E471983233C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0A181E4-F7ED-48F1-9E7C-9E0C5573F5D6}"/>
                </a:ext>
              </a:extLst>
            </p:cNvPr>
            <p:cNvSpPr/>
            <p:nvPr/>
          </p:nvSpPr>
          <p:spPr>
            <a:xfrm>
              <a:off x="3950067" y="1278731"/>
              <a:ext cx="4300537" cy="4300537"/>
            </a:xfrm>
            <a:custGeom>
              <a:avLst/>
              <a:gdLst>
                <a:gd name="connsiteX0" fmla="*/ 4300538 w 4300537"/>
                <a:gd name="connsiteY0" fmla="*/ 2150269 h 4300537"/>
                <a:gd name="connsiteX1" fmla="*/ 2150269 w 4300537"/>
                <a:gd name="connsiteY1" fmla="*/ 4300538 h 4300537"/>
                <a:gd name="connsiteX2" fmla="*/ 0 w 4300537"/>
                <a:gd name="connsiteY2" fmla="*/ 2150269 h 4300537"/>
                <a:gd name="connsiteX3" fmla="*/ 2150269 w 4300537"/>
                <a:gd name="connsiteY3" fmla="*/ 0 h 4300537"/>
                <a:gd name="connsiteX4" fmla="*/ 4300538 w 4300537"/>
                <a:gd name="connsiteY4" fmla="*/ 2150269 h 430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537" h="4300537">
                  <a:moveTo>
                    <a:pt x="4300538" y="2150269"/>
                  </a:moveTo>
                  <a:cubicBezTo>
                    <a:pt x="4300538" y="3337830"/>
                    <a:pt x="3337830" y="4300538"/>
                    <a:pt x="2150269" y="4300538"/>
                  </a:cubicBezTo>
                  <a:cubicBezTo>
                    <a:pt x="962708" y="4300538"/>
                    <a:pt x="0" y="3337830"/>
                    <a:pt x="0" y="2150269"/>
                  </a:cubicBezTo>
                  <a:cubicBezTo>
                    <a:pt x="0" y="962708"/>
                    <a:pt x="962708" y="0"/>
                    <a:pt x="2150269" y="0"/>
                  </a:cubicBezTo>
                  <a:cubicBezTo>
                    <a:pt x="3337830" y="0"/>
                    <a:pt x="4300538" y="962708"/>
                    <a:pt x="4300538" y="2150269"/>
                  </a:cubicBezTo>
                  <a:close/>
                </a:path>
              </a:pathLst>
            </a:custGeom>
            <a:solidFill>
              <a:schemeClr val="accent2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래픽 2" descr="서로를 도는 비단 잉어 2마리">
              <a:extLst>
                <a:ext uri="{FF2B5EF4-FFF2-40B4-BE49-F238E27FC236}">
                  <a16:creationId xmlns:a16="http://schemas.microsoft.com/office/drawing/2014/main" id="{2D6A1FE5-09AD-421C-B02D-E471983233C7}"/>
                </a:ext>
              </a:extLst>
            </p:cNvPr>
            <p:cNvGrpSpPr/>
            <p:nvPr/>
          </p:nvGrpSpPr>
          <p:grpSpPr>
            <a:xfrm>
              <a:off x="5521692" y="2414587"/>
              <a:ext cx="1360884" cy="2296715"/>
              <a:chOff x="5521692" y="2414587"/>
              <a:chExt cx="1360884" cy="22967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2DCCF6BA-45A2-42F1-B62D-90F1AB2A5541}"/>
                  </a:ext>
                </a:extLst>
              </p:cNvPr>
              <p:cNvSpPr/>
              <p:nvPr/>
            </p:nvSpPr>
            <p:spPr>
              <a:xfrm>
                <a:off x="6103908" y="4282678"/>
                <a:ext cx="428624" cy="428625"/>
              </a:xfrm>
              <a:custGeom>
                <a:avLst/>
                <a:gdLst>
                  <a:gd name="connsiteX0" fmla="*/ 428625 w 428624"/>
                  <a:gd name="connsiteY0" fmla="*/ 214313 h 428625"/>
                  <a:gd name="connsiteX1" fmla="*/ 214312 w 428624"/>
                  <a:gd name="connsiteY1" fmla="*/ 428625 h 428625"/>
                  <a:gd name="connsiteX2" fmla="*/ 0 w 428624"/>
                  <a:gd name="connsiteY2" fmla="*/ 214313 h 428625"/>
                  <a:gd name="connsiteX3" fmla="*/ 214312 w 428624"/>
                  <a:gd name="connsiteY3" fmla="*/ 0 h 428625"/>
                  <a:gd name="connsiteX4" fmla="*/ 428625 w 428624"/>
                  <a:gd name="connsiteY4" fmla="*/ 214313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4" h="428625">
                    <a:moveTo>
                      <a:pt x="428625" y="214313"/>
                    </a:moveTo>
                    <a:cubicBezTo>
                      <a:pt x="428625" y="332674"/>
                      <a:pt x="332674" y="428625"/>
                      <a:pt x="214312" y="428625"/>
                    </a:cubicBezTo>
                    <a:cubicBezTo>
                      <a:pt x="95951" y="428625"/>
                      <a:pt x="0" y="332674"/>
                      <a:pt x="0" y="214313"/>
                    </a:cubicBezTo>
                    <a:cubicBezTo>
                      <a:pt x="0" y="95951"/>
                      <a:pt x="95951" y="0"/>
                      <a:pt x="214312" y="0"/>
                    </a:cubicBezTo>
                    <a:cubicBezTo>
                      <a:pt x="332674" y="0"/>
                      <a:pt x="428625" y="95951"/>
                      <a:pt x="428625" y="2143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3C8B7B53-7BA2-4E72-AB74-3018FC485CB8}"/>
                  </a:ext>
                </a:extLst>
              </p:cNvPr>
              <p:cNvSpPr/>
              <p:nvPr/>
            </p:nvSpPr>
            <p:spPr>
              <a:xfrm>
                <a:off x="6596826" y="3896915"/>
                <a:ext cx="285750" cy="285750"/>
              </a:xfrm>
              <a:custGeom>
                <a:avLst/>
                <a:gdLst>
                  <a:gd name="connsiteX0" fmla="*/ 285750 w 285750"/>
                  <a:gd name="connsiteY0" fmla="*/ 142875 h 285750"/>
                  <a:gd name="connsiteX1" fmla="*/ 142875 w 285750"/>
                  <a:gd name="connsiteY1" fmla="*/ 285750 h 285750"/>
                  <a:gd name="connsiteX2" fmla="*/ 0 w 285750"/>
                  <a:gd name="connsiteY2" fmla="*/ 142875 h 285750"/>
                  <a:gd name="connsiteX3" fmla="*/ 142875 w 285750"/>
                  <a:gd name="connsiteY3" fmla="*/ 0 h 285750"/>
                  <a:gd name="connsiteX4" fmla="*/ 285750 w 285750"/>
                  <a:gd name="connsiteY4" fmla="*/ 142875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0" h="28575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7961874-1FA4-45A7-A96B-519305AC901C}"/>
                  </a:ext>
                </a:extLst>
              </p:cNvPr>
              <p:cNvSpPr/>
              <p:nvPr/>
            </p:nvSpPr>
            <p:spPr>
              <a:xfrm>
                <a:off x="6124510" y="2793206"/>
                <a:ext cx="285750" cy="285750"/>
              </a:xfrm>
              <a:custGeom>
                <a:avLst/>
                <a:gdLst>
                  <a:gd name="connsiteX0" fmla="*/ 285750 w 285750"/>
                  <a:gd name="connsiteY0" fmla="*/ 142875 h 285750"/>
                  <a:gd name="connsiteX1" fmla="*/ 142875 w 285750"/>
                  <a:gd name="connsiteY1" fmla="*/ 285750 h 285750"/>
                  <a:gd name="connsiteX2" fmla="*/ 0 w 285750"/>
                  <a:gd name="connsiteY2" fmla="*/ 142875 h 285750"/>
                  <a:gd name="connsiteX3" fmla="*/ 142875 w 285750"/>
                  <a:gd name="connsiteY3" fmla="*/ 0 h 285750"/>
                  <a:gd name="connsiteX4" fmla="*/ 285750 w 285750"/>
                  <a:gd name="connsiteY4" fmla="*/ 142875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0" h="28575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8" y="285750"/>
                      <a:pt x="0" y="221783"/>
                      <a:pt x="0" y="142875"/>
                    </a:cubicBezTo>
                    <a:cubicBezTo>
                      <a:pt x="0" y="63967"/>
                      <a:pt x="63968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3000A92B-ED26-466E-A597-C0DBCBDD4BC8}"/>
                  </a:ext>
                </a:extLst>
              </p:cNvPr>
              <p:cNvSpPr/>
              <p:nvPr/>
            </p:nvSpPr>
            <p:spPr>
              <a:xfrm>
                <a:off x="5778867" y="2800350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7025DCD-DC40-48B3-81BF-FA73179FDDB1}"/>
                  </a:ext>
                </a:extLst>
              </p:cNvPr>
              <p:cNvSpPr/>
              <p:nvPr/>
            </p:nvSpPr>
            <p:spPr>
              <a:xfrm>
                <a:off x="5521692" y="2414587"/>
                <a:ext cx="214312" cy="214312"/>
              </a:xfrm>
              <a:custGeom>
                <a:avLst/>
                <a:gdLst>
                  <a:gd name="connsiteX0" fmla="*/ 214312 w 214312"/>
                  <a:gd name="connsiteY0" fmla="*/ 107156 h 214312"/>
                  <a:gd name="connsiteX1" fmla="*/ 107156 w 214312"/>
                  <a:gd name="connsiteY1" fmla="*/ 214313 h 214312"/>
                  <a:gd name="connsiteX2" fmla="*/ 0 w 214312"/>
                  <a:gd name="connsiteY2" fmla="*/ 107156 h 214312"/>
                  <a:gd name="connsiteX3" fmla="*/ 107156 w 214312"/>
                  <a:gd name="connsiteY3" fmla="*/ 0 h 214312"/>
                  <a:gd name="connsiteX4" fmla="*/ 214312 w 214312"/>
                  <a:gd name="connsiteY4" fmla="*/ 10715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214312">
                    <a:moveTo>
                      <a:pt x="214312" y="107156"/>
                    </a:moveTo>
                    <a:cubicBezTo>
                      <a:pt x="214312" y="166337"/>
                      <a:pt x="166337" y="214313"/>
                      <a:pt x="107156" y="214313"/>
                    </a:cubicBezTo>
                    <a:cubicBezTo>
                      <a:pt x="47975" y="214313"/>
                      <a:pt x="0" y="166337"/>
                      <a:pt x="0" y="107156"/>
                    </a:cubicBezTo>
                    <a:cubicBezTo>
                      <a:pt x="0" y="47975"/>
                      <a:pt x="47975" y="0"/>
                      <a:pt x="107156" y="0"/>
                    </a:cubicBezTo>
                    <a:cubicBezTo>
                      <a:pt x="166337" y="0"/>
                      <a:pt x="214312" y="47975"/>
                      <a:pt x="214312" y="10715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그래픽 2" descr="서로를 도는 비단 잉어 2마리">
              <a:extLst>
                <a:ext uri="{FF2B5EF4-FFF2-40B4-BE49-F238E27FC236}">
                  <a16:creationId xmlns:a16="http://schemas.microsoft.com/office/drawing/2014/main" id="{2D6A1FE5-09AD-421C-B02D-E471983233C7}"/>
                </a:ext>
              </a:extLst>
            </p:cNvPr>
            <p:cNvGrpSpPr/>
            <p:nvPr/>
          </p:nvGrpSpPr>
          <p:grpSpPr>
            <a:xfrm>
              <a:off x="3719499" y="2464808"/>
              <a:ext cx="3997475" cy="3022837"/>
              <a:chOff x="3719499" y="2464808"/>
              <a:chExt cx="3997475" cy="3022837"/>
            </a:xfrm>
          </p:grpSpPr>
          <p:grpSp>
            <p:nvGrpSpPr>
              <p:cNvPr id="13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3719499" y="3268235"/>
                <a:ext cx="2204354" cy="1341926"/>
                <a:chOff x="3719499" y="3268235"/>
                <a:chExt cx="2204354" cy="1341926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B9D7EF6D-F6D4-4738-A37A-04979F2CEF26}"/>
                    </a:ext>
                  </a:extLst>
                </p:cNvPr>
                <p:cNvSpPr/>
                <p:nvPr/>
              </p:nvSpPr>
              <p:spPr>
                <a:xfrm>
                  <a:off x="5064420" y="3268235"/>
                  <a:ext cx="798745" cy="354338"/>
                </a:xfrm>
                <a:custGeom>
                  <a:avLst/>
                  <a:gdLst>
                    <a:gd name="connsiteX0" fmla="*/ 0 w 798745"/>
                    <a:gd name="connsiteY0" fmla="*/ 130233 h 354338"/>
                    <a:gd name="connsiteX1" fmla="*/ 600211 w 798745"/>
                    <a:gd name="connsiteY1" fmla="*/ 16883 h 354338"/>
                    <a:gd name="connsiteX2" fmla="*/ 788263 w 798745"/>
                    <a:gd name="connsiteY2" fmla="*/ 354339 h 354338"/>
                    <a:gd name="connsiteX3" fmla="*/ 0 w 798745"/>
                    <a:gd name="connsiteY3" fmla="*/ 130233 h 354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8745" h="354338">
                      <a:moveTo>
                        <a:pt x="0" y="130233"/>
                      </a:moveTo>
                      <a:cubicBezTo>
                        <a:pt x="0" y="130233"/>
                        <a:pt x="344193" y="-55905"/>
                        <a:pt x="600211" y="16883"/>
                      </a:cubicBezTo>
                      <a:cubicBezTo>
                        <a:pt x="745329" y="58138"/>
                        <a:pt x="829518" y="209221"/>
                        <a:pt x="788263" y="354339"/>
                      </a:cubicBezTo>
                      <a:lnTo>
                        <a:pt x="0" y="130233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DEB3FC4E-33F5-4F7F-BC95-DE86C1FC2E98}"/>
                    </a:ext>
                  </a:extLst>
                </p:cNvPr>
                <p:cNvSpPr/>
                <p:nvPr/>
              </p:nvSpPr>
              <p:spPr>
                <a:xfrm>
                  <a:off x="3719499" y="3418941"/>
                  <a:ext cx="533727" cy="954169"/>
                </a:xfrm>
                <a:custGeom>
                  <a:avLst/>
                  <a:gdLst>
                    <a:gd name="connsiteX0" fmla="*/ 533728 w 533727"/>
                    <a:gd name="connsiteY0" fmla="*/ 0 h 954169"/>
                    <a:gd name="connsiteX1" fmla="*/ 15470 w 533727"/>
                    <a:gd name="connsiteY1" fmla="*/ 536010 h 954169"/>
                    <a:gd name="connsiteX2" fmla="*/ 233426 w 533727"/>
                    <a:gd name="connsiteY2" fmla="*/ 954169 h 954169"/>
                    <a:gd name="connsiteX3" fmla="*/ 533728 w 533727"/>
                    <a:gd name="connsiteY3" fmla="*/ 0 h 954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727" h="954169">
                      <a:moveTo>
                        <a:pt x="533728" y="0"/>
                      </a:moveTo>
                      <a:cubicBezTo>
                        <a:pt x="533728" y="0"/>
                        <a:pt x="113004" y="226107"/>
                        <a:pt x="15470" y="536010"/>
                      </a:cubicBezTo>
                      <a:cubicBezTo>
                        <a:pt x="-39815" y="711668"/>
                        <a:pt x="57768" y="898884"/>
                        <a:pt x="233426" y="954169"/>
                      </a:cubicBezTo>
                      <a:lnTo>
                        <a:pt x="533728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B4822FA4-65C4-4511-A8E5-BF0106A9554F}"/>
                    </a:ext>
                  </a:extLst>
                </p:cNvPr>
                <p:cNvSpPr/>
                <p:nvPr/>
              </p:nvSpPr>
              <p:spPr>
                <a:xfrm>
                  <a:off x="5442761" y="4331381"/>
                  <a:ext cx="481092" cy="278780"/>
                </a:xfrm>
                <a:custGeom>
                  <a:avLst/>
                  <a:gdLst>
                    <a:gd name="connsiteX0" fmla="*/ 0 w 481092"/>
                    <a:gd name="connsiteY0" fmla="*/ 25341 h 278780"/>
                    <a:gd name="connsiteX1" fmla="*/ 390677 w 481092"/>
                    <a:gd name="connsiteY1" fmla="*/ 41201 h 278780"/>
                    <a:gd name="connsiteX2" fmla="*/ 459300 w 481092"/>
                    <a:gd name="connsiteY2" fmla="*/ 278780 h 278780"/>
                    <a:gd name="connsiteX3" fmla="*/ 0 w 481092"/>
                    <a:gd name="connsiteY3" fmla="*/ 25341 h 27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1092" h="278780">
                      <a:moveTo>
                        <a:pt x="0" y="25341"/>
                      </a:moveTo>
                      <a:cubicBezTo>
                        <a:pt x="0" y="25341"/>
                        <a:pt x="241502" y="-41110"/>
                        <a:pt x="390677" y="41201"/>
                      </a:cubicBezTo>
                      <a:cubicBezTo>
                        <a:pt x="475231" y="87857"/>
                        <a:pt x="505956" y="194227"/>
                        <a:pt x="459300" y="278780"/>
                      </a:cubicBezTo>
                      <a:lnTo>
                        <a:pt x="0" y="253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4082855" y="2464808"/>
                <a:ext cx="3634118" cy="3022837"/>
                <a:chOff x="4082855" y="2464808"/>
                <a:chExt cx="3634118" cy="3022837"/>
              </a:xfrm>
              <a:solidFill>
                <a:schemeClr val="accent4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C3AFE334-39F1-4777-A38A-23A6833DC850}"/>
                    </a:ext>
                  </a:extLst>
                </p:cNvPr>
                <p:cNvSpPr/>
                <p:nvPr/>
              </p:nvSpPr>
              <p:spPr>
                <a:xfrm>
                  <a:off x="6065617" y="4610569"/>
                  <a:ext cx="1651356" cy="877077"/>
                </a:xfrm>
                <a:custGeom>
                  <a:avLst/>
                  <a:gdLst>
                    <a:gd name="connsiteX0" fmla="*/ 1651357 w 1651356"/>
                    <a:gd name="connsiteY0" fmla="*/ 766446 h 877077"/>
                    <a:gd name="connsiteX1" fmla="*/ 1361456 w 1651356"/>
                    <a:gd name="connsiteY1" fmla="*/ 458136 h 877077"/>
                    <a:gd name="connsiteX2" fmla="*/ 1125477 w 1651356"/>
                    <a:gd name="connsiteY2" fmla="*/ 499655 h 877077"/>
                    <a:gd name="connsiteX3" fmla="*/ 1125391 w 1651356"/>
                    <a:gd name="connsiteY3" fmla="*/ 499555 h 877077"/>
                    <a:gd name="connsiteX4" fmla="*/ 1200386 w 1651356"/>
                    <a:gd name="connsiteY4" fmla="*/ 297473 h 877077"/>
                    <a:gd name="connsiteX5" fmla="*/ 899141 w 1651356"/>
                    <a:gd name="connsiteY5" fmla="*/ 0 h 877077"/>
                    <a:gd name="connsiteX6" fmla="*/ 882289 w 1651356"/>
                    <a:gd name="connsiteY6" fmla="*/ 756973 h 877077"/>
                    <a:gd name="connsiteX7" fmla="*/ 882211 w 1651356"/>
                    <a:gd name="connsiteY7" fmla="*/ 757045 h 877077"/>
                    <a:gd name="connsiteX8" fmla="*/ 205376 w 1651356"/>
                    <a:gd name="connsiteY8" fmla="*/ 595375 h 877077"/>
                    <a:gd name="connsiteX9" fmla="*/ 35269 w 1651356"/>
                    <a:gd name="connsiteY9" fmla="*/ 689693 h 877077"/>
                    <a:gd name="connsiteX10" fmla="*/ 18795 w 1651356"/>
                    <a:gd name="connsiteY10" fmla="*/ 863708 h 877077"/>
                    <a:gd name="connsiteX11" fmla="*/ 959863 w 1651356"/>
                    <a:gd name="connsiteY11" fmla="*/ 766517 h 877077"/>
                    <a:gd name="connsiteX12" fmla="*/ 1651357 w 1651356"/>
                    <a:gd name="connsiteY12" fmla="*/ 766446 h 87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1356" h="877077">
                      <a:moveTo>
                        <a:pt x="1651357" y="766446"/>
                      </a:moveTo>
                      <a:cubicBezTo>
                        <a:pt x="1651357" y="766446"/>
                        <a:pt x="1572590" y="483139"/>
                        <a:pt x="1361456" y="458136"/>
                      </a:cubicBezTo>
                      <a:cubicBezTo>
                        <a:pt x="1268645" y="447149"/>
                        <a:pt x="1190270" y="466315"/>
                        <a:pt x="1125477" y="499655"/>
                      </a:cubicBezTo>
                      <a:cubicBezTo>
                        <a:pt x="1125355" y="499720"/>
                        <a:pt x="1125312" y="499677"/>
                        <a:pt x="1125391" y="499555"/>
                      </a:cubicBezTo>
                      <a:cubicBezTo>
                        <a:pt x="1167717" y="433769"/>
                        <a:pt x="1198922" y="363367"/>
                        <a:pt x="1200386" y="297473"/>
                      </a:cubicBezTo>
                      <a:cubicBezTo>
                        <a:pt x="1205115" y="85039"/>
                        <a:pt x="899141" y="0"/>
                        <a:pt x="899141" y="0"/>
                      </a:cubicBezTo>
                      <a:lnTo>
                        <a:pt x="882289" y="756973"/>
                      </a:lnTo>
                      <a:cubicBezTo>
                        <a:pt x="882289" y="757016"/>
                        <a:pt x="882253" y="757045"/>
                        <a:pt x="882211" y="757045"/>
                      </a:cubicBezTo>
                      <a:cubicBezTo>
                        <a:pt x="651339" y="743815"/>
                        <a:pt x="418702" y="689965"/>
                        <a:pt x="205376" y="595375"/>
                      </a:cubicBezTo>
                      <a:cubicBezTo>
                        <a:pt x="130516" y="605876"/>
                        <a:pt x="63765" y="647088"/>
                        <a:pt x="35269" y="689693"/>
                      </a:cubicBezTo>
                      <a:cubicBezTo>
                        <a:pt x="2493" y="738692"/>
                        <a:pt x="-16166" y="821138"/>
                        <a:pt x="18795" y="863708"/>
                      </a:cubicBezTo>
                      <a:cubicBezTo>
                        <a:pt x="330049" y="897705"/>
                        <a:pt x="650617" y="867416"/>
                        <a:pt x="959863" y="766517"/>
                      </a:cubicBezTo>
                      <a:lnTo>
                        <a:pt x="1651357" y="766446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8AD3DECD-8582-43A1-B8E8-069AAF4FD49A}"/>
                    </a:ext>
                  </a:extLst>
                </p:cNvPr>
                <p:cNvSpPr/>
                <p:nvPr/>
              </p:nvSpPr>
              <p:spPr>
                <a:xfrm>
                  <a:off x="4082855" y="2464808"/>
                  <a:ext cx="1414617" cy="2717082"/>
                </a:xfrm>
                <a:custGeom>
                  <a:avLst/>
                  <a:gdLst>
                    <a:gd name="connsiteX0" fmla="*/ 1363449 w 1414617"/>
                    <a:gd name="connsiteY0" fmla="*/ 1886071 h 2717082"/>
                    <a:gd name="connsiteX1" fmla="*/ 1221503 w 1414617"/>
                    <a:gd name="connsiteY1" fmla="*/ 1320250 h 2717082"/>
                    <a:gd name="connsiteX2" fmla="*/ 1111253 w 1414617"/>
                    <a:gd name="connsiteY2" fmla="*/ 1098094 h 2717082"/>
                    <a:gd name="connsiteX3" fmla="*/ 1151751 w 1414617"/>
                    <a:gd name="connsiteY3" fmla="*/ 866843 h 2717082"/>
                    <a:gd name="connsiteX4" fmla="*/ 898077 w 1414617"/>
                    <a:gd name="connsiteY4" fmla="*/ 277477 h 2717082"/>
                    <a:gd name="connsiteX5" fmla="*/ 892383 w 1414617"/>
                    <a:gd name="connsiteY5" fmla="*/ 202282 h 2717082"/>
                    <a:gd name="connsiteX6" fmla="*/ 783634 w 1414617"/>
                    <a:gd name="connsiteY6" fmla="*/ 168220 h 2717082"/>
                    <a:gd name="connsiteX7" fmla="*/ 762252 w 1414617"/>
                    <a:gd name="connsiteY7" fmla="*/ 153554 h 2717082"/>
                    <a:gd name="connsiteX8" fmla="*/ 692594 w 1414617"/>
                    <a:gd name="connsiteY8" fmla="*/ 86632 h 2717082"/>
                    <a:gd name="connsiteX9" fmla="*/ 495026 w 1414617"/>
                    <a:gd name="connsiteY9" fmla="*/ 1678 h 2717082"/>
                    <a:gd name="connsiteX10" fmla="*/ 314568 w 1414617"/>
                    <a:gd name="connsiteY10" fmla="*/ 127622 h 2717082"/>
                    <a:gd name="connsiteX11" fmla="*/ 262018 w 1414617"/>
                    <a:gd name="connsiteY11" fmla="*/ 190852 h 2717082"/>
                    <a:gd name="connsiteX12" fmla="*/ 220842 w 1414617"/>
                    <a:gd name="connsiteY12" fmla="*/ 226285 h 2717082"/>
                    <a:gd name="connsiteX13" fmla="*/ 78753 w 1414617"/>
                    <a:gd name="connsiteY13" fmla="*/ 619941 h 2717082"/>
                    <a:gd name="connsiteX14" fmla="*/ 0 w 1414617"/>
                    <a:gd name="connsiteY14" fmla="*/ 1050781 h 2717082"/>
                    <a:gd name="connsiteX15" fmla="*/ 21260 w 1414617"/>
                    <a:gd name="connsiteY15" fmla="*/ 1194327 h 2717082"/>
                    <a:gd name="connsiteX16" fmla="*/ 492133 w 1414617"/>
                    <a:gd name="connsiteY16" fmla="*/ 1757226 h 2717082"/>
                    <a:gd name="connsiteX17" fmla="*/ 832233 w 1414617"/>
                    <a:gd name="connsiteY17" fmla="*/ 2526672 h 2717082"/>
                    <a:gd name="connsiteX18" fmla="*/ 1102538 w 1414617"/>
                    <a:gd name="connsiteY18" fmla="*/ 2712474 h 2717082"/>
                    <a:gd name="connsiteX19" fmla="*/ 1389388 w 1414617"/>
                    <a:gd name="connsiteY19" fmla="*/ 2542089 h 2717082"/>
                    <a:gd name="connsiteX20" fmla="*/ 1363449 w 1414617"/>
                    <a:gd name="connsiteY20" fmla="*/ 1886071 h 27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14617" h="2717082">
                      <a:moveTo>
                        <a:pt x="1363449" y="1886071"/>
                      </a:moveTo>
                      <a:cubicBezTo>
                        <a:pt x="1284918" y="1682852"/>
                        <a:pt x="1253321" y="1522040"/>
                        <a:pt x="1221503" y="1320250"/>
                      </a:cubicBezTo>
                      <a:cubicBezTo>
                        <a:pt x="1191263" y="1292404"/>
                        <a:pt x="1124498" y="1215537"/>
                        <a:pt x="1111253" y="1098094"/>
                      </a:cubicBezTo>
                      <a:cubicBezTo>
                        <a:pt x="1098730" y="987080"/>
                        <a:pt x="1130306" y="903784"/>
                        <a:pt x="1151751" y="866843"/>
                      </a:cubicBezTo>
                      <a:cubicBezTo>
                        <a:pt x="1107410" y="645123"/>
                        <a:pt x="1020642" y="426238"/>
                        <a:pt x="898077" y="277477"/>
                      </a:cubicBezTo>
                      <a:cubicBezTo>
                        <a:pt x="907599" y="253724"/>
                        <a:pt x="906442" y="225999"/>
                        <a:pt x="892383" y="202282"/>
                      </a:cubicBezTo>
                      <a:cubicBezTo>
                        <a:pt x="869937" y="164420"/>
                        <a:pt x="822774" y="150282"/>
                        <a:pt x="783634" y="168220"/>
                      </a:cubicBezTo>
                      <a:cubicBezTo>
                        <a:pt x="776583" y="163134"/>
                        <a:pt x="769475" y="158198"/>
                        <a:pt x="762252" y="153554"/>
                      </a:cubicBezTo>
                      <a:cubicBezTo>
                        <a:pt x="734856" y="135938"/>
                        <a:pt x="709431" y="114521"/>
                        <a:pt x="692594" y="86632"/>
                      </a:cubicBezTo>
                      <a:cubicBezTo>
                        <a:pt x="662490" y="36761"/>
                        <a:pt x="582966" y="-9473"/>
                        <a:pt x="495026" y="1678"/>
                      </a:cubicBezTo>
                      <a:cubicBezTo>
                        <a:pt x="411116" y="12315"/>
                        <a:pt x="344865" y="76573"/>
                        <a:pt x="314568" y="127622"/>
                      </a:cubicBezTo>
                      <a:cubicBezTo>
                        <a:pt x="300423" y="151454"/>
                        <a:pt x="284000" y="173978"/>
                        <a:pt x="262018" y="190852"/>
                      </a:cubicBezTo>
                      <a:cubicBezTo>
                        <a:pt x="247660" y="201875"/>
                        <a:pt x="233979" y="213755"/>
                        <a:pt x="220842" y="226285"/>
                      </a:cubicBezTo>
                      <a:cubicBezTo>
                        <a:pt x="191145" y="311331"/>
                        <a:pt x="107578" y="499233"/>
                        <a:pt x="78753" y="619941"/>
                      </a:cubicBezTo>
                      <a:cubicBezTo>
                        <a:pt x="48270" y="747579"/>
                        <a:pt x="23510" y="934266"/>
                        <a:pt x="0" y="1050781"/>
                      </a:cubicBezTo>
                      <a:cubicBezTo>
                        <a:pt x="4829" y="1098722"/>
                        <a:pt x="12030" y="1146671"/>
                        <a:pt x="21260" y="1194327"/>
                      </a:cubicBezTo>
                      <a:cubicBezTo>
                        <a:pt x="67323" y="1307649"/>
                        <a:pt x="322512" y="1434772"/>
                        <a:pt x="492133" y="1757226"/>
                      </a:cubicBezTo>
                      <a:cubicBezTo>
                        <a:pt x="684536" y="2122986"/>
                        <a:pt x="716925" y="2342064"/>
                        <a:pt x="832233" y="2526672"/>
                      </a:cubicBezTo>
                      <a:cubicBezTo>
                        <a:pt x="918079" y="2595460"/>
                        <a:pt x="1008497" y="2657425"/>
                        <a:pt x="1102538" y="2712474"/>
                      </a:cubicBezTo>
                      <a:cubicBezTo>
                        <a:pt x="1183648" y="2740206"/>
                        <a:pt x="1350926" y="2637665"/>
                        <a:pt x="1389388" y="2542089"/>
                      </a:cubicBezTo>
                      <a:cubicBezTo>
                        <a:pt x="1452246" y="2385876"/>
                        <a:pt x="1379858" y="2006779"/>
                        <a:pt x="1363449" y="1886071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4075456" y="2691145"/>
                <a:ext cx="2195537" cy="2783131"/>
                <a:chOff x="4075456" y="2691145"/>
                <a:chExt cx="2195537" cy="2783131"/>
              </a:xfrm>
              <a:solidFill>
                <a:srgbClr val="FFFFFF"/>
              </a:solidFill>
            </p:grpSpPr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7CB5181D-66F3-4336-937C-340E2B078799}"/>
                    </a:ext>
                  </a:extLst>
                </p:cNvPr>
                <p:cNvSpPr/>
                <p:nvPr/>
              </p:nvSpPr>
              <p:spPr>
                <a:xfrm>
                  <a:off x="4104101" y="3564704"/>
                  <a:ext cx="971489" cy="1426776"/>
                </a:xfrm>
                <a:custGeom>
                  <a:avLst/>
                  <a:gdLst>
                    <a:gd name="connsiteX0" fmla="*/ 964478 w 971489"/>
                    <a:gd name="connsiteY0" fmla="*/ 764559 h 1426776"/>
                    <a:gd name="connsiteX1" fmla="*/ 236522 w 971489"/>
                    <a:gd name="connsiteY1" fmla="*/ 3113 h 1426776"/>
                    <a:gd name="connsiteX2" fmla="*/ 0 w 971489"/>
                    <a:gd name="connsiteY2" fmla="*/ 94432 h 1426776"/>
                    <a:gd name="connsiteX3" fmla="*/ 236858 w 971489"/>
                    <a:gd name="connsiteY3" fmla="*/ 736805 h 1426776"/>
                    <a:gd name="connsiteX4" fmla="*/ 810980 w 971489"/>
                    <a:gd name="connsiteY4" fmla="*/ 1426777 h 1426776"/>
                    <a:gd name="connsiteX5" fmla="*/ 964478 w 971489"/>
                    <a:gd name="connsiteY5" fmla="*/ 764559 h 1426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1489" h="1426776">
                      <a:moveTo>
                        <a:pt x="964478" y="764559"/>
                      </a:moveTo>
                      <a:cubicBezTo>
                        <a:pt x="912578" y="304523"/>
                        <a:pt x="586666" y="-36384"/>
                        <a:pt x="236522" y="3113"/>
                      </a:cubicBezTo>
                      <a:cubicBezTo>
                        <a:pt x="150154" y="12857"/>
                        <a:pt x="70394" y="44876"/>
                        <a:pt x="0" y="94432"/>
                      </a:cubicBezTo>
                      <a:cubicBezTo>
                        <a:pt x="45449" y="329176"/>
                        <a:pt x="139582" y="556376"/>
                        <a:pt x="236858" y="736805"/>
                      </a:cubicBezTo>
                      <a:cubicBezTo>
                        <a:pt x="384977" y="1011554"/>
                        <a:pt x="581844" y="1243168"/>
                        <a:pt x="810980" y="1426777"/>
                      </a:cubicBezTo>
                      <a:cubicBezTo>
                        <a:pt x="931531" y="1258435"/>
                        <a:pt x="993303" y="1020012"/>
                        <a:pt x="964478" y="7645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12B23B6A-E7CA-4A5C-AB15-67AD1C4BDCAB}"/>
                    </a:ext>
                  </a:extLst>
                </p:cNvPr>
                <p:cNvSpPr/>
                <p:nvPr/>
              </p:nvSpPr>
              <p:spPr>
                <a:xfrm>
                  <a:off x="5140043" y="4350879"/>
                  <a:ext cx="1130950" cy="1123397"/>
                </a:xfrm>
                <a:custGeom>
                  <a:avLst/>
                  <a:gdLst>
                    <a:gd name="connsiteX0" fmla="*/ 1130950 w 1130950"/>
                    <a:gd name="connsiteY0" fmla="*/ 855064 h 1123397"/>
                    <a:gd name="connsiteX1" fmla="*/ 337080 w 1130950"/>
                    <a:gd name="connsiteY1" fmla="*/ 76295 h 1123397"/>
                    <a:gd name="connsiteX2" fmla="*/ 306261 w 1130950"/>
                    <a:gd name="connsiteY2" fmla="*/ 0 h 1123397"/>
                    <a:gd name="connsiteX3" fmla="*/ 4759 w 1130950"/>
                    <a:gd name="connsiteY3" fmla="*/ 654010 h 1123397"/>
                    <a:gd name="connsiteX4" fmla="*/ 45336 w 1130950"/>
                    <a:gd name="connsiteY4" fmla="*/ 826396 h 1123397"/>
                    <a:gd name="connsiteX5" fmla="*/ 944363 w 1130950"/>
                    <a:gd name="connsiteY5" fmla="*/ 1123397 h 1123397"/>
                    <a:gd name="connsiteX6" fmla="*/ 1130950 w 1130950"/>
                    <a:gd name="connsiteY6" fmla="*/ 855064 h 112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0950" h="1123397">
                      <a:moveTo>
                        <a:pt x="1130950" y="855064"/>
                      </a:moveTo>
                      <a:cubicBezTo>
                        <a:pt x="786179" y="702188"/>
                        <a:pt x="491849" y="442870"/>
                        <a:pt x="337080" y="76295"/>
                      </a:cubicBezTo>
                      <a:cubicBezTo>
                        <a:pt x="326021" y="50106"/>
                        <a:pt x="315834" y="24775"/>
                        <a:pt x="306261" y="0"/>
                      </a:cubicBezTo>
                      <a:cubicBezTo>
                        <a:pt x="100143" y="120122"/>
                        <a:pt x="-26659" y="375490"/>
                        <a:pt x="4759" y="654010"/>
                      </a:cubicBezTo>
                      <a:cubicBezTo>
                        <a:pt x="11589" y="714525"/>
                        <a:pt x="25483" y="772282"/>
                        <a:pt x="45336" y="826396"/>
                      </a:cubicBezTo>
                      <a:cubicBezTo>
                        <a:pt x="320835" y="987659"/>
                        <a:pt x="627752" y="1088815"/>
                        <a:pt x="944363" y="1123397"/>
                      </a:cubicBezTo>
                      <a:cubicBezTo>
                        <a:pt x="1026866" y="1054803"/>
                        <a:pt x="1091417" y="962006"/>
                        <a:pt x="1130950" y="8550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B3B2BE28-0B79-43C7-9B6F-055A165138F8}"/>
                    </a:ext>
                  </a:extLst>
                </p:cNvPr>
                <p:cNvSpPr/>
                <p:nvPr/>
              </p:nvSpPr>
              <p:spPr>
                <a:xfrm>
                  <a:off x="4075456" y="2691145"/>
                  <a:ext cx="280771" cy="824381"/>
                </a:xfrm>
                <a:custGeom>
                  <a:avLst/>
                  <a:gdLst>
                    <a:gd name="connsiteX0" fmla="*/ 276011 w 280771"/>
                    <a:gd name="connsiteY0" fmla="*/ 191222 h 824381"/>
                    <a:gd name="connsiteX1" fmla="*/ 228270 w 280771"/>
                    <a:gd name="connsiteY1" fmla="*/ 48 h 824381"/>
                    <a:gd name="connsiteX2" fmla="*/ 228148 w 280771"/>
                    <a:gd name="connsiteY2" fmla="*/ 20 h 824381"/>
                    <a:gd name="connsiteX3" fmla="*/ 1899 w 280771"/>
                    <a:gd name="connsiteY3" fmla="*/ 752285 h 824381"/>
                    <a:gd name="connsiteX4" fmla="*/ 7371 w 280771"/>
                    <a:gd name="connsiteY4" fmla="*/ 824316 h 824381"/>
                    <a:gd name="connsiteX5" fmla="*/ 7485 w 280771"/>
                    <a:gd name="connsiteY5" fmla="*/ 824366 h 824381"/>
                    <a:gd name="connsiteX6" fmla="*/ 276011 w 280771"/>
                    <a:gd name="connsiteY6" fmla="*/ 191222 h 82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0771" h="824381">
                      <a:moveTo>
                        <a:pt x="276011" y="191222"/>
                      </a:moveTo>
                      <a:cubicBezTo>
                        <a:pt x="268389" y="123657"/>
                        <a:pt x="251987" y="59506"/>
                        <a:pt x="228270" y="48"/>
                      </a:cubicBezTo>
                      <a:cubicBezTo>
                        <a:pt x="228248" y="-2"/>
                        <a:pt x="228191" y="-16"/>
                        <a:pt x="228148" y="20"/>
                      </a:cubicBezTo>
                      <a:cubicBezTo>
                        <a:pt x="55620" y="164576"/>
                        <a:pt x="-12632" y="454334"/>
                        <a:pt x="1899" y="752285"/>
                      </a:cubicBezTo>
                      <a:cubicBezTo>
                        <a:pt x="3070" y="776267"/>
                        <a:pt x="4956" y="800291"/>
                        <a:pt x="7371" y="824316"/>
                      </a:cubicBezTo>
                      <a:cubicBezTo>
                        <a:pt x="7378" y="824373"/>
                        <a:pt x="7442" y="824401"/>
                        <a:pt x="7485" y="824366"/>
                      </a:cubicBezTo>
                      <a:cubicBezTo>
                        <a:pt x="193973" y="697171"/>
                        <a:pt x="305722" y="454562"/>
                        <a:pt x="276011" y="1912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B5F53D4D-5173-4DF7-8F72-3043EBA1F110}"/>
                    </a:ext>
                  </a:extLst>
                </p:cNvPr>
                <p:cNvSpPr/>
                <p:nvPr/>
              </p:nvSpPr>
              <p:spPr>
                <a:xfrm>
                  <a:off x="5076113" y="3331652"/>
                  <a:ext cx="228238" cy="453406"/>
                </a:xfrm>
                <a:custGeom>
                  <a:avLst/>
                  <a:gdLst>
                    <a:gd name="connsiteX0" fmla="*/ 1488 w 228238"/>
                    <a:gd name="connsiteY0" fmla="*/ 246752 h 453406"/>
                    <a:gd name="connsiteX1" fmla="*/ 228238 w 228238"/>
                    <a:gd name="connsiteY1" fmla="*/ 453407 h 453406"/>
                    <a:gd name="connsiteX2" fmla="*/ 183890 w 228238"/>
                    <a:gd name="connsiteY2" fmla="*/ 167557 h 453406"/>
                    <a:gd name="connsiteX3" fmla="*/ 158486 w 228238"/>
                    <a:gd name="connsiteY3" fmla="*/ 0 h 453406"/>
                    <a:gd name="connsiteX4" fmla="*/ 1488 w 228238"/>
                    <a:gd name="connsiteY4" fmla="*/ 246752 h 45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238" h="453406">
                      <a:moveTo>
                        <a:pt x="1488" y="246752"/>
                      </a:moveTo>
                      <a:cubicBezTo>
                        <a:pt x="14740" y="364196"/>
                        <a:pt x="113195" y="451257"/>
                        <a:pt x="228238" y="453407"/>
                      </a:cubicBezTo>
                      <a:cubicBezTo>
                        <a:pt x="214722" y="367668"/>
                        <a:pt x="201149" y="274556"/>
                        <a:pt x="183890" y="167557"/>
                      </a:cubicBezTo>
                      <a:cubicBezTo>
                        <a:pt x="178210" y="112250"/>
                        <a:pt x="169688" y="56036"/>
                        <a:pt x="158486" y="0"/>
                      </a:cubicBezTo>
                      <a:cubicBezTo>
                        <a:pt x="56709" y="34204"/>
                        <a:pt x="-11035" y="135738"/>
                        <a:pt x="1488" y="2467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156C599-C255-42CF-904B-A46299B76FF7}"/>
                  </a:ext>
                </a:extLst>
              </p:cNvPr>
              <p:cNvSpPr/>
              <p:nvPr/>
            </p:nvSpPr>
            <p:spPr>
              <a:xfrm>
                <a:off x="4431206" y="2659834"/>
                <a:ext cx="174757" cy="144816"/>
              </a:xfrm>
              <a:custGeom>
                <a:avLst/>
                <a:gdLst>
                  <a:gd name="connsiteX0" fmla="*/ 20031 w 174757"/>
                  <a:gd name="connsiteY0" fmla="*/ 144816 h 144816"/>
                  <a:gd name="connsiteX1" fmla="*/ 13080 w 174757"/>
                  <a:gd name="connsiteY1" fmla="*/ 140859 h 144816"/>
                  <a:gd name="connsiteX2" fmla="*/ 2950 w 174757"/>
                  <a:gd name="connsiteY2" fmla="*/ 70164 h 144816"/>
                  <a:gd name="connsiteX3" fmla="*/ 45777 w 174757"/>
                  <a:gd name="connsiteY3" fmla="*/ 13014 h 144816"/>
                  <a:gd name="connsiteX4" fmla="*/ 173628 w 174757"/>
                  <a:gd name="connsiteY4" fmla="*/ 45711 h 144816"/>
                  <a:gd name="connsiteX5" fmla="*/ 170799 w 174757"/>
                  <a:gd name="connsiteY5" fmla="*/ 56762 h 144816"/>
                  <a:gd name="connsiteX6" fmla="*/ 159748 w 174757"/>
                  <a:gd name="connsiteY6" fmla="*/ 53933 h 144816"/>
                  <a:gd name="connsiteX7" fmla="*/ 53999 w 174757"/>
                  <a:gd name="connsiteY7" fmla="*/ 26894 h 144816"/>
                  <a:gd name="connsiteX8" fmla="*/ 18580 w 174757"/>
                  <a:gd name="connsiteY8" fmla="*/ 74157 h 144816"/>
                  <a:gd name="connsiteX9" fmla="*/ 26960 w 174757"/>
                  <a:gd name="connsiteY9" fmla="*/ 132629 h 144816"/>
                  <a:gd name="connsiteX10" fmla="*/ 24131 w 174757"/>
                  <a:gd name="connsiteY10" fmla="*/ 143680 h 144816"/>
                  <a:gd name="connsiteX11" fmla="*/ 20031 w 174757"/>
                  <a:gd name="connsiteY11" fmla="*/ 144816 h 14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757" h="144816">
                    <a:moveTo>
                      <a:pt x="20031" y="144816"/>
                    </a:moveTo>
                    <a:cubicBezTo>
                      <a:pt x="17273" y="144816"/>
                      <a:pt x="14587" y="143402"/>
                      <a:pt x="13080" y="140859"/>
                    </a:cubicBezTo>
                    <a:cubicBezTo>
                      <a:pt x="371" y="119420"/>
                      <a:pt x="-3230" y="94310"/>
                      <a:pt x="2950" y="70164"/>
                    </a:cubicBezTo>
                    <a:cubicBezTo>
                      <a:pt x="9122" y="46018"/>
                      <a:pt x="24331" y="25723"/>
                      <a:pt x="45777" y="13014"/>
                    </a:cubicBezTo>
                    <a:cubicBezTo>
                      <a:pt x="90061" y="-13211"/>
                      <a:pt x="147397" y="1455"/>
                      <a:pt x="173628" y="45711"/>
                    </a:cubicBezTo>
                    <a:cubicBezTo>
                      <a:pt x="175900" y="49540"/>
                      <a:pt x="174636" y="54491"/>
                      <a:pt x="170799" y="56762"/>
                    </a:cubicBezTo>
                    <a:cubicBezTo>
                      <a:pt x="166970" y="59034"/>
                      <a:pt x="162020" y="57762"/>
                      <a:pt x="159748" y="53933"/>
                    </a:cubicBezTo>
                    <a:cubicBezTo>
                      <a:pt x="138052" y="17322"/>
                      <a:pt x="90618" y="5184"/>
                      <a:pt x="53999" y="26894"/>
                    </a:cubicBezTo>
                    <a:cubicBezTo>
                      <a:pt x="36268" y="37403"/>
                      <a:pt x="23681" y="54190"/>
                      <a:pt x="18580" y="74157"/>
                    </a:cubicBezTo>
                    <a:cubicBezTo>
                      <a:pt x="13480" y="94124"/>
                      <a:pt x="16452" y="114891"/>
                      <a:pt x="26960" y="132629"/>
                    </a:cubicBezTo>
                    <a:cubicBezTo>
                      <a:pt x="29232" y="136458"/>
                      <a:pt x="27967" y="141409"/>
                      <a:pt x="24131" y="143680"/>
                    </a:cubicBezTo>
                    <a:cubicBezTo>
                      <a:pt x="22852" y="144452"/>
                      <a:pt x="21431" y="144816"/>
                      <a:pt x="20031" y="1448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6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5252461" y="4887170"/>
                <a:ext cx="380098" cy="244768"/>
                <a:chOff x="5252461" y="4887170"/>
                <a:chExt cx="380098" cy="244768"/>
              </a:xfrm>
              <a:solidFill>
                <a:srgbClr val="E1E1E1"/>
              </a:solidFill>
            </p:grpSpPr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27601A56-FB21-45FE-9294-D4E66F1251BC}"/>
                    </a:ext>
                  </a:extLst>
                </p:cNvPr>
                <p:cNvSpPr/>
                <p:nvPr/>
              </p:nvSpPr>
              <p:spPr>
                <a:xfrm rot="-3024519">
                  <a:off x="5287117" y="4927363"/>
                  <a:ext cx="169919" cy="169919"/>
                </a:xfrm>
                <a:custGeom>
                  <a:avLst/>
                  <a:gdLst>
                    <a:gd name="connsiteX0" fmla="*/ 169919 w 169919"/>
                    <a:gd name="connsiteY0" fmla="*/ 84960 h 169919"/>
                    <a:gd name="connsiteX1" fmla="*/ 84960 w 169919"/>
                    <a:gd name="connsiteY1" fmla="*/ 169919 h 169919"/>
                    <a:gd name="connsiteX2" fmla="*/ 0 w 169919"/>
                    <a:gd name="connsiteY2" fmla="*/ 84960 h 169919"/>
                    <a:gd name="connsiteX3" fmla="*/ 84960 w 169919"/>
                    <a:gd name="connsiteY3" fmla="*/ 0 h 169919"/>
                    <a:gd name="connsiteX4" fmla="*/ 169919 w 169919"/>
                    <a:gd name="connsiteY4" fmla="*/ 84960 h 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919" h="169919">
                      <a:moveTo>
                        <a:pt x="169919" y="84960"/>
                      </a:moveTo>
                      <a:cubicBezTo>
                        <a:pt x="169919" y="131881"/>
                        <a:pt x="131882" y="169919"/>
                        <a:pt x="84960" y="169919"/>
                      </a:cubicBezTo>
                      <a:cubicBezTo>
                        <a:pt x="38038" y="169919"/>
                        <a:pt x="0" y="131881"/>
                        <a:pt x="0" y="84960"/>
                      </a:cubicBezTo>
                      <a:cubicBezTo>
                        <a:pt x="0" y="38038"/>
                        <a:pt x="38038" y="0"/>
                        <a:pt x="84960" y="0"/>
                      </a:cubicBezTo>
                      <a:cubicBezTo>
                        <a:pt x="131882" y="0"/>
                        <a:pt x="169919" y="38038"/>
                        <a:pt x="169919" y="84960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F4F9997B-8074-4EA0-830B-A4F59454B0E9}"/>
                    </a:ext>
                  </a:extLst>
                </p:cNvPr>
                <p:cNvSpPr/>
                <p:nvPr/>
              </p:nvSpPr>
              <p:spPr>
                <a:xfrm rot="-2907241">
                  <a:off x="5531484" y="4904423"/>
                  <a:ext cx="83822" cy="83822"/>
                </a:xfrm>
                <a:custGeom>
                  <a:avLst/>
                  <a:gdLst>
                    <a:gd name="connsiteX0" fmla="*/ 83822 w 83822"/>
                    <a:gd name="connsiteY0" fmla="*/ 41911 h 83822"/>
                    <a:gd name="connsiteX1" fmla="*/ 41911 w 83822"/>
                    <a:gd name="connsiteY1" fmla="*/ 83822 h 83822"/>
                    <a:gd name="connsiteX2" fmla="*/ 0 w 83822"/>
                    <a:gd name="connsiteY2" fmla="*/ 41911 h 83822"/>
                    <a:gd name="connsiteX3" fmla="*/ 41911 w 83822"/>
                    <a:gd name="connsiteY3" fmla="*/ 0 h 83822"/>
                    <a:gd name="connsiteX4" fmla="*/ 83822 w 83822"/>
                    <a:gd name="connsiteY4" fmla="*/ 41911 h 8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2" h="83822">
                      <a:moveTo>
                        <a:pt x="83822" y="41911"/>
                      </a:moveTo>
                      <a:cubicBezTo>
                        <a:pt x="83822" y="65058"/>
                        <a:pt x="65058" y="83822"/>
                        <a:pt x="41911" y="83822"/>
                      </a:cubicBezTo>
                      <a:cubicBezTo>
                        <a:pt x="18764" y="83822"/>
                        <a:pt x="0" y="65058"/>
                        <a:pt x="0" y="41911"/>
                      </a:cubicBezTo>
                      <a:cubicBezTo>
                        <a:pt x="0" y="18765"/>
                        <a:pt x="18764" y="0"/>
                        <a:pt x="41911" y="0"/>
                      </a:cubicBezTo>
                      <a:cubicBezTo>
                        <a:pt x="65058" y="0"/>
                        <a:pt x="83822" y="18765"/>
                        <a:pt x="83822" y="41911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4500291" y="3694866"/>
                <a:ext cx="398377" cy="717093"/>
                <a:chOff x="4500291" y="3694866"/>
                <a:chExt cx="398377" cy="717093"/>
              </a:xfrm>
              <a:solidFill>
                <a:srgbClr val="E1E1E1"/>
              </a:solidFill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895E7C9B-8EEB-47F5-B04B-3FC16294104E}"/>
                    </a:ext>
                  </a:extLst>
                </p:cNvPr>
                <p:cNvSpPr/>
                <p:nvPr/>
              </p:nvSpPr>
              <p:spPr>
                <a:xfrm rot="-3024519">
                  <a:off x="4534948" y="3729523"/>
                  <a:ext cx="169919" cy="169919"/>
                </a:xfrm>
                <a:custGeom>
                  <a:avLst/>
                  <a:gdLst>
                    <a:gd name="connsiteX0" fmla="*/ 169919 w 169919"/>
                    <a:gd name="connsiteY0" fmla="*/ 84959 h 169919"/>
                    <a:gd name="connsiteX1" fmla="*/ 84960 w 169919"/>
                    <a:gd name="connsiteY1" fmla="*/ 169919 h 169919"/>
                    <a:gd name="connsiteX2" fmla="*/ 0 w 169919"/>
                    <a:gd name="connsiteY2" fmla="*/ 84959 h 169919"/>
                    <a:gd name="connsiteX3" fmla="*/ 84960 w 169919"/>
                    <a:gd name="connsiteY3" fmla="*/ 0 h 169919"/>
                    <a:gd name="connsiteX4" fmla="*/ 169919 w 169919"/>
                    <a:gd name="connsiteY4" fmla="*/ 84959 h 169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919" h="169919">
                      <a:moveTo>
                        <a:pt x="169919" y="84959"/>
                      </a:moveTo>
                      <a:cubicBezTo>
                        <a:pt x="169919" y="131881"/>
                        <a:pt x="131881" y="169919"/>
                        <a:pt x="84960" y="169919"/>
                      </a:cubicBezTo>
                      <a:cubicBezTo>
                        <a:pt x="38038" y="169919"/>
                        <a:pt x="0" y="131881"/>
                        <a:pt x="0" y="84959"/>
                      </a:cubicBezTo>
                      <a:cubicBezTo>
                        <a:pt x="0" y="38038"/>
                        <a:pt x="38038" y="0"/>
                        <a:pt x="84960" y="0"/>
                      </a:cubicBezTo>
                      <a:cubicBezTo>
                        <a:pt x="131881" y="0"/>
                        <a:pt x="169919" y="38038"/>
                        <a:pt x="169919" y="84959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B28F2CDA-8B63-4BC2-838D-C98E4D2FB03F}"/>
                    </a:ext>
                  </a:extLst>
                </p:cNvPr>
                <p:cNvSpPr/>
                <p:nvPr/>
              </p:nvSpPr>
              <p:spPr>
                <a:xfrm rot="-3040894">
                  <a:off x="4623595" y="4095840"/>
                  <a:ext cx="119695" cy="119695"/>
                </a:xfrm>
                <a:custGeom>
                  <a:avLst/>
                  <a:gdLst>
                    <a:gd name="connsiteX0" fmla="*/ 119695 w 119695"/>
                    <a:gd name="connsiteY0" fmla="*/ 59848 h 119695"/>
                    <a:gd name="connsiteX1" fmla="*/ 59848 w 119695"/>
                    <a:gd name="connsiteY1" fmla="*/ 119695 h 119695"/>
                    <a:gd name="connsiteX2" fmla="*/ 0 w 119695"/>
                    <a:gd name="connsiteY2" fmla="*/ 59848 h 119695"/>
                    <a:gd name="connsiteX3" fmla="*/ 59848 w 119695"/>
                    <a:gd name="connsiteY3" fmla="*/ 0 h 119695"/>
                    <a:gd name="connsiteX4" fmla="*/ 119695 w 119695"/>
                    <a:gd name="connsiteY4" fmla="*/ 59848 h 11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95" h="119695">
                      <a:moveTo>
                        <a:pt x="119695" y="59848"/>
                      </a:moveTo>
                      <a:cubicBezTo>
                        <a:pt x="119695" y="92900"/>
                        <a:pt x="92900" y="119695"/>
                        <a:pt x="59848" y="119695"/>
                      </a:cubicBezTo>
                      <a:cubicBezTo>
                        <a:pt x="26795" y="119695"/>
                        <a:pt x="0" y="92900"/>
                        <a:pt x="0" y="59848"/>
                      </a:cubicBezTo>
                      <a:cubicBezTo>
                        <a:pt x="0" y="26795"/>
                        <a:pt x="26795" y="0"/>
                        <a:pt x="59848" y="0"/>
                      </a:cubicBezTo>
                      <a:cubicBezTo>
                        <a:pt x="92900" y="0"/>
                        <a:pt x="119695" y="26795"/>
                        <a:pt x="119695" y="59848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6B45FBCB-5FB8-440B-B7C0-DB302A9D7B58}"/>
                    </a:ext>
                  </a:extLst>
                </p:cNvPr>
                <p:cNvSpPr/>
                <p:nvPr/>
              </p:nvSpPr>
              <p:spPr>
                <a:xfrm rot="-3040894">
                  <a:off x="4729247" y="3880384"/>
                  <a:ext cx="136782" cy="136782"/>
                </a:xfrm>
                <a:custGeom>
                  <a:avLst/>
                  <a:gdLst>
                    <a:gd name="connsiteX0" fmla="*/ 136782 w 136782"/>
                    <a:gd name="connsiteY0" fmla="*/ 68391 h 136782"/>
                    <a:gd name="connsiteX1" fmla="*/ 68391 w 136782"/>
                    <a:gd name="connsiteY1" fmla="*/ 136782 h 136782"/>
                    <a:gd name="connsiteX2" fmla="*/ 0 w 136782"/>
                    <a:gd name="connsiteY2" fmla="*/ 68391 h 136782"/>
                    <a:gd name="connsiteX3" fmla="*/ 68391 w 136782"/>
                    <a:gd name="connsiteY3" fmla="*/ 0 h 136782"/>
                    <a:gd name="connsiteX4" fmla="*/ 136782 w 136782"/>
                    <a:gd name="connsiteY4" fmla="*/ 68391 h 136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82" h="136782">
                      <a:moveTo>
                        <a:pt x="136782" y="68391"/>
                      </a:moveTo>
                      <a:cubicBezTo>
                        <a:pt x="136782" y="106163"/>
                        <a:pt x="106162" y="136782"/>
                        <a:pt x="68391" y="136782"/>
                      </a:cubicBezTo>
                      <a:cubicBezTo>
                        <a:pt x="30620" y="136782"/>
                        <a:pt x="0" y="106162"/>
                        <a:pt x="0" y="68391"/>
                      </a:cubicBezTo>
                      <a:cubicBezTo>
                        <a:pt x="0" y="30620"/>
                        <a:pt x="30620" y="0"/>
                        <a:pt x="68391" y="0"/>
                      </a:cubicBezTo>
                      <a:cubicBezTo>
                        <a:pt x="106162" y="0"/>
                        <a:pt x="136782" y="30620"/>
                        <a:pt x="136782" y="68391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0E98060B-83AD-4DE1-983B-5628092D4BC8}"/>
                    </a:ext>
                  </a:extLst>
                </p:cNvPr>
                <p:cNvSpPr/>
                <p:nvPr/>
              </p:nvSpPr>
              <p:spPr>
                <a:xfrm rot="-2893594">
                  <a:off x="4803004" y="4316294"/>
                  <a:ext cx="79325" cy="79325"/>
                </a:xfrm>
                <a:custGeom>
                  <a:avLst/>
                  <a:gdLst>
                    <a:gd name="connsiteX0" fmla="*/ 79326 w 79325"/>
                    <a:gd name="connsiteY0" fmla="*/ 39663 h 79325"/>
                    <a:gd name="connsiteX1" fmla="*/ 39663 w 79325"/>
                    <a:gd name="connsiteY1" fmla="*/ 79326 h 79325"/>
                    <a:gd name="connsiteX2" fmla="*/ 0 w 79325"/>
                    <a:gd name="connsiteY2" fmla="*/ 39663 h 79325"/>
                    <a:gd name="connsiteX3" fmla="*/ 39663 w 79325"/>
                    <a:gd name="connsiteY3" fmla="*/ 0 h 79325"/>
                    <a:gd name="connsiteX4" fmla="*/ 79326 w 79325"/>
                    <a:gd name="connsiteY4" fmla="*/ 39663 h 7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325" h="79325">
                      <a:moveTo>
                        <a:pt x="79326" y="39663"/>
                      </a:moveTo>
                      <a:cubicBezTo>
                        <a:pt x="79326" y="61568"/>
                        <a:pt x="61568" y="79326"/>
                        <a:pt x="39663" y="79326"/>
                      </a:cubicBezTo>
                      <a:cubicBezTo>
                        <a:pt x="17758" y="79326"/>
                        <a:pt x="0" y="61568"/>
                        <a:pt x="0" y="39663"/>
                      </a:cubicBezTo>
                      <a:cubicBezTo>
                        <a:pt x="0" y="17758"/>
                        <a:pt x="17758" y="0"/>
                        <a:pt x="39663" y="0"/>
                      </a:cubicBezTo>
                      <a:cubicBezTo>
                        <a:pt x="61568" y="0"/>
                        <a:pt x="79326" y="17758"/>
                        <a:pt x="79326" y="39663"/>
                      </a:cubicBezTo>
                      <a:close/>
                    </a:path>
                  </a:pathLst>
                </a:custGeom>
                <a:solidFill>
                  <a:srgbClr val="E1E1E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4" name="그래픽 2" descr="서로를 도는 비단 잉어 2마리">
              <a:extLst>
                <a:ext uri="{FF2B5EF4-FFF2-40B4-BE49-F238E27FC236}">
                  <a16:creationId xmlns:a16="http://schemas.microsoft.com/office/drawing/2014/main" id="{2D6A1FE5-09AD-421C-B02D-E471983233C7}"/>
                </a:ext>
              </a:extLst>
            </p:cNvPr>
            <p:cNvGrpSpPr/>
            <p:nvPr/>
          </p:nvGrpSpPr>
          <p:grpSpPr>
            <a:xfrm>
              <a:off x="4475025" y="1550564"/>
              <a:ext cx="3997474" cy="3022877"/>
              <a:chOff x="4475025" y="1550564"/>
              <a:chExt cx="3997474" cy="3022877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81B7DC6-6DB4-4D8A-902F-0D6530C36F34}"/>
                  </a:ext>
                </a:extLst>
              </p:cNvPr>
              <p:cNvSpPr/>
              <p:nvPr/>
            </p:nvSpPr>
            <p:spPr>
              <a:xfrm>
                <a:off x="7938773" y="2665126"/>
                <a:ext cx="533727" cy="954169"/>
              </a:xfrm>
              <a:custGeom>
                <a:avLst/>
                <a:gdLst>
                  <a:gd name="connsiteX0" fmla="*/ 0 w 533727"/>
                  <a:gd name="connsiteY0" fmla="*/ 954169 h 954169"/>
                  <a:gd name="connsiteX1" fmla="*/ 518258 w 533727"/>
                  <a:gd name="connsiteY1" fmla="*/ 418159 h 954169"/>
                  <a:gd name="connsiteX2" fmla="*/ 300302 w 533727"/>
                  <a:gd name="connsiteY2" fmla="*/ 0 h 954169"/>
                  <a:gd name="connsiteX3" fmla="*/ 0 w 533727"/>
                  <a:gd name="connsiteY3" fmla="*/ 954169 h 95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727" h="954169">
                    <a:moveTo>
                      <a:pt x="0" y="954169"/>
                    </a:moveTo>
                    <a:cubicBezTo>
                      <a:pt x="0" y="954169"/>
                      <a:pt x="420724" y="728062"/>
                      <a:pt x="518258" y="418159"/>
                    </a:cubicBezTo>
                    <a:cubicBezTo>
                      <a:pt x="573543" y="242502"/>
                      <a:pt x="475959" y="55285"/>
                      <a:pt x="300302" y="0"/>
                    </a:cubicBezTo>
                    <a:lnTo>
                      <a:pt x="0" y="954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22666ACE-DFFE-48A6-B582-A75230055F22}"/>
                  </a:ext>
                </a:extLst>
              </p:cNvPr>
              <p:cNvSpPr/>
              <p:nvPr/>
            </p:nvSpPr>
            <p:spPr>
              <a:xfrm>
                <a:off x="6268146" y="2428082"/>
                <a:ext cx="481092" cy="278783"/>
              </a:xfrm>
              <a:custGeom>
                <a:avLst/>
                <a:gdLst>
                  <a:gd name="connsiteX0" fmla="*/ 481092 w 481092"/>
                  <a:gd name="connsiteY0" fmla="*/ 253439 h 278783"/>
                  <a:gd name="connsiteX1" fmla="*/ 90415 w 481092"/>
                  <a:gd name="connsiteY1" fmla="*/ 237580 h 278783"/>
                  <a:gd name="connsiteX2" fmla="*/ 21792 w 481092"/>
                  <a:gd name="connsiteY2" fmla="*/ 0 h 278783"/>
                  <a:gd name="connsiteX3" fmla="*/ 481092 w 481092"/>
                  <a:gd name="connsiteY3" fmla="*/ 253439 h 27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092" h="278783">
                    <a:moveTo>
                      <a:pt x="481092" y="253439"/>
                    </a:moveTo>
                    <a:cubicBezTo>
                      <a:pt x="481092" y="253439"/>
                      <a:pt x="239591" y="319897"/>
                      <a:pt x="90415" y="237580"/>
                    </a:cubicBezTo>
                    <a:cubicBezTo>
                      <a:pt x="5862" y="190924"/>
                      <a:pt x="-24864" y="84553"/>
                      <a:pt x="21792" y="0"/>
                    </a:cubicBezTo>
                    <a:lnTo>
                      <a:pt x="481092" y="25343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80BC998-087F-4226-BE58-8F64578AC1E2}"/>
                  </a:ext>
                </a:extLst>
              </p:cNvPr>
              <p:cNvSpPr/>
              <p:nvPr/>
            </p:nvSpPr>
            <p:spPr>
              <a:xfrm>
                <a:off x="6328834" y="2428763"/>
                <a:ext cx="1783317" cy="2144678"/>
              </a:xfrm>
              <a:custGeom>
                <a:avLst/>
                <a:gdLst>
                  <a:gd name="connsiteX0" fmla="*/ 789322 w 1783317"/>
                  <a:gd name="connsiteY0" fmla="*/ 6384 h 2144678"/>
                  <a:gd name="connsiteX1" fmla="*/ 411397 w 1783317"/>
                  <a:gd name="connsiteY1" fmla="*/ 244457 h 2144678"/>
                  <a:gd name="connsiteX2" fmla="*/ 603163 w 1783317"/>
                  <a:gd name="connsiteY2" fmla="*/ 1110272 h 2144678"/>
                  <a:gd name="connsiteX3" fmla="*/ 608664 w 1783317"/>
                  <a:gd name="connsiteY3" fmla="*/ 1156870 h 2144678"/>
                  <a:gd name="connsiteX4" fmla="*/ 608571 w 1783317"/>
                  <a:gd name="connsiteY4" fmla="*/ 1156949 h 2144678"/>
                  <a:gd name="connsiteX5" fmla="*/ 10482 w 1783317"/>
                  <a:gd name="connsiteY5" fmla="*/ 986914 h 2144678"/>
                  <a:gd name="connsiteX6" fmla="*/ 198534 w 1783317"/>
                  <a:gd name="connsiteY6" fmla="*/ 1324370 h 2144678"/>
                  <a:gd name="connsiteX7" fmla="*/ 629702 w 1783317"/>
                  <a:gd name="connsiteY7" fmla="*/ 1283301 h 2144678"/>
                  <a:gd name="connsiteX8" fmla="*/ 896493 w 1783317"/>
                  <a:gd name="connsiteY8" fmla="*/ 1884018 h 2144678"/>
                  <a:gd name="connsiteX9" fmla="*/ 907487 w 1783317"/>
                  <a:gd name="connsiteY9" fmla="*/ 1939747 h 2144678"/>
                  <a:gd name="connsiteX10" fmla="*/ 1000606 w 1783317"/>
                  <a:gd name="connsiteY10" fmla="*/ 1979216 h 2144678"/>
                  <a:gd name="connsiteX11" fmla="*/ 1016294 w 1783317"/>
                  <a:gd name="connsiteY11" fmla="*/ 1989975 h 2144678"/>
                  <a:gd name="connsiteX12" fmla="*/ 1089567 w 1783317"/>
                  <a:gd name="connsiteY12" fmla="*/ 2061005 h 2144678"/>
                  <a:gd name="connsiteX13" fmla="*/ 1285284 w 1783317"/>
                  <a:gd name="connsiteY13" fmla="*/ 2143001 h 2144678"/>
                  <a:gd name="connsiteX14" fmla="*/ 1469072 w 1783317"/>
                  <a:gd name="connsiteY14" fmla="*/ 2011249 h 2144678"/>
                  <a:gd name="connsiteX15" fmla="*/ 1517220 w 1783317"/>
                  <a:gd name="connsiteY15" fmla="*/ 1954649 h 2144678"/>
                  <a:gd name="connsiteX16" fmla="*/ 1783318 w 1783317"/>
                  <a:gd name="connsiteY16" fmla="*/ 1357181 h 2144678"/>
                  <a:gd name="connsiteX17" fmla="*/ 789322 w 1783317"/>
                  <a:gd name="connsiteY17" fmla="*/ 6384 h 214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83317" h="2144678">
                    <a:moveTo>
                      <a:pt x="789322" y="6384"/>
                    </a:moveTo>
                    <a:cubicBezTo>
                      <a:pt x="581089" y="-27256"/>
                      <a:pt x="393080" y="74964"/>
                      <a:pt x="411397" y="244457"/>
                    </a:cubicBezTo>
                    <a:cubicBezTo>
                      <a:pt x="528311" y="541658"/>
                      <a:pt x="544342" y="745612"/>
                      <a:pt x="603163" y="1110272"/>
                    </a:cubicBezTo>
                    <a:cubicBezTo>
                      <a:pt x="604749" y="1125738"/>
                      <a:pt x="606635" y="1141290"/>
                      <a:pt x="608664" y="1156870"/>
                    </a:cubicBezTo>
                    <a:cubicBezTo>
                      <a:pt x="608671" y="1156921"/>
                      <a:pt x="608621" y="1156963"/>
                      <a:pt x="608571" y="1156949"/>
                    </a:cubicBezTo>
                    <a:lnTo>
                      <a:pt x="10482" y="986914"/>
                    </a:lnTo>
                    <a:cubicBezTo>
                      <a:pt x="-30773" y="1132032"/>
                      <a:pt x="53423" y="1283115"/>
                      <a:pt x="198534" y="1324370"/>
                    </a:cubicBezTo>
                    <a:cubicBezTo>
                      <a:pt x="339602" y="1364475"/>
                      <a:pt x="507423" y="1325970"/>
                      <a:pt x="629702" y="1283301"/>
                    </a:cubicBezTo>
                    <a:cubicBezTo>
                      <a:pt x="676094" y="1511651"/>
                      <a:pt x="767405" y="1736421"/>
                      <a:pt x="896493" y="1884018"/>
                    </a:cubicBezTo>
                    <a:cubicBezTo>
                      <a:pt x="893771" y="1902650"/>
                      <a:pt x="897136" y="1922288"/>
                      <a:pt x="907487" y="1939747"/>
                    </a:cubicBezTo>
                    <a:cubicBezTo>
                      <a:pt x="927004" y="1972673"/>
                      <a:pt x="965230" y="1987667"/>
                      <a:pt x="1000606" y="1979216"/>
                    </a:cubicBezTo>
                    <a:cubicBezTo>
                      <a:pt x="1005806" y="1982888"/>
                      <a:pt x="1011014" y="1986524"/>
                      <a:pt x="1016294" y="1989975"/>
                    </a:cubicBezTo>
                    <a:cubicBezTo>
                      <a:pt x="1045054" y="2008770"/>
                      <a:pt x="1070950" y="2032130"/>
                      <a:pt x="1089567" y="2061005"/>
                    </a:cubicBezTo>
                    <a:cubicBezTo>
                      <a:pt x="1120978" y="2109726"/>
                      <a:pt x="1199088" y="2153931"/>
                      <a:pt x="1285284" y="2143001"/>
                    </a:cubicBezTo>
                    <a:cubicBezTo>
                      <a:pt x="1372409" y="2131957"/>
                      <a:pt x="1440497" y="2063105"/>
                      <a:pt x="1469072" y="2011249"/>
                    </a:cubicBezTo>
                    <a:cubicBezTo>
                      <a:pt x="1481173" y="1989289"/>
                      <a:pt x="1497296" y="1969858"/>
                      <a:pt x="1517220" y="1954649"/>
                    </a:cubicBezTo>
                    <a:cubicBezTo>
                      <a:pt x="1680076" y="1830347"/>
                      <a:pt x="1764108" y="1606184"/>
                      <a:pt x="1783318" y="1357181"/>
                    </a:cubicBezTo>
                    <a:cubicBezTo>
                      <a:pt x="1722774" y="833151"/>
                      <a:pt x="1284620" y="86394"/>
                      <a:pt x="789322" y="6384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604ECE5-897F-462F-B773-763DFD424317}"/>
                  </a:ext>
                </a:extLst>
              </p:cNvPr>
              <p:cNvSpPr/>
              <p:nvPr/>
            </p:nvSpPr>
            <p:spPr>
              <a:xfrm>
                <a:off x="4475025" y="1550564"/>
                <a:ext cx="3641490" cy="2235163"/>
              </a:xfrm>
              <a:custGeom>
                <a:avLst/>
                <a:gdLst>
                  <a:gd name="connsiteX0" fmla="*/ 3639619 w 3641490"/>
                  <a:gd name="connsiteY0" fmla="*/ 2044242 h 2235163"/>
                  <a:gd name="connsiteX1" fmla="*/ 3376015 w 3641490"/>
                  <a:gd name="connsiteY1" fmla="*/ 1186170 h 2235163"/>
                  <a:gd name="connsiteX2" fmla="*/ 691644 w 3641490"/>
                  <a:gd name="connsiteY2" fmla="*/ 110586 h 2235163"/>
                  <a:gd name="connsiteX3" fmla="*/ 0 w 3641490"/>
                  <a:gd name="connsiteY3" fmla="*/ 110664 h 2235163"/>
                  <a:gd name="connsiteX4" fmla="*/ 289901 w 3641490"/>
                  <a:gd name="connsiteY4" fmla="*/ 418974 h 2235163"/>
                  <a:gd name="connsiteX5" fmla="*/ 525880 w 3641490"/>
                  <a:gd name="connsiteY5" fmla="*/ 377455 h 2235163"/>
                  <a:gd name="connsiteX6" fmla="*/ 525966 w 3641490"/>
                  <a:gd name="connsiteY6" fmla="*/ 377555 h 2235163"/>
                  <a:gd name="connsiteX7" fmla="*/ 450971 w 3641490"/>
                  <a:gd name="connsiteY7" fmla="*/ 579630 h 2235163"/>
                  <a:gd name="connsiteX8" fmla="*/ 752216 w 3641490"/>
                  <a:gd name="connsiteY8" fmla="*/ 877103 h 2235163"/>
                  <a:gd name="connsiteX9" fmla="*/ 769068 w 3641490"/>
                  <a:gd name="connsiteY9" fmla="*/ 120151 h 2235163"/>
                  <a:gd name="connsiteX10" fmla="*/ 769146 w 3641490"/>
                  <a:gd name="connsiteY10" fmla="*/ 120080 h 2235163"/>
                  <a:gd name="connsiteX11" fmla="*/ 2239852 w 3641490"/>
                  <a:gd name="connsiteY11" fmla="*/ 1060505 h 2235163"/>
                  <a:gd name="connsiteX12" fmla="*/ 2265198 w 3641490"/>
                  <a:gd name="connsiteY12" fmla="*/ 1122655 h 2235163"/>
                  <a:gd name="connsiteX13" fmla="*/ 2546390 w 3641490"/>
                  <a:gd name="connsiteY13" fmla="*/ 1206794 h 2235163"/>
                  <a:gd name="connsiteX14" fmla="*/ 3637012 w 3641490"/>
                  <a:gd name="connsiteY14" fmla="*/ 2235123 h 2235163"/>
                  <a:gd name="connsiteX15" fmla="*/ 3637148 w 3641490"/>
                  <a:gd name="connsiteY15" fmla="*/ 2235101 h 2235163"/>
                  <a:gd name="connsiteX16" fmla="*/ 3639619 w 3641490"/>
                  <a:gd name="connsiteY16" fmla="*/ 2044242 h 223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490" h="2235163">
                    <a:moveTo>
                      <a:pt x="3639619" y="2044242"/>
                    </a:moveTo>
                    <a:cubicBezTo>
                      <a:pt x="3624632" y="1736675"/>
                      <a:pt x="3502952" y="1421607"/>
                      <a:pt x="3376015" y="1186170"/>
                    </a:cubicBezTo>
                    <a:cubicBezTo>
                      <a:pt x="2850035" y="210520"/>
                      <a:pt x="1709414" y="-221413"/>
                      <a:pt x="691644" y="110586"/>
                    </a:cubicBezTo>
                    <a:lnTo>
                      <a:pt x="0" y="110664"/>
                    </a:lnTo>
                    <a:cubicBezTo>
                      <a:pt x="0" y="110664"/>
                      <a:pt x="78767" y="393971"/>
                      <a:pt x="289901" y="418974"/>
                    </a:cubicBezTo>
                    <a:cubicBezTo>
                      <a:pt x="382712" y="429962"/>
                      <a:pt x="461086" y="410795"/>
                      <a:pt x="525880" y="377455"/>
                    </a:cubicBezTo>
                    <a:cubicBezTo>
                      <a:pt x="526001" y="377391"/>
                      <a:pt x="526044" y="377433"/>
                      <a:pt x="525966" y="377555"/>
                    </a:cubicBezTo>
                    <a:cubicBezTo>
                      <a:pt x="483639" y="443342"/>
                      <a:pt x="452435" y="513743"/>
                      <a:pt x="450971" y="579630"/>
                    </a:cubicBezTo>
                    <a:cubicBezTo>
                      <a:pt x="446242" y="792064"/>
                      <a:pt x="752216" y="877103"/>
                      <a:pt x="752216" y="877103"/>
                    </a:cubicBezTo>
                    <a:lnTo>
                      <a:pt x="769068" y="120151"/>
                    </a:lnTo>
                    <a:cubicBezTo>
                      <a:pt x="769068" y="120108"/>
                      <a:pt x="769103" y="120080"/>
                      <a:pt x="769146" y="120080"/>
                    </a:cubicBezTo>
                    <a:cubicBezTo>
                      <a:pt x="1373157" y="154670"/>
                      <a:pt x="1989320" y="467102"/>
                      <a:pt x="2239852" y="1060505"/>
                    </a:cubicBezTo>
                    <a:cubicBezTo>
                      <a:pt x="2248803" y="1081714"/>
                      <a:pt x="2257232" y="1102396"/>
                      <a:pt x="2265198" y="1122655"/>
                    </a:cubicBezTo>
                    <a:cubicBezTo>
                      <a:pt x="2359552" y="1143408"/>
                      <a:pt x="2453507" y="1171276"/>
                      <a:pt x="2546390" y="1206794"/>
                    </a:cubicBezTo>
                    <a:cubicBezTo>
                      <a:pt x="3049217" y="1399090"/>
                      <a:pt x="3427828" y="1776708"/>
                      <a:pt x="3637012" y="2235123"/>
                    </a:cubicBezTo>
                    <a:cubicBezTo>
                      <a:pt x="3637040" y="2235187"/>
                      <a:pt x="3637141" y="2235173"/>
                      <a:pt x="3637148" y="2235101"/>
                    </a:cubicBezTo>
                    <a:cubicBezTo>
                      <a:pt x="3641963" y="2172636"/>
                      <a:pt x="3642755" y="2108643"/>
                      <a:pt x="3639619" y="204424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8C1416F6-D302-4636-B124-FB975F61CB9A}"/>
                  </a:ext>
                </a:extLst>
              </p:cNvPr>
              <p:cNvSpPr/>
              <p:nvPr/>
            </p:nvSpPr>
            <p:spPr>
              <a:xfrm>
                <a:off x="7586025" y="4233610"/>
                <a:ext cx="174765" cy="144801"/>
              </a:xfrm>
              <a:custGeom>
                <a:avLst/>
                <a:gdLst>
                  <a:gd name="connsiteX0" fmla="*/ 81564 w 174765"/>
                  <a:gd name="connsiteY0" fmla="*/ 144801 h 144801"/>
                  <a:gd name="connsiteX1" fmla="*/ 1125 w 174765"/>
                  <a:gd name="connsiteY1" fmla="*/ 99096 h 144801"/>
                  <a:gd name="connsiteX2" fmla="*/ 3954 w 174765"/>
                  <a:gd name="connsiteY2" fmla="*/ 88037 h 144801"/>
                  <a:gd name="connsiteX3" fmla="*/ 15013 w 174765"/>
                  <a:gd name="connsiteY3" fmla="*/ 90866 h 144801"/>
                  <a:gd name="connsiteX4" fmla="*/ 120769 w 174765"/>
                  <a:gd name="connsiteY4" fmla="*/ 117905 h 144801"/>
                  <a:gd name="connsiteX5" fmla="*/ 157324 w 174765"/>
                  <a:gd name="connsiteY5" fmla="*/ 34631 h 144801"/>
                  <a:gd name="connsiteX6" fmla="*/ 147608 w 174765"/>
                  <a:gd name="connsiteY6" fmla="*/ 11828 h 144801"/>
                  <a:gd name="connsiteX7" fmla="*/ 150630 w 174765"/>
                  <a:gd name="connsiteY7" fmla="*/ 1119 h 144801"/>
                  <a:gd name="connsiteX8" fmla="*/ 161689 w 174765"/>
                  <a:gd name="connsiteY8" fmla="*/ 3948 h 144801"/>
                  <a:gd name="connsiteX9" fmla="*/ 171819 w 174765"/>
                  <a:gd name="connsiteY9" fmla="*/ 74643 h 144801"/>
                  <a:gd name="connsiteX10" fmla="*/ 128999 w 174765"/>
                  <a:gd name="connsiteY10" fmla="*/ 131793 h 144801"/>
                  <a:gd name="connsiteX11" fmla="*/ 81564 w 174765"/>
                  <a:gd name="connsiteY11" fmla="*/ 144801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765" h="144801">
                    <a:moveTo>
                      <a:pt x="81564" y="144801"/>
                    </a:moveTo>
                    <a:cubicBezTo>
                      <a:pt x="49653" y="144801"/>
                      <a:pt x="18542" y="128464"/>
                      <a:pt x="1125" y="99096"/>
                    </a:cubicBezTo>
                    <a:cubicBezTo>
                      <a:pt x="-1139" y="95260"/>
                      <a:pt x="118" y="90316"/>
                      <a:pt x="3954" y="88037"/>
                    </a:cubicBezTo>
                    <a:cubicBezTo>
                      <a:pt x="7777" y="85787"/>
                      <a:pt x="12734" y="87030"/>
                      <a:pt x="15013" y="90866"/>
                    </a:cubicBezTo>
                    <a:cubicBezTo>
                      <a:pt x="36709" y="127464"/>
                      <a:pt x="84136" y="139601"/>
                      <a:pt x="120769" y="117905"/>
                    </a:cubicBezTo>
                    <a:cubicBezTo>
                      <a:pt x="148423" y="101503"/>
                      <a:pt x="163546" y="69849"/>
                      <a:pt x="157324" y="34631"/>
                    </a:cubicBezTo>
                    <a:cubicBezTo>
                      <a:pt x="155873" y="26415"/>
                      <a:pt x="151501" y="19207"/>
                      <a:pt x="147608" y="11828"/>
                    </a:cubicBezTo>
                    <a:cubicBezTo>
                      <a:pt x="145615" y="8042"/>
                      <a:pt x="146915" y="3327"/>
                      <a:pt x="150630" y="1119"/>
                    </a:cubicBezTo>
                    <a:cubicBezTo>
                      <a:pt x="154459" y="-1131"/>
                      <a:pt x="159410" y="112"/>
                      <a:pt x="161689" y="3948"/>
                    </a:cubicBezTo>
                    <a:cubicBezTo>
                      <a:pt x="174397" y="25393"/>
                      <a:pt x="177990" y="50497"/>
                      <a:pt x="171819" y="74643"/>
                    </a:cubicBezTo>
                    <a:cubicBezTo>
                      <a:pt x="165646" y="98789"/>
                      <a:pt x="150437" y="119084"/>
                      <a:pt x="128999" y="131793"/>
                    </a:cubicBezTo>
                    <a:cubicBezTo>
                      <a:pt x="114104" y="140601"/>
                      <a:pt x="97730" y="144801"/>
                      <a:pt x="81564" y="144801"/>
                    </a:cubicBezTo>
                    <a:close/>
                  </a:path>
                </a:pathLst>
              </a:custGeom>
              <a:solidFill>
                <a:srgbClr val="D1D1D1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0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6980958" y="2260293"/>
                <a:ext cx="710862" cy="605491"/>
                <a:chOff x="6980958" y="2260293"/>
                <a:chExt cx="710862" cy="605491"/>
              </a:xfrm>
              <a:solidFill>
                <a:srgbClr val="E5E5E5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121B1B2C-06B4-4889-8FF8-77D7548F81CD}"/>
                    </a:ext>
                  </a:extLst>
                </p:cNvPr>
                <p:cNvSpPr/>
                <p:nvPr/>
              </p:nvSpPr>
              <p:spPr>
                <a:xfrm rot="-3086103">
                  <a:off x="7269044" y="2294728"/>
                  <a:ext cx="169920" cy="169920"/>
                </a:xfrm>
                <a:custGeom>
                  <a:avLst/>
                  <a:gdLst>
                    <a:gd name="connsiteX0" fmla="*/ 169921 w 169920"/>
                    <a:gd name="connsiteY0" fmla="*/ 84960 h 169920"/>
                    <a:gd name="connsiteX1" fmla="*/ 84960 w 169920"/>
                    <a:gd name="connsiteY1" fmla="*/ 169921 h 169920"/>
                    <a:gd name="connsiteX2" fmla="*/ 0 w 169920"/>
                    <a:gd name="connsiteY2" fmla="*/ 84960 h 169920"/>
                    <a:gd name="connsiteX3" fmla="*/ 84960 w 169920"/>
                    <a:gd name="connsiteY3" fmla="*/ 0 h 169920"/>
                    <a:gd name="connsiteX4" fmla="*/ 169921 w 169920"/>
                    <a:gd name="connsiteY4" fmla="*/ 84960 h 169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920" h="169920">
                      <a:moveTo>
                        <a:pt x="169921" y="84960"/>
                      </a:moveTo>
                      <a:cubicBezTo>
                        <a:pt x="169921" y="131883"/>
                        <a:pt x="131883" y="169921"/>
                        <a:pt x="84960" y="169921"/>
                      </a:cubicBezTo>
                      <a:cubicBezTo>
                        <a:pt x="38038" y="169921"/>
                        <a:pt x="0" y="131883"/>
                        <a:pt x="0" y="84960"/>
                      </a:cubicBezTo>
                      <a:cubicBezTo>
                        <a:pt x="0" y="38038"/>
                        <a:pt x="38038" y="0"/>
                        <a:pt x="84960" y="0"/>
                      </a:cubicBezTo>
                      <a:cubicBezTo>
                        <a:pt x="131883" y="0"/>
                        <a:pt x="169921" y="38038"/>
                        <a:pt x="169921" y="84960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4D7FB289-2808-488C-9AD7-DC80A57F93B9}"/>
                    </a:ext>
                  </a:extLst>
                </p:cNvPr>
                <p:cNvSpPr/>
                <p:nvPr/>
              </p:nvSpPr>
              <p:spPr>
                <a:xfrm rot="-3103229">
                  <a:off x="7547910" y="2721874"/>
                  <a:ext cx="119700" cy="119700"/>
                </a:xfrm>
                <a:custGeom>
                  <a:avLst/>
                  <a:gdLst>
                    <a:gd name="connsiteX0" fmla="*/ 119701 w 119700"/>
                    <a:gd name="connsiteY0" fmla="*/ 59850 h 119700"/>
                    <a:gd name="connsiteX1" fmla="*/ 59851 w 119700"/>
                    <a:gd name="connsiteY1" fmla="*/ 119701 h 119700"/>
                    <a:gd name="connsiteX2" fmla="*/ 0 w 119700"/>
                    <a:gd name="connsiteY2" fmla="*/ 59850 h 119700"/>
                    <a:gd name="connsiteX3" fmla="*/ 59851 w 119700"/>
                    <a:gd name="connsiteY3" fmla="*/ 0 h 119700"/>
                    <a:gd name="connsiteX4" fmla="*/ 119701 w 119700"/>
                    <a:gd name="connsiteY4" fmla="*/ 59850 h 11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700" h="119700">
                      <a:moveTo>
                        <a:pt x="119701" y="59850"/>
                      </a:moveTo>
                      <a:cubicBezTo>
                        <a:pt x="119701" y="92905"/>
                        <a:pt x="92905" y="119701"/>
                        <a:pt x="59851" y="119701"/>
                      </a:cubicBezTo>
                      <a:cubicBezTo>
                        <a:pt x="26796" y="119701"/>
                        <a:pt x="0" y="92905"/>
                        <a:pt x="0" y="59850"/>
                      </a:cubicBezTo>
                      <a:cubicBezTo>
                        <a:pt x="0" y="26796"/>
                        <a:pt x="26796" y="0"/>
                        <a:pt x="59851" y="0"/>
                      </a:cubicBezTo>
                      <a:cubicBezTo>
                        <a:pt x="92905" y="0"/>
                        <a:pt x="119701" y="26796"/>
                        <a:pt x="119701" y="59850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0E8CF6A4-AEF2-4BC0-931B-3E92303B494E}"/>
                    </a:ext>
                  </a:extLst>
                </p:cNvPr>
                <p:cNvSpPr/>
                <p:nvPr/>
              </p:nvSpPr>
              <p:spPr>
                <a:xfrm rot="-2964482">
                  <a:off x="6998144" y="2278714"/>
                  <a:ext cx="83828" cy="83828"/>
                </a:xfrm>
                <a:custGeom>
                  <a:avLst/>
                  <a:gdLst>
                    <a:gd name="connsiteX0" fmla="*/ 83829 w 83828"/>
                    <a:gd name="connsiteY0" fmla="*/ 41915 h 83828"/>
                    <a:gd name="connsiteX1" fmla="*/ 41914 w 83828"/>
                    <a:gd name="connsiteY1" fmla="*/ 83829 h 83828"/>
                    <a:gd name="connsiteX2" fmla="*/ 0 w 83828"/>
                    <a:gd name="connsiteY2" fmla="*/ 41915 h 83828"/>
                    <a:gd name="connsiteX3" fmla="*/ 41914 w 83828"/>
                    <a:gd name="connsiteY3" fmla="*/ 0 h 83828"/>
                    <a:gd name="connsiteX4" fmla="*/ 83829 w 83828"/>
                    <a:gd name="connsiteY4" fmla="*/ 41915 h 83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28" h="83828">
                      <a:moveTo>
                        <a:pt x="83829" y="41915"/>
                      </a:moveTo>
                      <a:cubicBezTo>
                        <a:pt x="83829" y="65063"/>
                        <a:pt x="65063" y="83829"/>
                        <a:pt x="41914" y="83829"/>
                      </a:cubicBezTo>
                      <a:cubicBezTo>
                        <a:pt x="18766" y="83829"/>
                        <a:pt x="0" y="65063"/>
                        <a:pt x="0" y="41915"/>
                      </a:cubicBezTo>
                      <a:cubicBezTo>
                        <a:pt x="0" y="18766"/>
                        <a:pt x="18766" y="0"/>
                        <a:pt x="41914" y="0"/>
                      </a:cubicBezTo>
                      <a:cubicBezTo>
                        <a:pt x="65063" y="0"/>
                        <a:pt x="83829" y="18766"/>
                        <a:pt x="83829" y="41915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4DA5714F-FD0E-4565-B8F6-4CCA93EDEE78}"/>
                    </a:ext>
                  </a:extLst>
                </p:cNvPr>
                <p:cNvSpPr/>
                <p:nvPr/>
              </p:nvSpPr>
              <p:spPr>
                <a:xfrm rot="-2950350">
                  <a:off x="7396207" y="2542313"/>
                  <a:ext cx="79326" cy="79326"/>
                </a:xfrm>
                <a:custGeom>
                  <a:avLst/>
                  <a:gdLst>
                    <a:gd name="connsiteX0" fmla="*/ 79326 w 79326"/>
                    <a:gd name="connsiteY0" fmla="*/ 39663 h 79326"/>
                    <a:gd name="connsiteX1" fmla="*/ 39663 w 79326"/>
                    <a:gd name="connsiteY1" fmla="*/ 79326 h 79326"/>
                    <a:gd name="connsiteX2" fmla="*/ 0 w 79326"/>
                    <a:gd name="connsiteY2" fmla="*/ 39663 h 79326"/>
                    <a:gd name="connsiteX3" fmla="*/ 39663 w 79326"/>
                    <a:gd name="connsiteY3" fmla="*/ 0 h 79326"/>
                    <a:gd name="connsiteX4" fmla="*/ 79326 w 79326"/>
                    <a:gd name="connsiteY4" fmla="*/ 39663 h 79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326" h="79326">
                      <a:moveTo>
                        <a:pt x="79326" y="39663"/>
                      </a:moveTo>
                      <a:cubicBezTo>
                        <a:pt x="79326" y="61568"/>
                        <a:pt x="61568" y="79326"/>
                        <a:pt x="39663" y="79326"/>
                      </a:cubicBezTo>
                      <a:cubicBezTo>
                        <a:pt x="17758" y="79326"/>
                        <a:pt x="0" y="61568"/>
                        <a:pt x="0" y="39663"/>
                      </a:cubicBezTo>
                      <a:cubicBezTo>
                        <a:pt x="0" y="17758"/>
                        <a:pt x="17758" y="0"/>
                        <a:pt x="39663" y="0"/>
                      </a:cubicBezTo>
                      <a:cubicBezTo>
                        <a:pt x="61568" y="0"/>
                        <a:pt x="79326" y="17758"/>
                        <a:pt x="79326" y="3966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" name="그래픽 2" descr="서로를 도는 비단 잉어 2마리">
                <a:extLst>
                  <a:ext uri="{FF2B5EF4-FFF2-40B4-BE49-F238E27FC236}">
                    <a16:creationId xmlns:a16="http://schemas.microsoft.com/office/drawing/2014/main" id="{2D6A1FE5-09AD-421C-B02D-E471983233C7}"/>
                  </a:ext>
                </a:extLst>
              </p:cNvPr>
              <p:cNvGrpSpPr/>
              <p:nvPr/>
            </p:nvGrpSpPr>
            <p:grpSpPr>
              <a:xfrm>
                <a:off x="7095266" y="3167266"/>
                <a:ext cx="423147" cy="636284"/>
                <a:chOff x="7095266" y="3167266"/>
                <a:chExt cx="423147" cy="636284"/>
              </a:xfrm>
              <a:solidFill>
                <a:srgbClr val="505050"/>
              </a:solidFill>
            </p:grpSpPr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E478881-80CF-49FC-A856-43CBDD9CE9D5}"/>
                    </a:ext>
                  </a:extLst>
                </p:cNvPr>
                <p:cNvSpPr/>
                <p:nvPr/>
              </p:nvSpPr>
              <p:spPr>
                <a:xfrm>
                  <a:off x="7095266" y="3276704"/>
                  <a:ext cx="107865" cy="107658"/>
                </a:xfrm>
                <a:custGeom>
                  <a:avLst/>
                  <a:gdLst>
                    <a:gd name="connsiteX0" fmla="*/ 17289 w 107865"/>
                    <a:gd name="connsiteY0" fmla="*/ 93209 h 107658"/>
                    <a:gd name="connsiteX1" fmla="*/ 31441 w 107865"/>
                    <a:gd name="connsiteY1" fmla="*/ 4891 h 107658"/>
                    <a:gd name="connsiteX2" fmla="*/ 90577 w 107865"/>
                    <a:gd name="connsiteY2" fmla="*/ 14450 h 107658"/>
                    <a:gd name="connsiteX3" fmla="*/ 76425 w 107865"/>
                    <a:gd name="connsiteY3" fmla="*/ 102768 h 107658"/>
                    <a:gd name="connsiteX4" fmla="*/ 17289 w 107865"/>
                    <a:gd name="connsiteY4" fmla="*/ 93209 h 107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865" h="107658">
                      <a:moveTo>
                        <a:pt x="17289" y="93209"/>
                      </a:moveTo>
                      <a:cubicBezTo>
                        <a:pt x="-10865" y="66685"/>
                        <a:pt x="-3571" y="21193"/>
                        <a:pt x="31441" y="4891"/>
                      </a:cubicBezTo>
                      <a:cubicBezTo>
                        <a:pt x="51008" y="-4224"/>
                        <a:pt x="74860" y="-352"/>
                        <a:pt x="90577" y="14450"/>
                      </a:cubicBezTo>
                      <a:cubicBezTo>
                        <a:pt x="118730" y="40974"/>
                        <a:pt x="111436" y="86466"/>
                        <a:pt x="76425" y="102768"/>
                      </a:cubicBezTo>
                      <a:cubicBezTo>
                        <a:pt x="56858" y="111883"/>
                        <a:pt x="33005" y="108011"/>
                        <a:pt x="17289" y="93209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BEC85C8E-9007-46CD-9F09-79113F42F075}"/>
                    </a:ext>
                  </a:extLst>
                </p:cNvPr>
                <p:cNvSpPr/>
                <p:nvPr/>
              </p:nvSpPr>
              <p:spPr>
                <a:xfrm>
                  <a:off x="7247607" y="3565233"/>
                  <a:ext cx="107865" cy="107658"/>
                </a:xfrm>
                <a:custGeom>
                  <a:avLst/>
                  <a:gdLst>
                    <a:gd name="connsiteX0" fmla="*/ 17289 w 107865"/>
                    <a:gd name="connsiteY0" fmla="*/ 93209 h 107658"/>
                    <a:gd name="connsiteX1" fmla="*/ 31441 w 107865"/>
                    <a:gd name="connsiteY1" fmla="*/ 4891 h 107658"/>
                    <a:gd name="connsiteX2" fmla="*/ 90576 w 107865"/>
                    <a:gd name="connsiteY2" fmla="*/ 14449 h 107658"/>
                    <a:gd name="connsiteX3" fmla="*/ 76425 w 107865"/>
                    <a:gd name="connsiteY3" fmla="*/ 102768 h 107658"/>
                    <a:gd name="connsiteX4" fmla="*/ 17289 w 107865"/>
                    <a:gd name="connsiteY4" fmla="*/ 93209 h 107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865" h="107658">
                      <a:moveTo>
                        <a:pt x="17289" y="93209"/>
                      </a:moveTo>
                      <a:cubicBezTo>
                        <a:pt x="-10865" y="66685"/>
                        <a:pt x="-3571" y="21193"/>
                        <a:pt x="31441" y="4891"/>
                      </a:cubicBezTo>
                      <a:cubicBezTo>
                        <a:pt x="51007" y="-4224"/>
                        <a:pt x="74860" y="-352"/>
                        <a:pt x="90576" y="14449"/>
                      </a:cubicBezTo>
                      <a:cubicBezTo>
                        <a:pt x="118730" y="40974"/>
                        <a:pt x="111436" y="86466"/>
                        <a:pt x="76425" y="102768"/>
                      </a:cubicBezTo>
                      <a:cubicBezTo>
                        <a:pt x="56858" y="111883"/>
                        <a:pt x="33005" y="108011"/>
                        <a:pt x="17289" y="93209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79415D3A-8405-4DFC-A850-EC5D106E1C2B}"/>
                    </a:ext>
                  </a:extLst>
                </p:cNvPr>
                <p:cNvSpPr/>
                <p:nvPr/>
              </p:nvSpPr>
              <p:spPr>
                <a:xfrm>
                  <a:off x="7410548" y="3695892"/>
                  <a:ext cx="107865" cy="107658"/>
                </a:xfrm>
                <a:custGeom>
                  <a:avLst/>
                  <a:gdLst>
                    <a:gd name="connsiteX0" fmla="*/ 17289 w 107865"/>
                    <a:gd name="connsiteY0" fmla="*/ 93210 h 107658"/>
                    <a:gd name="connsiteX1" fmla="*/ 31441 w 107865"/>
                    <a:gd name="connsiteY1" fmla="*/ 4891 h 107658"/>
                    <a:gd name="connsiteX2" fmla="*/ 90577 w 107865"/>
                    <a:gd name="connsiteY2" fmla="*/ 14450 h 107658"/>
                    <a:gd name="connsiteX3" fmla="*/ 76425 w 107865"/>
                    <a:gd name="connsiteY3" fmla="*/ 102768 h 107658"/>
                    <a:gd name="connsiteX4" fmla="*/ 17289 w 107865"/>
                    <a:gd name="connsiteY4" fmla="*/ 93210 h 107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865" h="107658">
                      <a:moveTo>
                        <a:pt x="17289" y="93210"/>
                      </a:moveTo>
                      <a:cubicBezTo>
                        <a:pt x="-10865" y="66685"/>
                        <a:pt x="-3571" y="21194"/>
                        <a:pt x="31441" y="4891"/>
                      </a:cubicBezTo>
                      <a:cubicBezTo>
                        <a:pt x="51007" y="-4224"/>
                        <a:pt x="74860" y="-352"/>
                        <a:pt x="90577" y="14450"/>
                      </a:cubicBezTo>
                      <a:cubicBezTo>
                        <a:pt x="118730" y="40975"/>
                        <a:pt x="111436" y="86466"/>
                        <a:pt x="76425" y="102768"/>
                      </a:cubicBezTo>
                      <a:cubicBezTo>
                        <a:pt x="56858" y="111883"/>
                        <a:pt x="33005" y="108011"/>
                        <a:pt x="17289" y="9321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87173275-5A72-490D-94C0-446DFC1587F4}"/>
                    </a:ext>
                  </a:extLst>
                </p:cNvPr>
                <p:cNvSpPr/>
                <p:nvPr/>
              </p:nvSpPr>
              <p:spPr>
                <a:xfrm>
                  <a:off x="7247650" y="3371964"/>
                  <a:ext cx="123267" cy="122949"/>
                </a:xfrm>
                <a:custGeom>
                  <a:avLst/>
                  <a:gdLst>
                    <a:gd name="connsiteX0" fmla="*/ 18575 w 123267"/>
                    <a:gd name="connsiteY0" fmla="*/ 105335 h 122949"/>
                    <a:gd name="connsiteX1" fmla="*/ 34441 w 123267"/>
                    <a:gd name="connsiteY1" fmla="*/ 6258 h 122949"/>
                    <a:gd name="connsiteX2" fmla="*/ 104693 w 123267"/>
                    <a:gd name="connsiteY2" fmla="*/ 17617 h 122949"/>
                    <a:gd name="connsiteX3" fmla="*/ 88827 w 123267"/>
                    <a:gd name="connsiteY3" fmla="*/ 116693 h 122949"/>
                    <a:gd name="connsiteX4" fmla="*/ 18575 w 123267"/>
                    <a:gd name="connsiteY4" fmla="*/ 105335 h 122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67" h="122949">
                      <a:moveTo>
                        <a:pt x="18575" y="105335"/>
                      </a:moveTo>
                      <a:cubicBezTo>
                        <a:pt x="-11815" y="75259"/>
                        <a:pt x="-3792" y="25225"/>
                        <a:pt x="34441" y="6258"/>
                      </a:cubicBezTo>
                      <a:cubicBezTo>
                        <a:pt x="57608" y="-5236"/>
                        <a:pt x="86312" y="-579"/>
                        <a:pt x="104693" y="17617"/>
                      </a:cubicBezTo>
                      <a:cubicBezTo>
                        <a:pt x="135082" y="47692"/>
                        <a:pt x="127060" y="97727"/>
                        <a:pt x="88827" y="116693"/>
                      </a:cubicBezTo>
                      <a:cubicBezTo>
                        <a:pt x="65659" y="128187"/>
                        <a:pt x="36955" y="123523"/>
                        <a:pt x="18575" y="105335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332DC1DE-CF8F-4E03-9F35-BCCA7EC00835}"/>
                    </a:ext>
                  </a:extLst>
                </p:cNvPr>
                <p:cNvSpPr/>
                <p:nvPr/>
              </p:nvSpPr>
              <p:spPr>
                <a:xfrm>
                  <a:off x="7126222" y="3167266"/>
                  <a:ext cx="58748" cy="58795"/>
                </a:xfrm>
                <a:custGeom>
                  <a:avLst/>
                  <a:gdLst>
                    <a:gd name="connsiteX0" fmla="*/ 11129 w 58748"/>
                    <a:gd name="connsiteY0" fmla="*/ 52350 h 58795"/>
                    <a:gd name="connsiteX1" fmla="*/ 19223 w 58748"/>
                    <a:gd name="connsiteY1" fmla="*/ 1851 h 58795"/>
                    <a:gd name="connsiteX2" fmla="*/ 47620 w 58748"/>
                    <a:gd name="connsiteY2" fmla="*/ 6444 h 58795"/>
                    <a:gd name="connsiteX3" fmla="*/ 39526 w 58748"/>
                    <a:gd name="connsiteY3" fmla="*/ 56943 h 58795"/>
                    <a:gd name="connsiteX4" fmla="*/ 11129 w 58748"/>
                    <a:gd name="connsiteY4" fmla="*/ 52350 h 58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748" h="58795">
                      <a:moveTo>
                        <a:pt x="11129" y="52350"/>
                      </a:moveTo>
                      <a:cubicBezTo>
                        <a:pt x="-6780" y="37698"/>
                        <a:pt x="-2351" y="10116"/>
                        <a:pt x="19223" y="1851"/>
                      </a:cubicBezTo>
                      <a:cubicBezTo>
                        <a:pt x="28703" y="-1778"/>
                        <a:pt x="39769" y="22"/>
                        <a:pt x="47620" y="6444"/>
                      </a:cubicBezTo>
                      <a:cubicBezTo>
                        <a:pt x="65529" y="21096"/>
                        <a:pt x="61100" y="48678"/>
                        <a:pt x="39526" y="56943"/>
                      </a:cubicBezTo>
                      <a:cubicBezTo>
                        <a:pt x="30053" y="60572"/>
                        <a:pt x="18987" y="58779"/>
                        <a:pt x="11129" y="5235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20126E26-10B7-4333-9E47-9C5783EB093E}"/>
                    </a:ext>
                  </a:extLst>
                </p:cNvPr>
                <p:cNvSpPr/>
                <p:nvPr/>
              </p:nvSpPr>
              <p:spPr>
                <a:xfrm>
                  <a:off x="7162051" y="3505022"/>
                  <a:ext cx="75537" cy="75476"/>
                </a:xfrm>
                <a:custGeom>
                  <a:avLst/>
                  <a:gdLst>
                    <a:gd name="connsiteX0" fmla="*/ 13048 w 75537"/>
                    <a:gd name="connsiteY0" fmla="*/ 66174 h 75476"/>
                    <a:gd name="connsiteX1" fmla="*/ 23178 w 75537"/>
                    <a:gd name="connsiteY1" fmla="*/ 2944 h 75476"/>
                    <a:gd name="connsiteX2" fmla="*/ 62490 w 75537"/>
                    <a:gd name="connsiteY2" fmla="*/ 9302 h 75476"/>
                    <a:gd name="connsiteX3" fmla="*/ 52360 w 75537"/>
                    <a:gd name="connsiteY3" fmla="*/ 72532 h 75476"/>
                    <a:gd name="connsiteX4" fmla="*/ 13048 w 75537"/>
                    <a:gd name="connsiteY4" fmla="*/ 66174 h 7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37" h="75476">
                      <a:moveTo>
                        <a:pt x="13048" y="66174"/>
                      </a:moveTo>
                      <a:cubicBezTo>
                        <a:pt x="-8083" y="47457"/>
                        <a:pt x="-2726" y="14053"/>
                        <a:pt x="23178" y="2944"/>
                      </a:cubicBezTo>
                      <a:cubicBezTo>
                        <a:pt x="36237" y="-2656"/>
                        <a:pt x="51853" y="-120"/>
                        <a:pt x="62490" y="9302"/>
                      </a:cubicBezTo>
                      <a:cubicBezTo>
                        <a:pt x="83621" y="28019"/>
                        <a:pt x="78263" y="61423"/>
                        <a:pt x="52360" y="72532"/>
                      </a:cubicBezTo>
                      <a:cubicBezTo>
                        <a:pt x="39301" y="78133"/>
                        <a:pt x="23685" y="75596"/>
                        <a:pt x="13048" y="6617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436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766CD-7991-463B-B5D6-93093D4A46E1}"/>
              </a:ext>
            </a:extLst>
          </p:cNvPr>
          <p:cNvSpPr txBox="1"/>
          <p:nvPr/>
        </p:nvSpPr>
        <p:spPr>
          <a:xfrm>
            <a:off x="1287187" y="4618980"/>
            <a:ext cx="954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i="0" spc="-150" dirty="0">
                <a:effectLst/>
                <a:latin typeface="Noto Sans"/>
              </a:rPr>
              <a:t>자연은 결코 우리를 속이지 않는다</a:t>
            </a:r>
            <a:r>
              <a:rPr lang="en-US" altLang="ko-KR" sz="2400" i="0" spc="-150" dirty="0">
                <a:effectLst/>
                <a:latin typeface="Noto Sans"/>
              </a:rPr>
              <a:t>. </a:t>
            </a:r>
            <a:r>
              <a:rPr lang="ko-KR" altLang="en-US" sz="2400" i="0" spc="-150" dirty="0">
                <a:effectLst/>
                <a:latin typeface="Noto Sans"/>
              </a:rPr>
              <a:t>우리를 속이는 것은 언제나 우리 자신이다</a:t>
            </a:r>
            <a:r>
              <a:rPr lang="en-US" altLang="ko-KR" sz="2400" i="0" spc="-150" dirty="0">
                <a:effectLst/>
                <a:latin typeface="Noto Sans"/>
              </a:rPr>
              <a:t>. -</a:t>
            </a:r>
            <a:r>
              <a:rPr lang="ko-KR" altLang="en-US" sz="2400" i="0" spc="-150" dirty="0">
                <a:effectLst/>
                <a:latin typeface="Noto Sans"/>
              </a:rPr>
              <a:t>루소</a:t>
            </a:r>
            <a:endParaRPr lang="ko-KR" altLang="en-US" sz="2400" spc="-15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472B539-7ED6-4C12-84BF-DB91D6D9381E}"/>
              </a:ext>
            </a:extLst>
          </p:cNvPr>
          <p:cNvSpPr/>
          <p:nvPr/>
        </p:nvSpPr>
        <p:spPr>
          <a:xfrm>
            <a:off x="5646447" y="2759443"/>
            <a:ext cx="896655" cy="1174774"/>
          </a:xfrm>
          <a:custGeom>
            <a:avLst/>
            <a:gdLst>
              <a:gd name="connsiteX0" fmla="*/ 658301 w 896655"/>
              <a:gd name="connsiteY0" fmla="*/ 1174768 h 1174774"/>
              <a:gd name="connsiteX1" fmla="*/ 595330 w 896655"/>
              <a:gd name="connsiteY1" fmla="*/ 1174768 h 1174774"/>
              <a:gd name="connsiteX2" fmla="*/ 595330 w 896655"/>
              <a:gd name="connsiteY2" fmla="*/ 847701 h 1174774"/>
              <a:gd name="connsiteX3" fmla="*/ 612395 w 896655"/>
              <a:gd name="connsiteY3" fmla="*/ 819711 h 1174774"/>
              <a:gd name="connsiteX4" fmla="*/ 705312 w 896655"/>
              <a:gd name="connsiteY4" fmla="*/ 513691 h 1174774"/>
              <a:gd name="connsiteX5" fmla="*/ 709310 w 896655"/>
              <a:gd name="connsiteY5" fmla="*/ 499469 h 1174774"/>
              <a:gd name="connsiteX6" fmla="*/ 830844 w 896655"/>
              <a:gd name="connsiteY6" fmla="*/ 282384 h 1174774"/>
              <a:gd name="connsiteX7" fmla="*/ 832686 w 896655"/>
              <a:gd name="connsiteY7" fmla="*/ 261824 h 1174774"/>
              <a:gd name="connsiteX8" fmla="*/ 821065 w 896655"/>
              <a:gd name="connsiteY8" fmla="*/ 247778 h 1174774"/>
              <a:gd name="connsiteX9" fmla="*/ 785467 w 896655"/>
              <a:gd name="connsiteY9" fmla="*/ 256367 h 1174774"/>
              <a:gd name="connsiteX10" fmla="*/ 785171 w 896655"/>
              <a:gd name="connsiteY10" fmla="*/ 256865 h 1174774"/>
              <a:gd name="connsiteX11" fmla="*/ 668697 w 896655"/>
              <a:gd name="connsiteY11" fmla="*/ 463724 h 1174774"/>
              <a:gd name="connsiteX12" fmla="*/ 625808 w 896655"/>
              <a:gd name="connsiteY12" fmla="*/ 475688 h 1174774"/>
              <a:gd name="connsiteX13" fmla="*/ 610739 w 896655"/>
              <a:gd name="connsiteY13" fmla="*/ 440570 h 1174774"/>
              <a:gd name="connsiteX14" fmla="*/ 688892 w 896655"/>
              <a:gd name="connsiteY14" fmla="*/ 130888 h 1174774"/>
              <a:gd name="connsiteX15" fmla="*/ 686216 w 896655"/>
              <a:gd name="connsiteY15" fmla="*/ 110820 h 1174774"/>
              <a:gd name="connsiteX16" fmla="*/ 670382 w 896655"/>
              <a:gd name="connsiteY16" fmla="*/ 100115 h 1174774"/>
              <a:gd name="connsiteX17" fmla="*/ 648241 w 896655"/>
              <a:gd name="connsiteY17" fmla="*/ 102318 h 1174774"/>
              <a:gd name="connsiteX18" fmla="*/ 637536 w 896655"/>
              <a:gd name="connsiteY18" fmla="*/ 118171 h 1174774"/>
              <a:gd name="connsiteX19" fmla="*/ 570538 w 896655"/>
              <a:gd name="connsiteY19" fmla="*/ 386459 h 1174774"/>
              <a:gd name="connsiteX20" fmla="*/ 532343 w 896655"/>
              <a:gd name="connsiteY20" fmla="*/ 409345 h 1174774"/>
              <a:gd name="connsiteX21" fmla="*/ 508512 w 896655"/>
              <a:gd name="connsiteY21" fmla="*/ 378823 h 1174774"/>
              <a:gd name="connsiteX22" fmla="*/ 508512 w 896655"/>
              <a:gd name="connsiteY22" fmla="*/ 90326 h 1174774"/>
              <a:gd name="connsiteX23" fmla="*/ 483931 w 896655"/>
              <a:gd name="connsiteY23" fmla="*/ 63034 h 1174774"/>
              <a:gd name="connsiteX24" fmla="*/ 455780 w 896655"/>
              <a:gd name="connsiteY24" fmla="*/ 87602 h 1174774"/>
              <a:gd name="connsiteX25" fmla="*/ 455720 w 896655"/>
              <a:gd name="connsiteY25" fmla="*/ 89375 h 1174774"/>
              <a:gd name="connsiteX26" fmla="*/ 455720 w 896655"/>
              <a:gd name="connsiteY26" fmla="*/ 399072 h 1174774"/>
              <a:gd name="connsiteX27" fmla="*/ 424169 w 896655"/>
              <a:gd name="connsiteY27" fmla="*/ 430488 h 1174774"/>
              <a:gd name="connsiteX28" fmla="*/ 393581 w 896655"/>
              <a:gd name="connsiteY28" fmla="*/ 406191 h 1174774"/>
              <a:gd name="connsiteX29" fmla="*/ 327043 w 896655"/>
              <a:gd name="connsiteY29" fmla="*/ 119645 h 1174774"/>
              <a:gd name="connsiteX30" fmla="*/ 295365 w 896655"/>
              <a:gd name="connsiteY30" fmla="*/ 99680 h 1174774"/>
              <a:gd name="connsiteX31" fmla="*/ 275403 w 896655"/>
              <a:gd name="connsiteY31" fmla="*/ 131358 h 1174774"/>
              <a:gd name="connsiteX32" fmla="*/ 275816 w 896655"/>
              <a:gd name="connsiteY32" fmla="*/ 132951 h 1174774"/>
              <a:gd name="connsiteX33" fmla="*/ 356497 w 896655"/>
              <a:gd name="connsiteY33" fmla="*/ 475802 h 1174774"/>
              <a:gd name="connsiteX34" fmla="*/ 357237 w 896655"/>
              <a:gd name="connsiteY34" fmla="*/ 485247 h 1174774"/>
              <a:gd name="connsiteX35" fmla="*/ 336142 w 896655"/>
              <a:gd name="connsiteY35" fmla="*/ 606409 h 1174774"/>
              <a:gd name="connsiteX36" fmla="*/ 297956 w 896655"/>
              <a:gd name="connsiteY36" fmla="*/ 629309 h 1174774"/>
              <a:gd name="connsiteX37" fmla="*/ 282060 w 896655"/>
              <a:gd name="connsiteY37" fmla="*/ 619677 h 1174774"/>
              <a:gd name="connsiteX38" fmla="*/ 276339 w 896655"/>
              <a:gd name="connsiteY38" fmla="*/ 613113 h 1174774"/>
              <a:gd name="connsiteX39" fmla="*/ 91979 w 896655"/>
              <a:gd name="connsiteY39" fmla="*/ 464209 h 1174774"/>
              <a:gd name="connsiteX40" fmla="*/ 74977 w 896655"/>
              <a:gd name="connsiteY40" fmla="*/ 465783 h 1174774"/>
              <a:gd name="connsiteX41" fmla="*/ 63755 w 896655"/>
              <a:gd name="connsiteY41" fmla="*/ 480458 h 1174774"/>
              <a:gd name="connsiteX42" fmla="*/ 79375 w 896655"/>
              <a:gd name="connsiteY42" fmla="*/ 507637 h 1174774"/>
              <a:gd name="connsiteX43" fmla="*/ 80235 w 896655"/>
              <a:gd name="connsiteY43" fmla="*/ 507851 h 1174774"/>
              <a:gd name="connsiteX44" fmla="*/ 204117 w 896655"/>
              <a:gd name="connsiteY44" fmla="*/ 637083 h 1174774"/>
              <a:gd name="connsiteX45" fmla="*/ 207562 w 896655"/>
              <a:gd name="connsiteY45" fmla="*/ 642404 h 1174774"/>
              <a:gd name="connsiteX46" fmla="*/ 387680 w 896655"/>
              <a:gd name="connsiteY46" fmla="*/ 837679 h 1174774"/>
              <a:gd name="connsiteX47" fmla="*/ 403637 w 896655"/>
              <a:gd name="connsiteY47" fmla="*/ 865072 h 1174774"/>
              <a:gd name="connsiteX48" fmla="*/ 403637 w 896655"/>
              <a:gd name="connsiteY48" fmla="*/ 1174775 h 1174774"/>
              <a:gd name="connsiteX49" fmla="*/ 340666 w 896655"/>
              <a:gd name="connsiteY49" fmla="*/ 1174775 h 1174774"/>
              <a:gd name="connsiteX50" fmla="*/ 340666 w 896655"/>
              <a:gd name="connsiteY50" fmla="*/ 882877 h 1174774"/>
              <a:gd name="connsiteX51" fmla="*/ 154654 w 896655"/>
              <a:gd name="connsiteY51" fmla="*/ 676531 h 1174774"/>
              <a:gd name="connsiteX52" fmla="*/ 151332 w 896655"/>
              <a:gd name="connsiteY52" fmla="*/ 671373 h 1174774"/>
              <a:gd name="connsiteX53" fmla="*/ 64117 w 896655"/>
              <a:gd name="connsiteY53" fmla="*/ 568674 h 1174774"/>
              <a:gd name="connsiteX54" fmla="*/ 2652 w 896655"/>
              <a:gd name="connsiteY54" fmla="*/ 465216 h 1174774"/>
              <a:gd name="connsiteX55" fmla="*/ 3423 w 896655"/>
              <a:gd name="connsiteY55" fmla="*/ 462389 h 1174774"/>
              <a:gd name="connsiteX56" fmla="*/ 43548 w 896655"/>
              <a:gd name="connsiteY56" fmla="*/ 411219 h 1174774"/>
              <a:gd name="connsiteX57" fmla="*/ 109192 w 896655"/>
              <a:gd name="connsiteY57" fmla="*/ 403662 h 1174774"/>
              <a:gd name="connsiteX58" fmla="*/ 288552 w 896655"/>
              <a:gd name="connsiteY58" fmla="*/ 525240 h 1174774"/>
              <a:gd name="connsiteX59" fmla="*/ 288996 w 896655"/>
              <a:gd name="connsiteY59" fmla="*/ 525237 h 1174774"/>
              <a:gd name="connsiteX60" fmla="*/ 289078 w 896655"/>
              <a:gd name="connsiteY60" fmla="*/ 525095 h 1174774"/>
              <a:gd name="connsiteX61" fmla="*/ 294077 w 896655"/>
              <a:gd name="connsiteY61" fmla="*/ 485474 h 1174774"/>
              <a:gd name="connsiteX62" fmla="*/ 214180 w 896655"/>
              <a:gd name="connsiteY62" fmla="*/ 145790 h 1174774"/>
              <a:gd name="connsiteX63" fmla="*/ 280939 w 896655"/>
              <a:gd name="connsiteY63" fmla="*/ 38431 h 1174774"/>
              <a:gd name="connsiteX64" fmla="*/ 388298 w 896655"/>
              <a:gd name="connsiteY64" fmla="*/ 105190 h 1174774"/>
              <a:gd name="connsiteX65" fmla="*/ 388672 w 896655"/>
              <a:gd name="connsiteY65" fmla="*/ 106878 h 1174774"/>
              <a:gd name="connsiteX66" fmla="*/ 392164 w 896655"/>
              <a:gd name="connsiteY66" fmla="*/ 121817 h 1174774"/>
              <a:gd name="connsiteX67" fmla="*/ 392762 w 896655"/>
              <a:gd name="connsiteY67" fmla="*/ 121751 h 1174774"/>
              <a:gd name="connsiteX68" fmla="*/ 392762 w 896655"/>
              <a:gd name="connsiteY68" fmla="*/ 91251 h 1174774"/>
              <a:gd name="connsiteX69" fmla="*/ 479432 w 896655"/>
              <a:gd name="connsiteY69" fmla="*/ 38 h 1174774"/>
              <a:gd name="connsiteX70" fmla="*/ 571458 w 896655"/>
              <a:gd name="connsiteY70" fmla="*/ 86888 h 1174774"/>
              <a:gd name="connsiteX71" fmla="*/ 571496 w 896655"/>
              <a:gd name="connsiteY71" fmla="*/ 89375 h 1174774"/>
              <a:gd name="connsiteX72" fmla="*/ 571496 w 896655"/>
              <a:gd name="connsiteY72" fmla="*/ 120445 h 1174774"/>
              <a:gd name="connsiteX73" fmla="*/ 572094 w 896655"/>
              <a:gd name="connsiteY73" fmla="*/ 120517 h 1174774"/>
              <a:gd name="connsiteX74" fmla="*/ 576017 w 896655"/>
              <a:gd name="connsiteY74" fmla="*/ 104894 h 1174774"/>
              <a:gd name="connsiteX75" fmla="*/ 614665 w 896655"/>
              <a:gd name="connsiteY75" fmla="*/ 49026 h 1174774"/>
              <a:gd name="connsiteX76" fmla="*/ 684279 w 896655"/>
              <a:gd name="connsiteY76" fmla="*/ 38724 h 1174774"/>
              <a:gd name="connsiteX77" fmla="*/ 739502 w 896655"/>
              <a:gd name="connsiteY77" fmla="*/ 77212 h 1174774"/>
              <a:gd name="connsiteX78" fmla="*/ 749800 w 896655"/>
              <a:gd name="connsiteY78" fmla="*/ 146839 h 1174774"/>
              <a:gd name="connsiteX79" fmla="*/ 729927 w 896655"/>
              <a:gd name="connsiteY79" fmla="*/ 225584 h 1174774"/>
              <a:gd name="connsiteX80" fmla="*/ 730475 w 896655"/>
              <a:gd name="connsiteY80" fmla="*/ 225820 h 1174774"/>
              <a:gd name="connsiteX81" fmla="*/ 733110 w 896655"/>
              <a:gd name="connsiteY81" fmla="*/ 220990 h 1174774"/>
              <a:gd name="connsiteX82" fmla="*/ 849238 w 896655"/>
              <a:gd name="connsiteY82" fmla="*/ 191454 h 1174774"/>
              <a:gd name="connsiteX83" fmla="*/ 893317 w 896655"/>
              <a:gd name="connsiteY83" fmla="*/ 244708 h 1174774"/>
              <a:gd name="connsiteX84" fmla="*/ 886463 w 896655"/>
              <a:gd name="connsiteY84" fmla="*/ 311848 h 1174774"/>
              <a:gd name="connsiteX85" fmla="*/ 767942 w 896655"/>
              <a:gd name="connsiteY85" fmla="*/ 523637 h 1174774"/>
              <a:gd name="connsiteX86" fmla="*/ 658298 w 896655"/>
              <a:gd name="connsiteY86" fmla="*/ 865254 h 117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896655" h="1174774">
                <a:moveTo>
                  <a:pt x="658301" y="1174768"/>
                </a:moveTo>
                <a:lnTo>
                  <a:pt x="595330" y="1174768"/>
                </a:lnTo>
                <a:lnTo>
                  <a:pt x="595330" y="847701"/>
                </a:lnTo>
                <a:cubicBezTo>
                  <a:pt x="595330" y="835913"/>
                  <a:pt x="601914" y="825110"/>
                  <a:pt x="612395" y="819711"/>
                </a:cubicBezTo>
                <a:cubicBezTo>
                  <a:pt x="643449" y="803707"/>
                  <a:pt x="696826" y="742666"/>
                  <a:pt x="705312" y="513691"/>
                </a:cubicBezTo>
                <a:cubicBezTo>
                  <a:pt x="705491" y="508701"/>
                  <a:pt x="706861" y="503824"/>
                  <a:pt x="709310" y="499469"/>
                </a:cubicBezTo>
                <a:lnTo>
                  <a:pt x="830844" y="282384"/>
                </a:lnTo>
                <a:cubicBezTo>
                  <a:pt x="833892" y="275970"/>
                  <a:pt x="834544" y="268678"/>
                  <a:pt x="832686" y="261824"/>
                </a:cubicBezTo>
                <a:cubicBezTo>
                  <a:pt x="831023" y="255684"/>
                  <a:pt x="826786" y="250561"/>
                  <a:pt x="821065" y="247778"/>
                </a:cubicBezTo>
                <a:cubicBezTo>
                  <a:pt x="808864" y="240319"/>
                  <a:pt x="792926" y="244167"/>
                  <a:pt x="785467" y="256367"/>
                </a:cubicBezTo>
                <a:cubicBezTo>
                  <a:pt x="785366" y="256531"/>
                  <a:pt x="785269" y="256698"/>
                  <a:pt x="785171" y="256865"/>
                </a:cubicBezTo>
                <a:lnTo>
                  <a:pt x="668697" y="463724"/>
                </a:lnTo>
                <a:cubicBezTo>
                  <a:pt x="660158" y="478872"/>
                  <a:pt x="640955" y="484227"/>
                  <a:pt x="625808" y="475688"/>
                </a:cubicBezTo>
                <a:cubicBezTo>
                  <a:pt x="613443" y="468717"/>
                  <a:pt x="607272" y="454335"/>
                  <a:pt x="610739" y="440570"/>
                </a:cubicBezTo>
                <a:lnTo>
                  <a:pt x="688892" y="130888"/>
                </a:lnTo>
                <a:cubicBezTo>
                  <a:pt x="690923" y="124125"/>
                  <a:pt x="689947" y="116814"/>
                  <a:pt x="686216" y="110820"/>
                </a:cubicBezTo>
                <a:cubicBezTo>
                  <a:pt x="682689" y="105171"/>
                  <a:pt x="676937" y="101283"/>
                  <a:pt x="670382" y="100115"/>
                </a:cubicBezTo>
                <a:cubicBezTo>
                  <a:pt x="663033" y="97574"/>
                  <a:pt x="654944" y="98380"/>
                  <a:pt x="648241" y="102318"/>
                </a:cubicBezTo>
                <a:cubicBezTo>
                  <a:pt x="642580" y="105839"/>
                  <a:pt x="638685" y="111604"/>
                  <a:pt x="637536" y="118171"/>
                </a:cubicBezTo>
                <a:lnTo>
                  <a:pt x="570538" y="386459"/>
                </a:lnTo>
                <a:cubicBezTo>
                  <a:pt x="566310" y="403325"/>
                  <a:pt x="549210" y="413574"/>
                  <a:pt x="532343" y="409345"/>
                </a:cubicBezTo>
                <a:cubicBezTo>
                  <a:pt x="518342" y="405838"/>
                  <a:pt x="508521" y="393256"/>
                  <a:pt x="508512" y="378823"/>
                </a:cubicBezTo>
                <a:lnTo>
                  <a:pt x="508512" y="90326"/>
                </a:lnTo>
                <a:cubicBezTo>
                  <a:pt x="508701" y="76208"/>
                  <a:pt x="497993" y="64319"/>
                  <a:pt x="483931" y="63034"/>
                </a:cubicBezTo>
                <a:cubicBezTo>
                  <a:pt x="469373" y="62046"/>
                  <a:pt x="456772" y="73043"/>
                  <a:pt x="455780" y="87602"/>
                </a:cubicBezTo>
                <a:cubicBezTo>
                  <a:pt x="455743" y="88191"/>
                  <a:pt x="455720" y="88783"/>
                  <a:pt x="455720" y="89375"/>
                </a:cubicBezTo>
                <a:lnTo>
                  <a:pt x="455720" y="399072"/>
                </a:lnTo>
                <a:cubicBezTo>
                  <a:pt x="455683" y="416461"/>
                  <a:pt x="441555" y="430526"/>
                  <a:pt x="424169" y="430488"/>
                </a:cubicBezTo>
                <a:cubicBezTo>
                  <a:pt x="409572" y="430456"/>
                  <a:pt x="396912" y="420400"/>
                  <a:pt x="393581" y="406191"/>
                </a:cubicBezTo>
                <a:lnTo>
                  <a:pt x="327043" y="119645"/>
                </a:lnTo>
                <a:cubicBezTo>
                  <a:pt x="323809" y="105385"/>
                  <a:pt x="309625" y="96447"/>
                  <a:pt x="295365" y="99680"/>
                </a:cubicBezTo>
                <a:cubicBezTo>
                  <a:pt x="281106" y="102917"/>
                  <a:pt x="272167" y="117098"/>
                  <a:pt x="275403" y="131358"/>
                </a:cubicBezTo>
                <a:cubicBezTo>
                  <a:pt x="275523" y="131893"/>
                  <a:pt x="275662" y="132425"/>
                  <a:pt x="275816" y="132951"/>
                </a:cubicBezTo>
                <a:lnTo>
                  <a:pt x="356497" y="475802"/>
                </a:lnTo>
                <a:cubicBezTo>
                  <a:pt x="357218" y="478894"/>
                  <a:pt x="357467" y="482080"/>
                  <a:pt x="357237" y="485247"/>
                </a:cubicBezTo>
                <a:cubicBezTo>
                  <a:pt x="353664" y="526163"/>
                  <a:pt x="346608" y="566697"/>
                  <a:pt x="336142" y="606409"/>
                </a:cubicBezTo>
                <a:cubicBezTo>
                  <a:pt x="331920" y="623279"/>
                  <a:pt x="314823" y="633531"/>
                  <a:pt x="297956" y="629309"/>
                </a:cubicBezTo>
                <a:cubicBezTo>
                  <a:pt x="291807" y="627772"/>
                  <a:pt x="286269" y="624416"/>
                  <a:pt x="282060" y="619677"/>
                </a:cubicBezTo>
                <a:cubicBezTo>
                  <a:pt x="279852" y="617769"/>
                  <a:pt x="277925" y="615559"/>
                  <a:pt x="276339" y="613113"/>
                </a:cubicBezTo>
                <a:cubicBezTo>
                  <a:pt x="233654" y="543917"/>
                  <a:pt x="168608" y="491381"/>
                  <a:pt x="91979" y="464209"/>
                </a:cubicBezTo>
                <a:cubicBezTo>
                  <a:pt x="86343" y="462310"/>
                  <a:pt x="80169" y="462880"/>
                  <a:pt x="74977" y="465783"/>
                </a:cubicBezTo>
                <a:cubicBezTo>
                  <a:pt x="69495" y="469054"/>
                  <a:pt x="65478" y="474309"/>
                  <a:pt x="63755" y="480458"/>
                </a:cubicBezTo>
                <a:cubicBezTo>
                  <a:pt x="60563" y="492278"/>
                  <a:pt x="67556" y="504444"/>
                  <a:pt x="79375" y="507637"/>
                </a:cubicBezTo>
                <a:cubicBezTo>
                  <a:pt x="79659" y="507712"/>
                  <a:pt x="79948" y="507785"/>
                  <a:pt x="80235" y="507851"/>
                </a:cubicBezTo>
                <a:cubicBezTo>
                  <a:pt x="127148" y="518597"/>
                  <a:pt x="162824" y="573504"/>
                  <a:pt x="204117" y="637083"/>
                </a:cubicBezTo>
                <a:lnTo>
                  <a:pt x="207562" y="642404"/>
                </a:lnTo>
                <a:cubicBezTo>
                  <a:pt x="252901" y="713246"/>
                  <a:pt x="307827" y="792413"/>
                  <a:pt x="387680" y="837679"/>
                </a:cubicBezTo>
                <a:cubicBezTo>
                  <a:pt x="397545" y="843271"/>
                  <a:pt x="403637" y="853734"/>
                  <a:pt x="403637" y="865072"/>
                </a:cubicBezTo>
                <a:lnTo>
                  <a:pt x="403637" y="1174775"/>
                </a:lnTo>
                <a:lnTo>
                  <a:pt x="340666" y="1174775"/>
                </a:lnTo>
                <a:lnTo>
                  <a:pt x="340666" y="882877"/>
                </a:lnTo>
                <a:cubicBezTo>
                  <a:pt x="264308" y="828539"/>
                  <a:pt x="200808" y="758097"/>
                  <a:pt x="154654" y="676531"/>
                </a:cubicBezTo>
                <a:lnTo>
                  <a:pt x="151332" y="671373"/>
                </a:lnTo>
                <a:cubicBezTo>
                  <a:pt x="121736" y="625842"/>
                  <a:pt x="88207" y="574235"/>
                  <a:pt x="64117" y="568674"/>
                </a:cubicBezTo>
                <a:cubicBezTo>
                  <a:pt x="18574" y="557078"/>
                  <a:pt x="-8944" y="510760"/>
                  <a:pt x="2652" y="465216"/>
                </a:cubicBezTo>
                <a:cubicBezTo>
                  <a:pt x="2891" y="464269"/>
                  <a:pt x="3149" y="463327"/>
                  <a:pt x="3423" y="462389"/>
                </a:cubicBezTo>
                <a:cubicBezTo>
                  <a:pt x="9742" y="440818"/>
                  <a:pt x="24106" y="422500"/>
                  <a:pt x="43548" y="411219"/>
                </a:cubicBezTo>
                <a:cubicBezTo>
                  <a:pt x="63425" y="399676"/>
                  <a:pt x="87212" y="396937"/>
                  <a:pt x="109192" y="403662"/>
                </a:cubicBezTo>
                <a:cubicBezTo>
                  <a:pt x="179354" y="426241"/>
                  <a:pt x="241591" y="468428"/>
                  <a:pt x="288552" y="525240"/>
                </a:cubicBezTo>
                <a:cubicBezTo>
                  <a:pt x="288675" y="525363"/>
                  <a:pt x="288876" y="525360"/>
                  <a:pt x="288996" y="525237"/>
                </a:cubicBezTo>
                <a:cubicBezTo>
                  <a:pt x="289037" y="525196"/>
                  <a:pt x="289065" y="525149"/>
                  <a:pt x="289078" y="525095"/>
                </a:cubicBezTo>
                <a:cubicBezTo>
                  <a:pt x="291184" y="512227"/>
                  <a:pt x="292957" y="498855"/>
                  <a:pt x="294077" y="485474"/>
                </a:cubicBezTo>
                <a:lnTo>
                  <a:pt x="214180" y="145790"/>
                </a:lnTo>
                <a:cubicBezTo>
                  <a:pt x="202968" y="97709"/>
                  <a:pt x="232857" y="49643"/>
                  <a:pt x="280939" y="38431"/>
                </a:cubicBezTo>
                <a:cubicBezTo>
                  <a:pt x="329020" y="27223"/>
                  <a:pt x="377086" y="57109"/>
                  <a:pt x="388298" y="105190"/>
                </a:cubicBezTo>
                <a:cubicBezTo>
                  <a:pt x="388427" y="105750"/>
                  <a:pt x="388553" y="106314"/>
                  <a:pt x="388672" y="106878"/>
                </a:cubicBezTo>
                <a:lnTo>
                  <a:pt x="392164" y="121817"/>
                </a:lnTo>
                <a:cubicBezTo>
                  <a:pt x="392495" y="123253"/>
                  <a:pt x="392762" y="123222"/>
                  <a:pt x="392762" y="121751"/>
                </a:cubicBezTo>
                <a:lnTo>
                  <a:pt x="392762" y="91251"/>
                </a:lnTo>
                <a:cubicBezTo>
                  <a:pt x="392384" y="42471"/>
                  <a:pt x="430696" y="2151"/>
                  <a:pt x="479432" y="38"/>
                </a:cubicBezTo>
                <a:cubicBezTo>
                  <a:pt x="528826" y="-1391"/>
                  <a:pt x="570028" y="37493"/>
                  <a:pt x="571458" y="86888"/>
                </a:cubicBezTo>
                <a:cubicBezTo>
                  <a:pt x="571483" y="87716"/>
                  <a:pt x="571496" y="88547"/>
                  <a:pt x="571496" y="89375"/>
                </a:cubicBezTo>
                <a:lnTo>
                  <a:pt x="571496" y="120445"/>
                </a:lnTo>
                <a:cubicBezTo>
                  <a:pt x="571496" y="121811"/>
                  <a:pt x="571766" y="121843"/>
                  <a:pt x="572094" y="120517"/>
                </a:cubicBezTo>
                <a:lnTo>
                  <a:pt x="576017" y="104894"/>
                </a:lnTo>
                <a:cubicBezTo>
                  <a:pt x="580633" y="81733"/>
                  <a:pt x="594621" y="61513"/>
                  <a:pt x="614665" y="49026"/>
                </a:cubicBezTo>
                <a:cubicBezTo>
                  <a:pt x="635411" y="36013"/>
                  <a:pt x="660656" y="32279"/>
                  <a:pt x="684279" y="38724"/>
                </a:cubicBezTo>
                <a:cubicBezTo>
                  <a:pt x="707194" y="43419"/>
                  <a:pt x="727166" y="57338"/>
                  <a:pt x="739502" y="77212"/>
                </a:cubicBezTo>
                <a:cubicBezTo>
                  <a:pt x="752499" y="97967"/>
                  <a:pt x="756230" y="123209"/>
                  <a:pt x="749800" y="146839"/>
                </a:cubicBezTo>
                <a:lnTo>
                  <a:pt x="729927" y="225584"/>
                </a:lnTo>
                <a:cubicBezTo>
                  <a:pt x="729647" y="226695"/>
                  <a:pt x="729892" y="226806"/>
                  <a:pt x="730475" y="225820"/>
                </a:cubicBezTo>
                <a:cubicBezTo>
                  <a:pt x="731511" y="224302"/>
                  <a:pt x="732395" y="222684"/>
                  <a:pt x="733110" y="220990"/>
                </a:cubicBezTo>
                <a:cubicBezTo>
                  <a:pt x="758201" y="182376"/>
                  <a:pt x="808747" y="169521"/>
                  <a:pt x="849238" y="191454"/>
                </a:cubicBezTo>
                <a:cubicBezTo>
                  <a:pt x="870834" y="202130"/>
                  <a:pt x="886866" y="221497"/>
                  <a:pt x="893317" y="244708"/>
                </a:cubicBezTo>
                <a:cubicBezTo>
                  <a:pt x="899488" y="267160"/>
                  <a:pt x="897045" y="291108"/>
                  <a:pt x="886463" y="311848"/>
                </a:cubicBezTo>
                <a:lnTo>
                  <a:pt x="767942" y="523637"/>
                </a:lnTo>
                <a:cubicBezTo>
                  <a:pt x="760348" y="705724"/>
                  <a:pt x="724404" y="817891"/>
                  <a:pt x="658298" y="86525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45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777FF7-D716-44D9-8A35-B0E930D00BDB}"/>
              </a:ext>
            </a:extLst>
          </p:cNvPr>
          <p:cNvSpPr/>
          <p:nvPr/>
        </p:nvSpPr>
        <p:spPr>
          <a:xfrm>
            <a:off x="4664150" y="2320940"/>
            <a:ext cx="1162836" cy="917072"/>
          </a:xfrm>
          <a:custGeom>
            <a:avLst/>
            <a:gdLst>
              <a:gd name="connsiteX0" fmla="*/ 151401 w 1162836"/>
              <a:gd name="connsiteY0" fmla="*/ 917073 h 917072"/>
              <a:gd name="connsiteX1" fmla="*/ 121701 w 1162836"/>
              <a:gd name="connsiteY1" fmla="*/ 861558 h 917072"/>
              <a:gd name="connsiteX2" fmla="*/ 408174 w 1162836"/>
              <a:gd name="connsiteY2" fmla="*/ 708158 h 917072"/>
              <a:gd name="connsiteX3" fmla="*/ 441073 w 1162836"/>
              <a:gd name="connsiteY3" fmla="*/ 710125 h 917072"/>
              <a:gd name="connsiteX4" fmla="*/ 750392 w 1162836"/>
              <a:gd name="connsiteY4" fmla="*/ 646972 h 917072"/>
              <a:gd name="connsiteX5" fmla="*/ 764844 w 1162836"/>
              <a:gd name="connsiteY5" fmla="*/ 643650 h 917072"/>
              <a:gd name="connsiteX6" fmla="*/ 1016604 w 1162836"/>
              <a:gd name="connsiteY6" fmla="*/ 646541 h 917072"/>
              <a:gd name="connsiteX7" fmla="*/ 1042819 w 1162836"/>
              <a:gd name="connsiteY7" fmla="*/ 619957 h 917072"/>
              <a:gd name="connsiteX8" fmla="*/ 1016236 w 1162836"/>
              <a:gd name="connsiteY8" fmla="*/ 593740 h 917072"/>
              <a:gd name="connsiteX9" fmla="*/ 781449 w 1162836"/>
              <a:gd name="connsiteY9" fmla="*/ 590843 h 917072"/>
              <a:gd name="connsiteX10" fmla="*/ 750354 w 1162836"/>
              <a:gd name="connsiteY10" fmla="*/ 558970 h 917072"/>
              <a:gd name="connsiteX11" fmla="*/ 774069 w 1162836"/>
              <a:gd name="connsiteY11" fmla="*/ 528848 h 917072"/>
              <a:gd name="connsiteX12" fmla="*/ 1080806 w 1162836"/>
              <a:gd name="connsiteY12" fmla="*/ 450701 h 917072"/>
              <a:gd name="connsiteX13" fmla="*/ 1096826 w 1162836"/>
              <a:gd name="connsiteY13" fmla="*/ 438205 h 917072"/>
              <a:gd name="connsiteX14" fmla="*/ 1098917 w 1162836"/>
              <a:gd name="connsiteY14" fmla="*/ 420784 h 917072"/>
              <a:gd name="connsiteX15" fmla="*/ 1086064 w 1162836"/>
              <a:gd name="connsiteY15" fmla="*/ 403467 h 917072"/>
              <a:gd name="connsiteX16" fmla="*/ 1068659 w 1162836"/>
              <a:gd name="connsiteY16" fmla="*/ 401376 h 917072"/>
              <a:gd name="connsiteX17" fmla="*/ 801373 w 1162836"/>
              <a:gd name="connsiteY17" fmla="*/ 471157 h 917072"/>
              <a:gd name="connsiteX18" fmla="*/ 762958 w 1162836"/>
              <a:gd name="connsiteY18" fmla="*/ 448642 h 917072"/>
              <a:gd name="connsiteX19" fmla="*/ 778342 w 1162836"/>
              <a:gd name="connsiteY19" fmla="*/ 413054 h 917072"/>
              <a:gd name="connsiteX20" fmla="*/ 1032992 w 1162836"/>
              <a:gd name="connsiteY20" fmla="*/ 274128 h 917072"/>
              <a:gd name="connsiteX21" fmla="*/ 1043701 w 1162836"/>
              <a:gd name="connsiteY21" fmla="*/ 238704 h 917072"/>
              <a:gd name="connsiteX22" fmla="*/ 1008276 w 1162836"/>
              <a:gd name="connsiteY22" fmla="*/ 227999 h 917072"/>
              <a:gd name="connsiteX23" fmla="*/ 1007174 w 1162836"/>
              <a:gd name="connsiteY23" fmla="*/ 228622 h 917072"/>
              <a:gd name="connsiteX24" fmla="*/ 735858 w 1162836"/>
              <a:gd name="connsiteY24" fmla="*/ 372983 h 917072"/>
              <a:gd name="connsiteX25" fmla="*/ 693287 w 1162836"/>
              <a:gd name="connsiteY25" fmla="*/ 359932 h 917072"/>
              <a:gd name="connsiteX26" fmla="*/ 700255 w 1162836"/>
              <a:gd name="connsiteY26" fmla="*/ 321573 h 917072"/>
              <a:gd name="connsiteX27" fmla="*/ 920180 w 1162836"/>
              <a:gd name="connsiteY27" fmla="*/ 127652 h 917072"/>
              <a:gd name="connsiteX28" fmla="*/ 928760 w 1162836"/>
              <a:gd name="connsiteY28" fmla="*/ 109535 h 917072"/>
              <a:gd name="connsiteX29" fmla="*/ 923071 w 1162836"/>
              <a:gd name="connsiteY29" fmla="*/ 90958 h 917072"/>
              <a:gd name="connsiteX30" fmla="*/ 905055 w 1162836"/>
              <a:gd name="connsiteY30" fmla="*/ 82457 h 917072"/>
              <a:gd name="connsiteX31" fmla="*/ 886478 w 1162836"/>
              <a:gd name="connsiteY31" fmla="*/ 88125 h 917072"/>
              <a:gd name="connsiteX32" fmla="*/ 620209 w 1162836"/>
              <a:gd name="connsiteY32" fmla="*/ 319713 h 917072"/>
              <a:gd name="connsiteX33" fmla="*/ 612738 w 1162836"/>
              <a:gd name="connsiteY33" fmla="*/ 324549 h 917072"/>
              <a:gd name="connsiteX34" fmla="*/ 491468 w 1162836"/>
              <a:gd name="connsiteY34" fmla="*/ 361805 h 917072"/>
              <a:gd name="connsiteX35" fmla="*/ 455559 w 1162836"/>
              <a:gd name="connsiteY35" fmla="*/ 335525 h 917072"/>
              <a:gd name="connsiteX36" fmla="*/ 455188 w 1162836"/>
              <a:gd name="connsiteY36" fmla="*/ 330692 h 917072"/>
              <a:gd name="connsiteX37" fmla="*/ 465210 w 1162836"/>
              <a:gd name="connsiteY37" fmla="*/ 306448 h 917072"/>
              <a:gd name="connsiteX38" fmla="*/ 505196 w 1162836"/>
              <a:gd name="connsiteY38" fmla="*/ 80156 h 917072"/>
              <a:gd name="connsiteX39" fmla="*/ 495325 w 1162836"/>
              <a:gd name="connsiteY39" fmla="*/ 66932 h 917072"/>
              <a:gd name="connsiteX40" fmla="*/ 475524 w 1162836"/>
              <a:gd name="connsiteY40" fmla="*/ 63434 h 917072"/>
              <a:gd name="connsiteX41" fmla="*/ 459687 w 1162836"/>
              <a:gd name="connsiteY41" fmla="*/ 92967 h 917072"/>
              <a:gd name="connsiteX42" fmla="*/ 405110 w 1162836"/>
              <a:gd name="connsiteY42" fmla="*/ 266228 h 917072"/>
              <a:gd name="connsiteX43" fmla="*/ 318525 w 1162836"/>
              <a:gd name="connsiteY43" fmla="*/ 519720 h 917072"/>
              <a:gd name="connsiteX44" fmla="*/ 302046 w 1162836"/>
              <a:gd name="connsiteY44" fmla="*/ 546483 h 917072"/>
              <a:gd name="connsiteX45" fmla="*/ 30012 w 1162836"/>
              <a:gd name="connsiteY45" fmla="*/ 694093 h 917072"/>
              <a:gd name="connsiteX46" fmla="*/ 0 w 1162836"/>
              <a:gd name="connsiteY46" fmla="*/ 638748 h 917072"/>
              <a:gd name="connsiteX47" fmla="*/ 256527 w 1162836"/>
              <a:gd name="connsiteY47" fmla="*/ 499538 h 917072"/>
              <a:gd name="connsiteX48" fmla="*/ 348984 w 1162836"/>
              <a:gd name="connsiteY48" fmla="*/ 237602 h 917072"/>
              <a:gd name="connsiteX49" fmla="*/ 398121 w 1162836"/>
              <a:gd name="connsiteY49" fmla="*/ 106194 h 917072"/>
              <a:gd name="connsiteX50" fmla="*/ 463151 w 1162836"/>
              <a:gd name="connsiteY50" fmla="*/ 1663 h 917072"/>
              <a:gd name="connsiteX51" fmla="*/ 527258 w 1162836"/>
              <a:gd name="connsiteY51" fmla="*/ 12642 h 917072"/>
              <a:gd name="connsiteX52" fmla="*/ 566738 w 1162836"/>
              <a:gd name="connsiteY52" fmla="*/ 66894 h 917072"/>
              <a:gd name="connsiteX53" fmla="*/ 543996 w 1162836"/>
              <a:gd name="connsiteY53" fmla="*/ 283728 h 917072"/>
              <a:gd name="connsiteX54" fmla="*/ 544210 w 1162836"/>
              <a:gd name="connsiteY54" fmla="*/ 284118 h 917072"/>
              <a:gd name="connsiteX55" fmla="*/ 544373 w 1162836"/>
              <a:gd name="connsiteY55" fmla="*/ 284121 h 917072"/>
              <a:gd name="connsiteX56" fmla="*/ 582329 w 1162836"/>
              <a:gd name="connsiteY56" fmla="*/ 269175 h 917072"/>
              <a:gd name="connsiteX57" fmla="*/ 845097 w 1162836"/>
              <a:gd name="connsiteY57" fmla="*/ 40619 h 917072"/>
              <a:gd name="connsiteX58" fmla="*/ 970484 w 1162836"/>
              <a:gd name="connsiteY58" fmla="*/ 49435 h 917072"/>
              <a:gd name="connsiteX59" fmla="*/ 991580 w 1162836"/>
              <a:gd name="connsiteY59" fmla="*/ 114075 h 917072"/>
              <a:gd name="connsiteX60" fmla="*/ 961725 w 1162836"/>
              <a:gd name="connsiteY60" fmla="*/ 174908 h 917072"/>
              <a:gd name="connsiteX61" fmla="*/ 945006 w 1162836"/>
              <a:gd name="connsiteY61" fmla="*/ 189656 h 917072"/>
              <a:gd name="connsiteX62" fmla="*/ 945347 w 1162836"/>
              <a:gd name="connsiteY62" fmla="*/ 190150 h 917072"/>
              <a:gd name="connsiteX63" fmla="*/ 978296 w 1162836"/>
              <a:gd name="connsiteY63" fmla="*/ 172625 h 917072"/>
              <a:gd name="connsiteX64" fmla="*/ 1098850 w 1162836"/>
              <a:gd name="connsiteY64" fmla="*/ 209331 h 917072"/>
              <a:gd name="connsiteX65" fmla="*/ 1062145 w 1162836"/>
              <a:gd name="connsiteY65" fmla="*/ 329885 h 917072"/>
              <a:gd name="connsiteX66" fmla="*/ 1035801 w 1162836"/>
              <a:gd name="connsiteY66" fmla="*/ 344265 h 917072"/>
              <a:gd name="connsiteX67" fmla="*/ 1036021 w 1162836"/>
              <a:gd name="connsiteY67" fmla="*/ 344822 h 917072"/>
              <a:gd name="connsiteX68" fmla="*/ 1040524 w 1162836"/>
              <a:gd name="connsiteY68" fmla="*/ 343667 h 917072"/>
              <a:gd name="connsiteX69" fmla="*/ 1116630 w 1162836"/>
              <a:gd name="connsiteY69" fmla="*/ 348389 h 917072"/>
              <a:gd name="connsiteX70" fmla="*/ 1159451 w 1162836"/>
              <a:gd name="connsiteY70" fmla="*/ 403442 h 917072"/>
              <a:gd name="connsiteX71" fmla="*/ 1151894 w 1162836"/>
              <a:gd name="connsiteY71" fmla="*/ 468727 h 917072"/>
              <a:gd name="connsiteX72" fmla="*/ 1096886 w 1162836"/>
              <a:gd name="connsiteY72" fmla="*/ 511547 h 917072"/>
              <a:gd name="connsiteX73" fmla="*/ 1022914 w 1162836"/>
              <a:gd name="connsiteY73" fmla="*/ 530394 h 917072"/>
              <a:gd name="connsiteX74" fmla="*/ 1022971 w 1162836"/>
              <a:gd name="connsiteY74" fmla="*/ 530961 h 917072"/>
              <a:gd name="connsiteX75" fmla="*/ 1105683 w 1162836"/>
              <a:gd name="connsiteY75" fmla="*/ 626560 h 917072"/>
              <a:gd name="connsiteX76" fmla="*/ 1016242 w 1162836"/>
              <a:gd name="connsiteY76" fmla="*/ 709502 h 917072"/>
              <a:gd name="connsiteX77" fmla="*/ 771708 w 1162836"/>
              <a:gd name="connsiteY77" fmla="*/ 706697 h 917072"/>
              <a:gd name="connsiteX78" fmla="*/ 422386 w 1162836"/>
              <a:gd name="connsiteY78" fmla="*/ 771966 h 9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62836" h="917072">
                <a:moveTo>
                  <a:pt x="151401" y="917073"/>
                </a:moveTo>
                <a:lnTo>
                  <a:pt x="121701" y="861558"/>
                </a:lnTo>
                <a:lnTo>
                  <a:pt x="408174" y="708158"/>
                </a:lnTo>
                <a:cubicBezTo>
                  <a:pt x="418636" y="702563"/>
                  <a:pt x="431353" y="703325"/>
                  <a:pt x="441073" y="710125"/>
                </a:cubicBezTo>
                <a:cubicBezTo>
                  <a:pt x="489532" y="744042"/>
                  <a:pt x="602278" y="721051"/>
                  <a:pt x="750392" y="646972"/>
                </a:cubicBezTo>
                <a:cubicBezTo>
                  <a:pt x="754882" y="644743"/>
                  <a:pt x="759831" y="643606"/>
                  <a:pt x="764844" y="643650"/>
                </a:cubicBezTo>
                <a:lnTo>
                  <a:pt x="1016604" y="646541"/>
                </a:lnTo>
                <a:cubicBezTo>
                  <a:pt x="1031185" y="646440"/>
                  <a:pt x="1042923" y="634535"/>
                  <a:pt x="1042819" y="619957"/>
                </a:cubicBezTo>
                <a:cubicBezTo>
                  <a:pt x="1042718" y="605377"/>
                  <a:pt x="1030817" y="593639"/>
                  <a:pt x="1016236" y="593740"/>
                </a:cubicBezTo>
                <a:lnTo>
                  <a:pt x="781449" y="590843"/>
                </a:lnTo>
                <a:cubicBezTo>
                  <a:pt x="764063" y="590629"/>
                  <a:pt x="750140" y="576360"/>
                  <a:pt x="750354" y="558970"/>
                </a:cubicBezTo>
                <a:cubicBezTo>
                  <a:pt x="750530" y="544720"/>
                  <a:pt x="760259" y="532365"/>
                  <a:pt x="774069" y="528848"/>
                </a:cubicBezTo>
                <a:lnTo>
                  <a:pt x="1080806" y="450701"/>
                </a:lnTo>
                <a:cubicBezTo>
                  <a:pt x="1087604" y="448850"/>
                  <a:pt x="1093375" y="444348"/>
                  <a:pt x="1096826" y="438205"/>
                </a:cubicBezTo>
                <a:cubicBezTo>
                  <a:pt x="1099868" y="432925"/>
                  <a:pt x="1100623" y="426634"/>
                  <a:pt x="1098917" y="420784"/>
                </a:cubicBezTo>
                <a:cubicBezTo>
                  <a:pt x="1097207" y="413485"/>
                  <a:pt x="1092554" y="407217"/>
                  <a:pt x="1086064" y="403467"/>
                </a:cubicBezTo>
                <a:cubicBezTo>
                  <a:pt x="1080784" y="400444"/>
                  <a:pt x="1074506" y="399689"/>
                  <a:pt x="1068659" y="401376"/>
                </a:cubicBezTo>
                <a:lnTo>
                  <a:pt x="801373" y="471157"/>
                </a:lnTo>
                <a:cubicBezTo>
                  <a:pt x="784547" y="475546"/>
                  <a:pt x="767350" y="465465"/>
                  <a:pt x="762958" y="448642"/>
                </a:cubicBezTo>
                <a:cubicBezTo>
                  <a:pt x="759309" y="434653"/>
                  <a:pt x="765653" y="419978"/>
                  <a:pt x="778342" y="413054"/>
                </a:cubicBezTo>
                <a:lnTo>
                  <a:pt x="1032992" y="274128"/>
                </a:lnTo>
                <a:cubicBezTo>
                  <a:pt x="1045731" y="267302"/>
                  <a:pt x="1050524" y="251443"/>
                  <a:pt x="1043701" y="238704"/>
                </a:cubicBezTo>
                <a:cubicBezTo>
                  <a:pt x="1036875" y="225965"/>
                  <a:pt x="1021015" y="221173"/>
                  <a:pt x="1008276" y="227999"/>
                </a:cubicBezTo>
                <a:cubicBezTo>
                  <a:pt x="1007905" y="228197"/>
                  <a:pt x="1007536" y="228405"/>
                  <a:pt x="1007174" y="228622"/>
                </a:cubicBezTo>
                <a:lnTo>
                  <a:pt x="735858" y="372983"/>
                </a:lnTo>
                <a:cubicBezTo>
                  <a:pt x="720500" y="381134"/>
                  <a:pt x="701438" y="375291"/>
                  <a:pt x="693287" y="359932"/>
                </a:cubicBezTo>
                <a:cubicBezTo>
                  <a:pt x="686464" y="347070"/>
                  <a:pt x="689345" y="331211"/>
                  <a:pt x="700255" y="321573"/>
                </a:cubicBezTo>
                <a:lnTo>
                  <a:pt x="920180" y="127652"/>
                </a:lnTo>
                <a:cubicBezTo>
                  <a:pt x="925290" y="122960"/>
                  <a:pt x="928370" y="116462"/>
                  <a:pt x="928760" y="109535"/>
                </a:cubicBezTo>
                <a:cubicBezTo>
                  <a:pt x="929412" y="102831"/>
                  <a:pt x="927365" y="96147"/>
                  <a:pt x="923071" y="90958"/>
                </a:cubicBezTo>
                <a:cubicBezTo>
                  <a:pt x="918401" y="85886"/>
                  <a:pt x="911937" y="82835"/>
                  <a:pt x="905055" y="82457"/>
                </a:cubicBezTo>
                <a:cubicBezTo>
                  <a:pt x="898358" y="81821"/>
                  <a:pt x="891680" y="83858"/>
                  <a:pt x="886478" y="88125"/>
                </a:cubicBezTo>
                <a:lnTo>
                  <a:pt x="620209" y="319713"/>
                </a:lnTo>
                <a:cubicBezTo>
                  <a:pt x="617961" y="321674"/>
                  <a:pt x="615445" y="323302"/>
                  <a:pt x="612738" y="324549"/>
                </a:cubicBezTo>
                <a:cubicBezTo>
                  <a:pt x="574250" y="342565"/>
                  <a:pt x="533432" y="355105"/>
                  <a:pt x="491468" y="361805"/>
                </a:cubicBezTo>
                <a:cubicBezTo>
                  <a:pt x="474293" y="364463"/>
                  <a:pt x="458217" y="352697"/>
                  <a:pt x="455559" y="335525"/>
                </a:cubicBezTo>
                <a:cubicBezTo>
                  <a:pt x="455311" y="333925"/>
                  <a:pt x="455188" y="332310"/>
                  <a:pt x="455188" y="330692"/>
                </a:cubicBezTo>
                <a:cubicBezTo>
                  <a:pt x="455182" y="321602"/>
                  <a:pt x="458787" y="312880"/>
                  <a:pt x="465210" y="306448"/>
                </a:cubicBezTo>
                <a:cubicBezTo>
                  <a:pt x="503002" y="237447"/>
                  <a:pt x="517054" y="157931"/>
                  <a:pt x="505196" y="80156"/>
                </a:cubicBezTo>
                <a:cubicBezTo>
                  <a:pt x="503952" y="74539"/>
                  <a:pt x="500357" y="69725"/>
                  <a:pt x="495325" y="66932"/>
                </a:cubicBezTo>
                <a:cubicBezTo>
                  <a:pt x="489350" y="63453"/>
                  <a:pt x="482331" y="62215"/>
                  <a:pt x="475524" y="63434"/>
                </a:cubicBezTo>
                <a:cubicBezTo>
                  <a:pt x="463535" y="67854"/>
                  <a:pt x="456734" y="80534"/>
                  <a:pt x="459687" y="92967"/>
                </a:cubicBezTo>
                <a:cubicBezTo>
                  <a:pt x="470757" y="140850"/>
                  <a:pt x="440317" y="198953"/>
                  <a:pt x="405110" y="266228"/>
                </a:cubicBezTo>
                <a:cubicBezTo>
                  <a:pt x="360650" y="348833"/>
                  <a:pt x="321079" y="429351"/>
                  <a:pt x="318525" y="519720"/>
                </a:cubicBezTo>
                <a:cubicBezTo>
                  <a:pt x="318188" y="530939"/>
                  <a:pt x="311910" y="541131"/>
                  <a:pt x="302046" y="546483"/>
                </a:cubicBezTo>
                <a:lnTo>
                  <a:pt x="30012" y="694093"/>
                </a:lnTo>
                <a:lnTo>
                  <a:pt x="0" y="638748"/>
                </a:lnTo>
                <a:lnTo>
                  <a:pt x="256527" y="499538"/>
                </a:lnTo>
                <a:cubicBezTo>
                  <a:pt x="268769" y="406741"/>
                  <a:pt x="300261" y="317524"/>
                  <a:pt x="348984" y="237602"/>
                </a:cubicBezTo>
                <a:cubicBezTo>
                  <a:pt x="374998" y="187921"/>
                  <a:pt x="404147" y="132277"/>
                  <a:pt x="398121" y="106194"/>
                </a:cubicBezTo>
                <a:cubicBezTo>
                  <a:pt x="387778" y="59467"/>
                  <a:pt x="416662" y="13035"/>
                  <a:pt x="463151" y="1663"/>
                </a:cubicBezTo>
                <a:cubicBezTo>
                  <a:pt x="485143" y="-2566"/>
                  <a:pt x="507926" y="1335"/>
                  <a:pt x="527258" y="12642"/>
                </a:cubicBezTo>
                <a:cubicBezTo>
                  <a:pt x="547632" y="24181"/>
                  <a:pt x="562024" y="43960"/>
                  <a:pt x="566738" y="66894"/>
                </a:cubicBezTo>
                <a:cubicBezTo>
                  <a:pt x="579835" y="139868"/>
                  <a:pt x="571948" y="215061"/>
                  <a:pt x="543996" y="283728"/>
                </a:cubicBezTo>
                <a:cubicBezTo>
                  <a:pt x="543948" y="283895"/>
                  <a:pt x="544043" y="284071"/>
                  <a:pt x="544210" y="284118"/>
                </a:cubicBezTo>
                <a:cubicBezTo>
                  <a:pt x="544263" y="284134"/>
                  <a:pt x="544320" y="284134"/>
                  <a:pt x="544373" y="284121"/>
                </a:cubicBezTo>
                <a:cubicBezTo>
                  <a:pt x="557053" y="279839"/>
                  <a:pt x="569707" y="274858"/>
                  <a:pt x="582329" y="269175"/>
                </a:cubicBezTo>
                <a:lnTo>
                  <a:pt x="845097" y="40619"/>
                </a:lnTo>
                <a:cubicBezTo>
                  <a:pt x="882385" y="9125"/>
                  <a:pt x="937969" y="13035"/>
                  <a:pt x="970484" y="49435"/>
                </a:cubicBezTo>
                <a:cubicBezTo>
                  <a:pt x="985805" y="67335"/>
                  <a:pt x="993393" y="90584"/>
                  <a:pt x="991580" y="114075"/>
                </a:cubicBezTo>
                <a:cubicBezTo>
                  <a:pt x="989946" y="137472"/>
                  <a:pt x="979231" y="159301"/>
                  <a:pt x="961725" y="174908"/>
                </a:cubicBezTo>
                <a:lnTo>
                  <a:pt x="945006" y="189656"/>
                </a:lnTo>
                <a:cubicBezTo>
                  <a:pt x="943936" y="190600"/>
                  <a:pt x="944090" y="190818"/>
                  <a:pt x="945347" y="190150"/>
                </a:cubicBezTo>
                <a:lnTo>
                  <a:pt x="978296" y="172625"/>
                </a:lnTo>
                <a:cubicBezTo>
                  <a:pt x="1021721" y="149471"/>
                  <a:pt x="1075696" y="165906"/>
                  <a:pt x="1098850" y="209331"/>
                </a:cubicBezTo>
                <a:cubicBezTo>
                  <a:pt x="1122005" y="252756"/>
                  <a:pt x="1105570" y="306731"/>
                  <a:pt x="1062145" y="329885"/>
                </a:cubicBezTo>
                <a:lnTo>
                  <a:pt x="1035801" y="344265"/>
                </a:lnTo>
                <a:cubicBezTo>
                  <a:pt x="1034630" y="344895"/>
                  <a:pt x="1034730" y="345156"/>
                  <a:pt x="1036021" y="344822"/>
                </a:cubicBezTo>
                <a:cubicBezTo>
                  <a:pt x="1036021" y="344822"/>
                  <a:pt x="1039639" y="343862"/>
                  <a:pt x="1040524" y="343667"/>
                </a:cubicBezTo>
                <a:cubicBezTo>
                  <a:pt x="1065791" y="337558"/>
                  <a:pt x="1092311" y="339205"/>
                  <a:pt x="1116630" y="348389"/>
                </a:cubicBezTo>
                <a:cubicBezTo>
                  <a:pt x="1137801" y="360146"/>
                  <a:pt x="1153267" y="380026"/>
                  <a:pt x="1159451" y="403442"/>
                </a:cubicBezTo>
                <a:cubicBezTo>
                  <a:pt x="1165839" y="425330"/>
                  <a:pt x="1163115" y="448875"/>
                  <a:pt x="1151894" y="468727"/>
                </a:cubicBezTo>
                <a:cubicBezTo>
                  <a:pt x="1140134" y="489879"/>
                  <a:pt x="1120276" y="505335"/>
                  <a:pt x="1096886" y="511547"/>
                </a:cubicBezTo>
                <a:lnTo>
                  <a:pt x="1022914" y="530394"/>
                </a:lnTo>
                <a:cubicBezTo>
                  <a:pt x="1021928" y="530646"/>
                  <a:pt x="1021969" y="530888"/>
                  <a:pt x="1022971" y="530961"/>
                </a:cubicBezTo>
                <a:cubicBezTo>
                  <a:pt x="1072211" y="534519"/>
                  <a:pt x="1109241" y="577320"/>
                  <a:pt x="1105683" y="626560"/>
                </a:cubicBezTo>
                <a:cubicBezTo>
                  <a:pt x="1102295" y="673413"/>
                  <a:pt x="1063218" y="709653"/>
                  <a:pt x="1016242" y="709502"/>
                </a:cubicBezTo>
                <a:lnTo>
                  <a:pt x="771708" y="706697"/>
                </a:lnTo>
                <a:cubicBezTo>
                  <a:pt x="611976" y="785549"/>
                  <a:pt x="494579" y="807450"/>
                  <a:pt x="422386" y="77196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45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752436E-6900-4CD6-B172-0A583E28317A}"/>
              </a:ext>
            </a:extLst>
          </p:cNvPr>
          <p:cNvSpPr/>
          <p:nvPr/>
        </p:nvSpPr>
        <p:spPr>
          <a:xfrm>
            <a:off x="6475908" y="2303607"/>
            <a:ext cx="1060149" cy="1081408"/>
          </a:xfrm>
          <a:custGeom>
            <a:avLst/>
            <a:gdLst>
              <a:gd name="connsiteX0" fmla="*/ 828590 w 1060149"/>
              <a:gd name="connsiteY0" fmla="*/ 1081408 h 1081408"/>
              <a:gd name="connsiteX1" fmla="*/ 632348 w 1060149"/>
              <a:gd name="connsiteY1" fmla="*/ 868759 h 1081408"/>
              <a:gd name="connsiteX2" fmla="*/ 355314 w 1060149"/>
              <a:gd name="connsiteY2" fmla="*/ 844638 h 1081408"/>
              <a:gd name="connsiteX3" fmla="*/ 215749 w 1060149"/>
              <a:gd name="connsiteY3" fmla="*/ 827198 h 1081408"/>
              <a:gd name="connsiteX4" fmla="*/ 150165 w 1060149"/>
              <a:gd name="connsiteY4" fmla="*/ 833045 h 1081408"/>
              <a:gd name="connsiteX5" fmla="*/ 100786 w 1060149"/>
              <a:gd name="connsiteY5" fmla="*/ 791676 h 1081408"/>
              <a:gd name="connsiteX6" fmla="*/ 94804 w 1060149"/>
              <a:gd name="connsiteY6" fmla="*/ 725922 h 1081408"/>
              <a:gd name="connsiteX7" fmla="*/ 136160 w 1060149"/>
              <a:gd name="connsiteY7" fmla="*/ 676528 h 1081408"/>
              <a:gd name="connsiteX8" fmla="*/ 350239 w 1060149"/>
              <a:gd name="connsiteY8" fmla="*/ 642281 h 1081408"/>
              <a:gd name="connsiteX9" fmla="*/ 350560 w 1060149"/>
              <a:gd name="connsiteY9" fmla="*/ 641973 h 1081408"/>
              <a:gd name="connsiteX10" fmla="*/ 350522 w 1060149"/>
              <a:gd name="connsiteY10" fmla="*/ 641818 h 1081408"/>
              <a:gd name="connsiteX11" fmla="*/ 326637 w 1060149"/>
              <a:gd name="connsiteY11" fmla="*/ 608759 h 1081408"/>
              <a:gd name="connsiteX12" fmla="*/ 38196 w 1060149"/>
              <a:gd name="connsiteY12" fmla="*/ 411660 h 1081408"/>
              <a:gd name="connsiteX13" fmla="*/ 15290 w 1060149"/>
              <a:gd name="connsiteY13" fmla="*/ 287170 h 1081408"/>
              <a:gd name="connsiteX14" fmla="*/ 124262 w 1060149"/>
              <a:gd name="connsiteY14" fmla="*/ 253345 h 1081408"/>
              <a:gd name="connsiteX15" fmla="*/ 154226 w 1060149"/>
              <a:gd name="connsiteY15" fmla="*/ 273609 h 1081408"/>
              <a:gd name="connsiteX16" fmla="*/ 154617 w 1060149"/>
              <a:gd name="connsiteY16" fmla="*/ 273156 h 1081408"/>
              <a:gd name="connsiteX17" fmla="*/ 131239 w 1060149"/>
              <a:gd name="connsiteY17" fmla="*/ 247838 h 1081408"/>
              <a:gd name="connsiteX18" fmla="*/ 132696 w 1060149"/>
              <a:gd name="connsiteY18" fmla="*/ 125332 h 1081408"/>
              <a:gd name="connsiteX19" fmla="*/ 134989 w 1060149"/>
              <a:gd name="connsiteY19" fmla="*/ 123172 h 1081408"/>
              <a:gd name="connsiteX20" fmla="*/ 199345 w 1060149"/>
              <a:gd name="connsiteY20" fmla="*/ 98065 h 1081408"/>
              <a:gd name="connsiteX21" fmla="*/ 260530 w 1060149"/>
              <a:gd name="connsiteY21" fmla="*/ 126062 h 1081408"/>
              <a:gd name="connsiteX22" fmla="*/ 284991 w 1060149"/>
              <a:gd name="connsiteY22" fmla="*/ 152318 h 1081408"/>
              <a:gd name="connsiteX23" fmla="*/ 285479 w 1060149"/>
              <a:gd name="connsiteY23" fmla="*/ 151965 h 1081408"/>
              <a:gd name="connsiteX24" fmla="*/ 274337 w 1060149"/>
              <a:gd name="connsiteY24" fmla="*/ 131603 h 1081408"/>
              <a:gd name="connsiteX25" fmla="*/ 266925 w 1060149"/>
              <a:gd name="connsiteY25" fmla="*/ 63444 h 1081408"/>
              <a:gd name="connsiteX26" fmla="*/ 311005 w 1060149"/>
              <a:gd name="connsiteY26" fmla="*/ 10174 h 1081408"/>
              <a:gd name="connsiteX27" fmla="*/ 378157 w 1060149"/>
              <a:gd name="connsiteY27" fmla="*/ 3335 h 1081408"/>
              <a:gd name="connsiteX28" fmla="*/ 431367 w 1060149"/>
              <a:gd name="connsiteY28" fmla="*/ 47415 h 1081408"/>
              <a:gd name="connsiteX29" fmla="*/ 470513 w 1060149"/>
              <a:gd name="connsiteY29" fmla="*/ 118320 h 1081408"/>
              <a:gd name="connsiteX30" fmla="*/ 471073 w 1060149"/>
              <a:gd name="connsiteY30" fmla="*/ 118115 h 1081408"/>
              <a:gd name="connsiteX31" fmla="*/ 470759 w 1060149"/>
              <a:gd name="connsiteY31" fmla="*/ 116689 h 1081408"/>
              <a:gd name="connsiteX32" fmla="*/ 539161 w 1060149"/>
              <a:gd name="connsiteY32" fmla="*/ 10429 h 1081408"/>
              <a:gd name="connsiteX33" fmla="*/ 644844 w 1060149"/>
              <a:gd name="connsiteY33" fmla="*/ 76347 h 1081408"/>
              <a:gd name="connsiteX34" fmla="*/ 701112 w 1060149"/>
              <a:gd name="connsiteY34" fmla="*/ 312739 h 1081408"/>
              <a:gd name="connsiteX35" fmla="*/ 852082 w 1060149"/>
              <a:gd name="connsiteY35" fmla="*/ 637832 h 1081408"/>
              <a:gd name="connsiteX36" fmla="*/ 1060150 w 1060149"/>
              <a:gd name="connsiteY36" fmla="*/ 865132 h 1081408"/>
              <a:gd name="connsiteX37" fmla="*/ 1013721 w 1060149"/>
              <a:gd name="connsiteY37" fmla="*/ 907656 h 1081408"/>
              <a:gd name="connsiteX38" fmla="*/ 793783 w 1060149"/>
              <a:gd name="connsiteY38" fmla="*/ 667422 h 1081408"/>
              <a:gd name="connsiteX39" fmla="*/ 787486 w 1060149"/>
              <a:gd name="connsiteY39" fmla="*/ 635197 h 1081408"/>
              <a:gd name="connsiteX40" fmla="*/ 648950 w 1060149"/>
              <a:gd name="connsiteY40" fmla="*/ 348837 h 1081408"/>
              <a:gd name="connsiteX41" fmla="*/ 641709 w 1060149"/>
              <a:gd name="connsiteY41" fmla="*/ 335062 h 1081408"/>
              <a:gd name="connsiteX42" fmla="*/ 583841 w 1060149"/>
              <a:gd name="connsiteY42" fmla="*/ 91932 h 1081408"/>
              <a:gd name="connsiteX43" fmla="*/ 550744 w 1060149"/>
              <a:gd name="connsiteY43" fmla="*/ 72181 h 1081408"/>
              <a:gd name="connsiteX44" fmla="*/ 550634 w 1060149"/>
              <a:gd name="connsiteY44" fmla="*/ 72209 h 1081408"/>
              <a:gd name="connsiteX45" fmla="*/ 532583 w 1060149"/>
              <a:gd name="connsiteY45" fmla="*/ 105071 h 1081408"/>
              <a:gd name="connsiteX46" fmla="*/ 587192 w 1060149"/>
              <a:gd name="connsiteY46" fmla="*/ 332008 h 1081408"/>
              <a:gd name="connsiteX47" fmla="*/ 564050 w 1060149"/>
              <a:gd name="connsiteY47" fmla="*/ 370049 h 1081408"/>
              <a:gd name="connsiteX48" fmla="*/ 528988 w 1060149"/>
              <a:gd name="connsiteY48" fmla="*/ 354586 h 1081408"/>
              <a:gd name="connsiteX49" fmla="*/ 375619 w 1060149"/>
              <a:gd name="connsiteY49" fmla="*/ 76721 h 1081408"/>
              <a:gd name="connsiteX50" fmla="*/ 361013 w 1060149"/>
              <a:gd name="connsiteY50" fmla="*/ 63954 h 1081408"/>
              <a:gd name="connsiteX51" fmla="*/ 339153 w 1060149"/>
              <a:gd name="connsiteY51" fmla="*/ 66520 h 1081408"/>
              <a:gd name="connsiteX52" fmla="*/ 327531 w 1060149"/>
              <a:gd name="connsiteY52" fmla="*/ 80534 h 1081408"/>
              <a:gd name="connsiteX53" fmla="*/ 330113 w 1060149"/>
              <a:gd name="connsiteY53" fmla="*/ 102410 h 1081408"/>
              <a:gd name="connsiteX54" fmla="*/ 462667 w 1060149"/>
              <a:gd name="connsiteY54" fmla="*/ 344508 h 1081408"/>
              <a:gd name="connsiteX55" fmla="*/ 450120 w 1060149"/>
              <a:gd name="connsiteY55" fmla="*/ 387230 h 1081408"/>
              <a:gd name="connsiteX56" fmla="*/ 412026 w 1060149"/>
              <a:gd name="connsiteY56" fmla="*/ 381091 h 1081408"/>
              <a:gd name="connsiteX57" fmla="*/ 215242 w 1060149"/>
              <a:gd name="connsiteY57" fmla="*/ 169801 h 1081408"/>
              <a:gd name="connsiteX58" fmla="*/ 196180 w 1060149"/>
              <a:gd name="connsiteY58" fmla="*/ 160986 h 1081408"/>
              <a:gd name="connsiteX59" fmla="*/ 179515 w 1060149"/>
              <a:gd name="connsiteY59" fmla="*/ 167720 h 1081408"/>
              <a:gd name="connsiteX60" fmla="*/ 175570 w 1060149"/>
              <a:gd name="connsiteY60" fmla="*/ 203006 h 1081408"/>
              <a:gd name="connsiteX61" fmla="*/ 176625 w 1060149"/>
              <a:gd name="connsiteY61" fmla="*/ 204243 h 1081408"/>
              <a:gd name="connsiteX62" fmla="*/ 388720 w 1060149"/>
              <a:gd name="connsiteY62" fmla="*/ 433797 h 1081408"/>
              <a:gd name="connsiteX63" fmla="*/ 386903 w 1060149"/>
              <a:gd name="connsiteY63" fmla="*/ 478286 h 1081408"/>
              <a:gd name="connsiteX64" fmla="*/ 347918 w 1060149"/>
              <a:gd name="connsiteY64" fmla="*/ 481208 h 1081408"/>
              <a:gd name="connsiteX65" fmla="*/ 104851 w 1060149"/>
              <a:gd name="connsiteY65" fmla="*/ 316224 h 1081408"/>
              <a:gd name="connsiteX66" fmla="*/ 67566 w 1060149"/>
              <a:gd name="connsiteY66" fmla="*/ 322550 h 1081408"/>
              <a:gd name="connsiteX67" fmla="*/ 73425 w 1060149"/>
              <a:gd name="connsiteY67" fmla="*/ 359495 h 1081408"/>
              <a:gd name="connsiteX68" fmla="*/ 365988 w 1060149"/>
              <a:gd name="connsiteY68" fmla="*/ 559408 h 1081408"/>
              <a:gd name="connsiteX69" fmla="*/ 372600 w 1060149"/>
              <a:gd name="connsiteY69" fmla="*/ 565473 h 1081408"/>
              <a:gd name="connsiteX70" fmla="*/ 439538 w 1060149"/>
              <a:gd name="connsiteY70" fmla="*/ 668729 h 1081408"/>
              <a:gd name="connsiteX71" fmla="*/ 426981 w 1060149"/>
              <a:gd name="connsiteY71" fmla="*/ 711448 h 1081408"/>
              <a:gd name="connsiteX72" fmla="*/ 411893 w 1060149"/>
              <a:gd name="connsiteY72" fmla="*/ 715296 h 1081408"/>
              <a:gd name="connsiteX73" fmla="*/ 401840 w 1060149"/>
              <a:gd name="connsiteY73" fmla="*/ 714474 h 1081408"/>
              <a:gd name="connsiteX74" fmla="*/ 166468 w 1060149"/>
              <a:gd name="connsiteY74" fmla="*/ 731753 h 1081408"/>
              <a:gd name="connsiteX75" fmla="*/ 154569 w 1060149"/>
              <a:gd name="connsiteY75" fmla="*/ 745874 h 1081408"/>
              <a:gd name="connsiteX76" fmla="*/ 155829 w 1060149"/>
              <a:gd name="connsiteY76" fmla="*/ 761126 h 1081408"/>
              <a:gd name="connsiteX77" fmla="*/ 170098 w 1060149"/>
              <a:gd name="connsiteY77" fmla="*/ 773333 h 1081408"/>
              <a:gd name="connsiteX78" fmla="*/ 185378 w 1060149"/>
              <a:gd name="connsiteY78" fmla="*/ 772073 h 1081408"/>
              <a:gd name="connsiteX79" fmla="*/ 370632 w 1060149"/>
              <a:gd name="connsiteY79" fmla="*/ 783603 h 1081408"/>
              <a:gd name="connsiteX80" fmla="*/ 636167 w 1060149"/>
              <a:gd name="connsiteY80" fmla="*/ 803682 h 1081408"/>
              <a:gd name="connsiteX81" fmla="*/ 666544 w 1060149"/>
              <a:gd name="connsiteY81" fmla="*/ 812976 h 1081408"/>
              <a:gd name="connsiteX82" fmla="*/ 874890 w 1060149"/>
              <a:gd name="connsiteY82" fmla="*/ 1038727 h 108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060149" h="1081408">
                <a:moveTo>
                  <a:pt x="828590" y="1081408"/>
                </a:moveTo>
                <a:lnTo>
                  <a:pt x="632348" y="868759"/>
                </a:lnTo>
                <a:cubicBezTo>
                  <a:pt x="531802" y="887291"/>
                  <a:pt x="434427" y="863721"/>
                  <a:pt x="355314" y="844638"/>
                </a:cubicBezTo>
                <a:cubicBezTo>
                  <a:pt x="317248" y="834723"/>
                  <a:pt x="239133" y="814384"/>
                  <a:pt x="215749" y="827198"/>
                </a:cubicBezTo>
                <a:cubicBezTo>
                  <a:pt x="195702" y="838344"/>
                  <a:pt x="171868" y="840469"/>
                  <a:pt x="150165" y="833045"/>
                </a:cubicBezTo>
                <a:cubicBezTo>
                  <a:pt x="129098" y="825942"/>
                  <a:pt x="111469" y="811175"/>
                  <a:pt x="100786" y="791676"/>
                </a:cubicBezTo>
                <a:cubicBezTo>
                  <a:pt x="89539" y="771604"/>
                  <a:pt x="87364" y="747694"/>
                  <a:pt x="94804" y="725922"/>
                </a:cubicBezTo>
                <a:cubicBezTo>
                  <a:pt x="101904" y="704852"/>
                  <a:pt x="116667" y="687220"/>
                  <a:pt x="136160" y="676528"/>
                </a:cubicBezTo>
                <a:cubicBezTo>
                  <a:pt x="202764" y="644835"/>
                  <a:pt x="277073" y="632949"/>
                  <a:pt x="350239" y="642281"/>
                </a:cubicBezTo>
                <a:cubicBezTo>
                  <a:pt x="350412" y="642284"/>
                  <a:pt x="350557" y="642146"/>
                  <a:pt x="350560" y="641973"/>
                </a:cubicBezTo>
                <a:cubicBezTo>
                  <a:pt x="350560" y="641919"/>
                  <a:pt x="350547" y="641866"/>
                  <a:pt x="350522" y="641818"/>
                </a:cubicBezTo>
                <a:cubicBezTo>
                  <a:pt x="343148" y="630625"/>
                  <a:pt x="335204" y="619483"/>
                  <a:pt x="326637" y="608759"/>
                </a:cubicBezTo>
                <a:lnTo>
                  <a:pt x="38196" y="411660"/>
                </a:lnTo>
                <a:cubicBezTo>
                  <a:pt x="-1831" y="383175"/>
                  <a:pt x="-11976" y="328038"/>
                  <a:pt x="15290" y="287170"/>
                </a:cubicBezTo>
                <a:cubicBezTo>
                  <a:pt x="41918" y="247262"/>
                  <a:pt x="83299" y="226009"/>
                  <a:pt x="124262" y="253345"/>
                </a:cubicBezTo>
                <a:lnTo>
                  <a:pt x="154226" y="273609"/>
                </a:lnTo>
                <a:cubicBezTo>
                  <a:pt x="155416" y="274415"/>
                  <a:pt x="155593" y="274210"/>
                  <a:pt x="154617" y="273156"/>
                </a:cubicBezTo>
                <a:lnTo>
                  <a:pt x="131239" y="247838"/>
                </a:lnTo>
                <a:cubicBezTo>
                  <a:pt x="97811" y="213607"/>
                  <a:pt x="98462" y="158756"/>
                  <a:pt x="132696" y="125332"/>
                </a:cubicBezTo>
                <a:cubicBezTo>
                  <a:pt x="133446" y="124598"/>
                  <a:pt x="134211" y="123877"/>
                  <a:pt x="134989" y="123172"/>
                </a:cubicBezTo>
                <a:cubicBezTo>
                  <a:pt x="151814" y="105908"/>
                  <a:pt x="175274" y="96755"/>
                  <a:pt x="199345" y="98065"/>
                </a:cubicBezTo>
                <a:cubicBezTo>
                  <a:pt x="222509" y="99473"/>
                  <a:pt x="244322" y="109453"/>
                  <a:pt x="260530" y="126062"/>
                </a:cubicBezTo>
                <a:lnTo>
                  <a:pt x="284991" y="152318"/>
                </a:lnTo>
                <a:cubicBezTo>
                  <a:pt x="285895" y="153287"/>
                  <a:pt x="286115" y="153130"/>
                  <a:pt x="285479" y="151965"/>
                </a:cubicBezTo>
                <a:lnTo>
                  <a:pt x="274337" y="131603"/>
                </a:lnTo>
                <a:cubicBezTo>
                  <a:pt x="263364" y="110631"/>
                  <a:pt x="260716" y="86286"/>
                  <a:pt x="266925" y="63444"/>
                </a:cubicBezTo>
                <a:cubicBezTo>
                  <a:pt x="273361" y="40220"/>
                  <a:pt x="289393" y="20841"/>
                  <a:pt x="311005" y="10174"/>
                </a:cubicBezTo>
                <a:cubicBezTo>
                  <a:pt x="331757" y="-390"/>
                  <a:pt x="355701" y="-2830"/>
                  <a:pt x="378157" y="3335"/>
                </a:cubicBezTo>
                <a:cubicBezTo>
                  <a:pt x="401368" y="9767"/>
                  <a:pt x="420728" y="25806"/>
                  <a:pt x="431367" y="47415"/>
                </a:cubicBezTo>
                <a:lnTo>
                  <a:pt x="470513" y="118320"/>
                </a:lnTo>
                <a:cubicBezTo>
                  <a:pt x="471032" y="119264"/>
                  <a:pt x="471284" y="119170"/>
                  <a:pt x="471073" y="118115"/>
                </a:cubicBezTo>
                <a:cubicBezTo>
                  <a:pt x="471073" y="118115"/>
                  <a:pt x="470834" y="117145"/>
                  <a:pt x="470759" y="116689"/>
                </a:cubicBezTo>
                <a:cubicBezTo>
                  <a:pt x="460305" y="68456"/>
                  <a:pt x="490931" y="20885"/>
                  <a:pt x="539161" y="10429"/>
                </a:cubicBezTo>
                <a:cubicBezTo>
                  <a:pt x="586423" y="186"/>
                  <a:pt x="633255" y="29399"/>
                  <a:pt x="644844" y="76347"/>
                </a:cubicBezTo>
                <a:lnTo>
                  <a:pt x="701112" y="312739"/>
                </a:lnTo>
                <a:cubicBezTo>
                  <a:pt x="771277" y="391812"/>
                  <a:pt x="874650" y="530162"/>
                  <a:pt x="852082" y="637832"/>
                </a:cubicBezTo>
                <a:lnTo>
                  <a:pt x="1060150" y="865132"/>
                </a:lnTo>
                <a:lnTo>
                  <a:pt x="1013721" y="907656"/>
                </a:lnTo>
                <a:lnTo>
                  <a:pt x="793783" y="667422"/>
                </a:lnTo>
                <a:cubicBezTo>
                  <a:pt x="785795" y="658717"/>
                  <a:pt x="783365" y="646267"/>
                  <a:pt x="787486" y="635197"/>
                </a:cubicBezTo>
                <a:cubicBezTo>
                  <a:pt x="813162" y="566124"/>
                  <a:pt x="732727" y="441980"/>
                  <a:pt x="648950" y="348837"/>
                </a:cubicBezTo>
                <a:cubicBezTo>
                  <a:pt x="645408" y="344933"/>
                  <a:pt x="642918" y="340194"/>
                  <a:pt x="641709" y="335062"/>
                </a:cubicBezTo>
                <a:lnTo>
                  <a:pt x="583841" y="91932"/>
                </a:lnTo>
                <a:cubicBezTo>
                  <a:pt x="580155" y="77338"/>
                  <a:pt x="565338" y="68497"/>
                  <a:pt x="550744" y="72181"/>
                </a:cubicBezTo>
                <a:cubicBezTo>
                  <a:pt x="550706" y="72191"/>
                  <a:pt x="550672" y="72200"/>
                  <a:pt x="550634" y="72209"/>
                </a:cubicBezTo>
                <a:cubicBezTo>
                  <a:pt x="536727" y="76488"/>
                  <a:pt x="528733" y="91038"/>
                  <a:pt x="532583" y="105071"/>
                </a:cubicBezTo>
                <a:lnTo>
                  <a:pt x="587192" y="332008"/>
                </a:lnTo>
                <a:cubicBezTo>
                  <a:pt x="591307" y="348903"/>
                  <a:pt x="580945" y="365934"/>
                  <a:pt x="564050" y="370049"/>
                </a:cubicBezTo>
                <a:cubicBezTo>
                  <a:pt x="550209" y="373418"/>
                  <a:pt x="535833" y="367077"/>
                  <a:pt x="528988" y="354586"/>
                </a:cubicBezTo>
                <a:lnTo>
                  <a:pt x="375619" y="76721"/>
                </a:lnTo>
                <a:cubicBezTo>
                  <a:pt x="372918" y="70484"/>
                  <a:pt x="367556" y="65796"/>
                  <a:pt x="361013" y="63954"/>
                </a:cubicBezTo>
                <a:cubicBezTo>
                  <a:pt x="353661" y="62068"/>
                  <a:pt x="345869" y="62984"/>
                  <a:pt x="339153" y="66520"/>
                </a:cubicBezTo>
                <a:cubicBezTo>
                  <a:pt x="333407" y="69256"/>
                  <a:pt x="329156" y="74382"/>
                  <a:pt x="327531" y="80534"/>
                </a:cubicBezTo>
                <a:cubicBezTo>
                  <a:pt x="325645" y="87892"/>
                  <a:pt x="326565" y="95691"/>
                  <a:pt x="330113" y="102410"/>
                </a:cubicBezTo>
                <a:lnTo>
                  <a:pt x="462667" y="344508"/>
                </a:lnTo>
                <a:cubicBezTo>
                  <a:pt x="471001" y="359769"/>
                  <a:pt x="465381" y="378899"/>
                  <a:pt x="450120" y="387230"/>
                </a:cubicBezTo>
                <a:cubicBezTo>
                  <a:pt x="437507" y="394116"/>
                  <a:pt x="421836" y="391588"/>
                  <a:pt x="412026" y="381091"/>
                </a:cubicBezTo>
                <a:lnTo>
                  <a:pt x="215242" y="169801"/>
                </a:lnTo>
                <a:cubicBezTo>
                  <a:pt x="210154" y="164669"/>
                  <a:pt x="203388" y="161540"/>
                  <a:pt x="196180" y="160986"/>
                </a:cubicBezTo>
                <a:cubicBezTo>
                  <a:pt x="189918" y="160749"/>
                  <a:pt x="183854" y="163202"/>
                  <a:pt x="179515" y="167720"/>
                </a:cubicBezTo>
                <a:cubicBezTo>
                  <a:pt x="168681" y="176376"/>
                  <a:pt x="166915" y="192172"/>
                  <a:pt x="175570" y="203006"/>
                </a:cubicBezTo>
                <a:cubicBezTo>
                  <a:pt x="175907" y="203431"/>
                  <a:pt x="176260" y="203844"/>
                  <a:pt x="176625" y="204243"/>
                </a:cubicBezTo>
                <a:lnTo>
                  <a:pt x="388720" y="433797"/>
                </a:lnTo>
                <a:cubicBezTo>
                  <a:pt x="400505" y="446584"/>
                  <a:pt x="399690" y="466504"/>
                  <a:pt x="386903" y="478286"/>
                </a:cubicBezTo>
                <a:cubicBezTo>
                  <a:pt x="376161" y="488188"/>
                  <a:pt x="360018" y="489397"/>
                  <a:pt x="347918" y="481208"/>
                </a:cubicBezTo>
                <a:lnTo>
                  <a:pt x="104851" y="316224"/>
                </a:lnTo>
                <a:cubicBezTo>
                  <a:pt x="92808" y="307676"/>
                  <a:pt x="76114" y="310510"/>
                  <a:pt x="67566" y="322550"/>
                </a:cubicBezTo>
                <a:cubicBezTo>
                  <a:pt x="59150" y="334410"/>
                  <a:pt x="61750" y="350821"/>
                  <a:pt x="73425" y="359495"/>
                </a:cubicBezTo>
                <a:lnTo>
                  <a:pt x="365988" y="559408"/>
                </a:lnTo>
                <a:cubicBezTo>
                  <a:pt x="368465" y="561109"/>
                  <a:pt x="370692" y="563152"/>
                  <a:pt x="372600" y="565473"/>
                </a:cubicBezTo>
                <a:cubicBezTo>
                  <a:pt x="398056" y="597748"/>
                  <a:pt x="420464" y="632316"/>
                  <a:pt x="439538" y="668729"/>
                </a:cubicBezTo>
                <a:cubicBezTo>
                  <a:pt x="447866" y="683993"/>
                  <a:pt x="442245" y="703120"/>
                  <a:pt x="426981" y="711448"/>
                </a:cubicBezTo>
                <a:cubicBezTo>
                  <a:pt x="422353" y="713973"/>
                  <a:pt x="417164" y="715296"/>
                  <a:pt x="411893" y="715296"/>
                </a:cubicBezTo>
                <a:cubicBezTo>
                  <a:pt x="408524" y="715293"/>
                  <a:pt x="405165" y="715019"/>
                  <a:pt x="401840" y="714474"/>
                </a:cubicBezTo>
                <a:cubicBezTo>
                  <a:pt x="323719" y="693099"/>
                  <a:pt x="240629" y="699201"/>
                  <a:pt x="166468" y="731753"/>
                </a:cubicBezTo>
                <a:cubicBezTo>
                  <a:pt x="160907" y="734845"/>
                  <a:pt x="156673" y="739870"/>
                  <a:pt x="154569" y="745874"/>
                </a:cubicBezTo>
                <a:cubicBezTo>
                  <a:pt x="152781" y="750903"/>
                  <a:pt x="153241" y="756460"/>
                  <a:pt x="155829" y="761126"/>
                </a:cubicBezTo>
                <a:cubicBezTo>
                  <a:pt x="158911" y="766819"/>
                  <a:pt x="163996" y="771170"/>
                  <a:pt x="170098" y="773333"/>
                </a:cubicBezTo>
                <a:cubicBezTo>
                  <a:pt x="175136" y="775118"/>
                  <a:pt x="180699" y="774658"/>
                  <a:pt x="185378" y="772073"/>
                </a:cubicBezTo>
                <a:cubicBezTo>
                  <a:pt x="227568" y="749045"/>
                  <a:pt x="294223" y="763673"/>
                  <a:pt x="370632" y="783603"/>
                </a:cubicBezTo>
                <a:cubicBezTo>
                  <a:pt x="447532" y="802151"/>
                  <a:pt x="543893" y="825375"/>
                  <a:pt x="636167" y="803682"/>
                </a:cubicBezTo>
                <a:cubicBezTo>
                  <a:pt x="647228" y="801087"/>
                  <a:pt x="658830" y="804636"/>
                  <a:pt x="666544" y="812976"/>
                </a:cubicBezTo>
                <a:lnTo>
                  <a:pt x="874890" y="103872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45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951E6F1-49D7-4DBD-BB83-E29632036447}"/>
              </a:ext>
            </a:extLst>
          </p:cNvPr>
          <p:cNvSpPr/>
          <p:nvPr/>
        </p:nvSpPr>
        <p:spPr>
          <a:xfrm>
            <a:off x="6170112" y="1271459"/>
            <a:ext cx="1036670" cy="1117425"/>
          </a:xfrm>
          <a:custGeom>
            <a:avLst/>
            <a:gdLst>
              <a:gd name="connsiteX0" fmla="*/ 373477 w 1036670"/>
              <a:gd name="connsiteY0" fmla="*/ 1117285 h 1117425"/>
              <a:gd name="connsiteX1" fmla="*/ 331693 w 1036670"/>
              <a:gd name="connsiteY1" fmla="*/ 1107314 h 1117425"/>
              <a:gd name="connsiteX2" fmla="*/ 289260 w 1036670"/>
              <a:gd name="connsiteY2" fmla="*/ 1054906 h 1117425"/>
              <a:gd name="connsiteX3" fmla="*/ 296118 w 1036670"/>
              <a:gd name="connsiteY3" fmla="*/ 987770 h 1117425"/>
              <a:gd name="connsiteX4" fmla="*/ 305708 w 1036670"/>
              <a:gd name="connsiteY4" fmla="*/ 969710 h 1117425"/>
              <a:gd name="connsiteX5" fmla="*/ 305217 w 1036670"/>
              <a:gd name="connsiteY5" fmla="*/ 969367 h 1117425"/>
              <a:gd name="connsiteX6" fmla="*/ 281389 w 1036670"/>
              <a:gd name="connsiteY6" fmla="*/ 996564 h 1117425"/>
              <a:gd name="connsiteX7" fmla="*/ 214300 w 1036670"/>
              <a:gd name="connsiteY7" fmla="*/ 1027555 h 1117425"/>
              <a:gd name="connsiteX8" fmla="*/ 157783 w 1036670"/>
              <a:gd name="connsiteY8" fmla="*/ 1006775 h 1117425"/>
              <a:gd name="connsiteX9" fmla="*/ 126115 w 1036670"/>
              <a:gd name="connsiteY9" fmla="*/ 944455 h 1117425"/>
              <a:gd name="connsiteX10" fmla="*/ 147211 w 1036670"/>
              <a:gd name="connsiteY10" fmla="*/ 879819 h 1117425"/>
              <a:gd name="connsiteX11" fmla="*/ 166640 w 1036670"/>
              <a:gd name="connsiteY11" fmla="*/ 857760 h 1117425"/>
              <a:gd name="connsiteX12" fmla="*/ 166237 w 1036670"/>
              <a:gd name="connsiteY12" fmla="*/ 857313 h 1117425"/>
              <a:gd name="connsiteX13" fmla="*/ 156067 w 1036670"/>
              <a:gd name="connsiteY13" fmla="*/ 864297 h 1117425"/>
              <a:gd name="connsiteX14" fmla="*/ 104349 w 1036670"/>
              <a:gd name="connsiteY14" fmla="*/ 882839 h 1117425"/>
              <a:gd name="connsiteX15" fmla="*/ 31842 w 1036670"/>
              <a:gd name="connsiteY15" fmla="*/ 842758 h 1117425"/>
              <a:gd name="connsiteX16" fmla="*/ 55056 w 1036670"/>
              <a:gd name="connsiteY16" fmla="*/ 718075 h 1117425"/>
              <a:gd name="connsiteX17" fmla="*/ 117488 w 1036670"/>
              <a:gd name="connsiteY17" fmla="*/ 675054 h 1117425"/>
              <a:gd name="connsiteX18" fmla="*/ 117221 w 1036670"/>
              <a:gd name="connsiteY18" fmla="*/ 674528 h 1117425"/>
              <a:gd name="connsiteX19" fmla="*/ 92785 w 1036670"/>
              <a:gd name="connsiteY19" fmla="*/ 677343 h 1117425"/>
              <a:gd name="connsiteX20" fmla="*/ 5646 w 1036670"/>
              <a:gd name="connsiteY20" fmla="*/ 614148 h 1117425"/>
              <a:gd name="connsiteX21" fmla="*/ 57946 w 1036670"/>
              <a:gd name="connsiteY21" fmla="*/ 497967 h 1117425"/>
              <a:gd name="connsiteX22" fmla="*/ 289292 w 1036670"/>
              <a:gd name="connsiteY22" fmla="*/ 416105 h 1117425"/>
              <a:gd name="connsiteX23" fmla="*/ 595689 w 1036670"/>
              <a:gd name="connsiteY23" fmla="*/ 232743 h 1117425"/>
              <a:gd name="connsiteX24" fmla="*/ 798254 w 1036670"/>
              <a:gd name="connsiteY24" fmla="*/ 0 h 1117425"/>
              <a:gd name="connsiteX25" fmla="*/ 845727 w 1036670"/>
              <a:gd name="connsiteY25" fmla="*/ 41337 h 1117425"/>
              <a:gd name="connsiteX26" fmla="*/ 631604 w 1036670"/>
              <a:gd name="connsiteY26" fmla="*/ 287355 h 1117425"/>
              <a:gd name="connsiteX27" fmla="*/ 600242 w 1036670"/>
              <a:gd name="connsiteY27" fmla="*/ 297232 h 1117425"/>
              <a:gd name="connsiteX28" fmla="*/ 329754 w 1036670"/>
              <a:gd name="connsiteY28" fmla="*/ 464898 h 1117425"/>
              <a:gd name="connsiteX29" fmla="*/ 317396 w 1036670"/>
              <a:gd name="connsiteY29" fmla="*/ 472930 h 1117425"/>
              <a:gd name="connsiteX30" fmla="*/ 80115 w 1036670"/>
              <a:gd name="connsiteY30" fmla="*/ 556870 h 1117425"/>
              <a:gd name="connsiteX31" fmla="*/ 64495 w 1036670"/>
              <a:gd name="connsiteY31" fmla="*/ 591690 h 1117425"/>
              <a:gd name="connsiteX32" fmla="*/ 92785 w 1036670"/>
              <a:gd name="connsiteY32" fmla="*/ 614359 h 1117425"/>
              <a:gd name="connsiteX33" fmla="*/ 103055 w 1036670"/>
              <a:gd name="connsiteY33" fmla="*/ 613081 h 1117425"/>
              <a:gd name="connsiteX34" fmla="*/ 322408 w 1036670"/>
              <a:gd name="connsiteY34" fmla="*/ 535145 h 1117425"/>
              <a:gd name="connsiteX35" fmla="*/ 362631 w 1036670"/>
              <a:gd name="connsiteY35" fmla="*/ 554241 h 1117425"/>
              <a:gd name="connsiteX36" fmla="*/ 350817 w 1036670"/>
              <a:gd name="connsiteY36" fmla="*/ 590745 h 1117425"/>
              <a:gd name="connsiteX37" fmla="*/ 90386 w 1036670"/>
              <a:gd name="connsiteY37" fmla="*/ 770184 h 1117425"/>
              <a:gd name="connsiteX38" fmla="*/ 84237 w 1036670"/>
              <a:gd name="connsiteY38" fmla="*/ 807850 h 1117425"/>
              <a:gd name="connsiteX39" fmla="*/ 104346 w 1036670"/>
              <a:gd name="connsiteY39" fmla="*/ 819865 h 1117425"/>
              <a:gd name="connsiteX40" fmla="*/ 113877 w 1036670"/>
              <a:gd name="connsiteY40" fmla="*/ 817528 h 1117425"/>
              <a:gd name="connsiteX41" fmla="*/ 118244 w 1036670"/>
              <a:gd name="connsiteY41" fmla="*/ 813892 h 1117425"/>
              <a:gd name="connsiteX42" fmla="*/ 343960 w 1036670"/>
              <a:gd name="connsiteY42" fmla="*/ 657595 h 1117425"/>
              <a:gd name="connsiteX43" fmla="*/ 387762 w 1036670"/>
              <a:gd name="connsiteY43" fmla="*/ 665599 h 1117425"/>
              <a:gd name="connsiteX44" fmla="*/ 385521 w 1036670"/>
              <a:gd name="connsiteY44" fmla="*/ 704269 h 1117425"/>
              <a:gd name="connsiteX45" fmla="*/ 194549 w 1036670"/>
              <a:gd name="connsiteY45" fmla="*/ 921355 h 1117425"/>
              <a:gd name="connsiteX46" fmla="*/ 188922 w 1036670"/>
              <a:gd name="connsiteY46" fmla="*/ 939865 h 1117425"/>
              <a:gd name="connsiteX47" fmla="*/ 197424 w 1036670"/>
              <a:gd name="connsiteY47" fmla="*/ 957906 h 1117425"/>
              <a:gd name="connsiteX48" fmla="*/ 214306 w 1036670"/>
              <a:gd name="connsiteY48" fmla="*/ 964584 h 1117425"/>
              <a:gd name="connsiteX49" fmla="*/ 233122 w 1036670"/>
              <a:gd name="connsiteY49" fmla="*/ 956162 h 1117425"/>
              <a:gd name="connsiteX50" fmla="*/ 439499 w 1036670"/>
              <a:gd name="connsiteY50" fmla="*/ 720613 h 1117425"/>
              <a:gd name="connsiteX51" fmla="*/ 483922 w 1036670"/>
              <a:gd name="connsiteY51" fmla="*/ 717590 h 1117425"/>
              <a:gd name="connsiteX52" fmla="*/ 490972 w 1036670"/>
              <a:gd name="connsiteY52" fmla="*/ 756192 h 1117425"/>
              <a:gd name="connsiteX53" fmla="*/ 352083 w 1036670"/>
              <a:gd name="connsiteY53" fmla="*/ 1016683 h 1117425"/>
              <a:gd name="connsiteX54" fmla="*/ 349879 w 1036670"/>
              <a:gd name="connsiteY54" fmla="*/ 1037832 h 1117425"/>
              <a:gd name="connsiteX55" fmla="*/ 361529 w 1036670"/>
              <a:gd name="connsiteY55" fmla="*/ 1051852 h 1117425"/>
              <a:gd name="connsiteX56" fmla="*/ 364942 w 1036670"/>
              <a:gd name="connsiteY56" fmla="*/ 1053842 h 1117425"/>
              <a:gd name="connsiteX57" fmla="*/ 373490 w 1036670"/>
              <a:gd name="connsiteY57" fmla="*/ 1054327 h 1117425"/>
              <a:gd name="connsiteX58" fmla="*/ 398244 w 1036670"/>
              <a:gd name="connsiteY58" fmla="*/ 1038329 h 1117425"/>
              <a:gd name="connsiteX59" fmla="*/ 565661 w 1036670"/>
              <a:gd name="connsiteY59" fmla="*/ 726488 h 1117425"/>
              <a:gd name="connsiteX60" fmla="*/ 571137 w 1036670"/>
              <a:gd name="connsiteY60" fmla="*/ 719118 h 1117425"/>
              <a:gd name="connsiteX61" fmla="*/ 669097 w 1036670"/>
              <a:gd name="connsiteY61" fmla="*/ 642451 h 1117425"/>
              <a:gd name="connsiteX62" fmla="*/ 712566 w 1036670"/>
              <a:gd name="connsiteY62" fmla="*/ 652098 h 1117425"/>
              <a:gd name="connsiteX63" fmla="*/ 717493 w 1036670"/>
              <a:gd name="connsiteY63" fmla="*/ 669015 h 1117425"/>
              <a:gd name="connsiteX64" fmla="*/ 717248 w 1036670"/>
              <a:gd name="connsiteY64" fmla="*/ 675942 h 1117425"/>
              <a:gd name="connsiteX65" fmla="*/ 758283 w 1036670"/>
              <a:gd name="connsiteY65" fmla="*/ 908877 h 1117425"/>
              <a:gd name="connsiteX66" fmla="*/ 789752 w 1036670"/>
              <a:gd name="connsiteY66" fmla="*/ 915253 h 1117425"/>
              <a:gd name="connsiteX67" fmla="*/ 796128 w 1036670"/>
              <a:gd name="connsiteY67" fmla="*/ 883783 h 1117425"/>
              <a:gd name="connsiteX68" fmla="*/ 795794 w 1036670"/>
              <a:gd name="connsiteY68" fmla="*/ 883295 h 1117425"/>
              <a:gd name="connsiteX69" fmla="*/ 787155 w 1036670"/>
              <a:gd name="connsiteY69" fmla="*/ 702569 h 1117425"/>
              <a:gd name="connsiteX70" fmla="*/ 787863 w 1036670"/>
              <a:gd name="connsiteY70" fmla="*/ 696936 h 1117425"/>
              <a:gd name="connsiteX71" fmla="*/ 780543 w 1036670"/>
              <a:gd name="connsiteY71" fmla="*/ 430056 h 1117425"/>
              <a:gd name="connsiteX72" fmla="*/ 786692 w 1036670"/>
              <a:gd name="connsiteY72" fmla="*/ 399361 h 1117425"/>
              <a:gd name="connsiteX73" fmla="*/ 989257 w 1036670"/>
              <a:gd name="connsiteY73" fmla="*/ 167817 h 1117425"/>
              <a:gd name="connsiteX74" fmla="*/ 1036670 w 1036670"/>
              <a:gd name="connsiteY74" fmla="*/ 209271 h 1117425"/>
              <a:gd name="connsiteX75" fmla="*/ 845667 w 1036670"/>
              <a:gd name="connsiteY75" fmla="*/ 427600 h 1117425"/>
              <a:gd name="connsiteX76" fmla="*/ 850280 w 1036670"/>
              <a:gd name="connsiteY76" fmla="*/ 705135 h 1117425"/>
              <a:gd name="connsiteX77" fmla="*/ 849650 w 1036670"/>
              <a:gd name="connsiteY77" fmla="*/ 710399 h 1117425"/>
              <a:gd name="connsiteX78" fmla="*/ 848573 w 1036670"/>
              <a:gd name="connsiteY78" fmla="*/ 848935 h 1117425"/>
              <a:gd name="connsiteX79" fmla="*/ 824563 w 1036670"/>
              <a:gd name="connsiteY79" fmla="*/ 967685 h 1117425"/>
              <a:gd name="connsiteX80" fmla="*/ 706089 w 1036670"/>
              <a:gd name="connsiteY80" fmla="*/ 944090 h 1117425"/>
              <a:gd name="connsiteX81" fmla="*/ 650621 w 1036670"/>
              <a:gd name="connsiteY81" fmla="*/ 733138 h 1117425"/>
              <a:gd name="connsiteX82" fmla="*/ 650282 w 1036670"/>
              <a:gd name="connsiteY82" fmla="*/ 732848 h 1117425"/>
              <a:gd name="connsiteX83" fmla="*/ 650127 w 1036670"/>
              <a:gd name="connsiteY83" fmla="*/ 732905 h 1117425"/>
              <a:gd name="connsiteX84" fmla="*/ 618891 w 1036670"/>
              <a:gd name="connsiteY84" fmla="*/ 760436 h 1117425"/>
              <a:gd name="connsiteX85" fmla="*/ 453299 w 1036670"/>
              <a:gd name="connsiteY85" fmla="*/ 1068851 h 1117425"/>
              <a:gd name="connsiteX86" fmla="*/ 373477 w 1036670"/>
              <a:gd name="connsiteY86" fmla="*/ 1117285 h 111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036670" h="1117425">
                <a:moveTo>
                  <a:pt x="373477" y="1117285"/>
                </a:moveTo>
                <a:cubicBezTo>
                  <a:pt x="358868" y="1118189"/>
                  <a:pt x="344319" y="1114719"/>
                  <a:pt x="331693" y="1107314"/>
                </a:cubicBezTo>
                <a:cubicBezTo>
                  <a:pt x="310881" y="1096499"/>
                  <a:pt x="295507" y="1077513"/>
                  <a:pt x="289260" y="1054906"/>
                </a:cubicBezTo>
                <a:cubicBezTo>
                  <a:pt x="283089" y="1032457"/>
                  <a:pt x="285536" y="1008509"/>
                  <a:pt x="296118" y="987770"/>
                </a:cubicBezTo>
                <a:lnTo>
                  <a:pt x="305708" y="969710"/>
                </a:lnTo>
                <a:cubicBezTo>
                  <a:pt x="306435" y="968378"/>
                  <a:pt x="306215" y="968224"/>
                  <a:pt x="305217" y="969367"/>
                </a:cubicBezTo>
                <a:lnTo>
                  <a:pt x="281389" y="996564"/>
                </a:lnTo>
                <a:cubicBezTo>
                  <a:pt x="265193" y="1016935"/>
                  <a:pt x="240310" y="1028430"/>
                  <a:pt x="214300" y="1027555"/>
                </a:cubicBezTo>
                <a:cubicBezTo>
                  <a:pt x="193674" y="1027114"/>
                  <a:pt x="173784" y="1019800"/>
                  <a:pt x="157783" y="1006775"/>
                </a:cubicBezTo>
                <a:cubicBezTo>
                  <a:pt x="139342" y="991054"/>
                  <a:pt x="127942" y="968621"/>
                  <a:pt x="126115" y="944455"/>
                </a:cubicBezTo>
                <a:cubicBezTo>
                  <a:pt x="124302" y="920964"/>
                  <a:pt x="131890" y="897715"/>
                  <a:pt x="147211" y="879819"/>
                </a:cubicBezTo>
                <a:lnTo>
                  <a:pt x="166640" y="857760"/>
                </a:lnTo>
                <a:cubicBezTo>
                  <a:pt x="167607" y="856662"/>
                  <a:pt x="167424" y="856463"/>
                  <a:pt x="166237" y="857313"/>
                </a:cubicBezTo>
                <a:lnTo>
                  <a:pt x="156067" y="864297"/>
                </a:lnTo>
                <a:cubicBezTo>
                  <a:pt x="141817" y="876837"/>
                  <a:pt x="123319" y="883468"/>
                  <a:pt x="104349" y="882839"/>
                </a:cubicBezTo>
                <a:cubicBezTo>
                  <a:pt x="74942" y="882659"/>
                  <a:pt x="47635" y="867565"/>
                  <a:pt x="31842" y="842758"/>
                </a:cubicBezTo>
                <a:cubicBezTo>
                  <a:pt x="4550" y="801767"/>
                  <a:pt x="14840" y="746497"/>
                  <a:pt x="55056" y="718075"/>
                </a:cubicBezTo>
                <a:lnTo>
                  <a:pt x="117488" y="675054"/>
                </a:lnTo>
                <a:cubicBezTo>
                  <a:pt x="118276" y="674512"/>
                  <a:pt x="118146" y="674285"/>
                  <a:pt x="117221" y="674528"/>
                </a:cubicBezTo>
                <a:cubicBezTo>
                  <a:pt x="109249" y="676606"/>
                  <a:pt x="101022" y="677554"/>
                  <a:pt x="92785" y="677343"/>
                </a:cubicBezTo>
                <a:cubicBezTo>
                  <a:pt x="53416" y="676471"/>
                  <a:pt x="18706" y="651298"/>
                  <a:pt x="5646" y="614148"/>
                </a:cubicBezTo>
                <a:cubicBezTo>
                  <a:pt x="-11520" y="567638"/>
                  <a:pt x="11748" y="515952"/>
                  <a:pt x="57946" y="497967"/>
                </a:cubicBezTo>
                <a:lnTo>
                  <a:pt x="289292" y="416105"/>
                </a:lnTo>
                <a:cubicBezTo>
                  <a:pt x="414556" y="285100"/>
                  <a:pt x="514762" y="224841"/>
                  <a:pt x="595689" y="232743"/>
                </a:cubicBezTo>
                <a:lnTo>
                  <a:pt x="798254" y="0"/>
                </a:lnTo>
                <a:lnTo>
                  <a:pt x="845727" y="41337"/>
                </a:lnTo>
                <a:lnTo>
                  <a:pt x="631604" y="287355"/>
                </a:lnTo>
                <a:cubicBezTo>
                  <a:pt x="623821" y="296256"/>
                  <a:pt x="611721" y="300065"/>
                  <a:pt x="600242" y="297232"/>
                </a:cubicBezTo>
                <a:cubicBezTo>
                  <a:pt x="566571" y="288828"/>
                  <a:pt x="486579" y="299344"/>
                  <a:pt x="329754" y="464898"/>
                </a:cubicBezTo>
                <a:cubicBezTo>
                  <a:pt x="326328" y="468516"/>
                  <a:pt x="322093" y="471267"/>
                  <a:pt x="317396" y="472930"/>
                </a:cubicBezTo>
                <a:lnTo>
                  <a:pt x="80115" y="556870"/>
                </a:lnTo>
                <a:cubicBezTo>
                  <a:pt x="66372" y="562367"/>
                  <a:pt x="59464" y="577770"/>
                  <a:pt x="64495" y="591690"/>
                </a:cubicBezTo>
                <a:cubicBezTo>
                  <a:pt x="68359" y="604350"/>
                  <a:pt x="79586" y="613349"/>
                  <a:pt x="92785" y="614359"/>
                </a:cubicBezTo>
                <a:cubicBezTo>
                  <a:pt x="96261" y="614624"/>
                  <a:pt x="99753" y="614189"/>
                  <a:pt x="103055" y="613081"/>
                </a:cubicBezTo>
                <a:lnTo>
                  <a:pt x="322408" y="535145"/>
                </a:lnTo>
                <a:cubicBezTo>
                  <a:pt x="338790" y="529311"/>
                  <a:pt x="356800" y="537862"/>
                  <a:pt x="362631" y="554241"/>
                </a:cubicBezTo>
                <a:cubicBezTo>
                  <a:pt x="367420" y="567682"/>
                  <a:pt x="362571" y="582660"/>
                  <a:pt x="350817" y="590745"/>
                </a:cubicBezTo>
                <a:lnTo>
                  <a:pt x="90386" y="770184"/>
                </a:lnTo>
                <a:cubicBezTo>
                  <a:pt x="78755" y="779173"/>
                  <a:pt x="76069" y="795630"/>
                  <a:pt x="84237" y="807850"/>
                </a:cubicBezTo>
                <a:cubicBezTo>
                  <a:pt x="88446" y="815028"/>
                  <a:pt x="96031" y="819562"/>
                  <a:pt x="104346" y="819865"/>
                </a:cubicBezTo>
                <a:cubicBezTo>
                  <a:pt x="107693" y="820145"/>
                  <a:pt x="111040" y="819326"/>
                  <a:pt x="113877" y="817528"/>
                </a:cubicBezTo>
                <a:cubicBezTo>
                  <a:pt x="115221" y="816190"/>
                  <a:pt x="116682" y="814972"/>
                  <a:pt x="118244" y="813892"/>
                </a:cubicBezTo>
                <a:lnTo>
                  <a:pt x="343960" y="657595"/>
                </a:lnTo>
                <a:cubicBezTo>
                  <a:pt x="358267" y="647709"/>
                  <a:pt x="377876" y="651295"/>
                  <a:pt x="387762" y="665599"/>
                </a:cubicBezTo>
                <a:cubicBezTo>
                  <a:pt x="395971" y="677478"/>
                  <a:pt x="395045" y="693419"/>
                  <a:pt x="385521" y="704269"/>
                </a:cubicBezTo>
                <a:lnTo>
                  <a:pt x="194549" y="921355"/>
                </a:lnTo>
                <a:cubicBezTo>
                  <a:pt x="190295" y="926534"/>
                  <a:pt x="188271" y="933193"/>
                  <a:pt x="188922" y="939865"/>
                </a:cubicBezTo>
                <a:cubicBezTo>
                  <a:pt x="189310" y="946754"/>
                  <a:pt x="192358" y="953221"/>
                  <a:pt x="197424" y="957906"/>
                </a:cubicBezTo>
                <a:cubicBezTo>
                  <a:pt x="202128" y="961987"/>
                  <a:pt x="208085" y="964342"/>
                  <a:pt x="214306" y="964584"/>
                </a:cubicBezTo>
                <a:cubicBezTo>
                  <a:pt x="221630" y="965330"/>
                  <a:pt x="228799" y="962122"/>
                  <a:pt x="233122" y="956162"/>
                </a:cubicBezTo>
                <a:lnTo>
                  <a:pt x="439499" y="720613"/>
                </a:lnTo>
                <a:cubicBezTo>
                  <a:pt x="450931" y="707512"/>
                  <a:pt x="470821" y="706158"/>
                  <a:pt x="483922" y="717590"/>
                </a:cubicBezTo>
                <a:cubicBezTo>
                  <a:pt x="494986" y="727241"/>
                  <a:pt x="497908" y="743254"/>
                  <a:pt x="490972" y="756192"/>
                </a:cubicBezTo>
                <a:lnTo>
                  <a:pt x="352083" y="1016683"/>
                </a:lnTo>
                <a:cubicBezTo>
                  <a:pt x="348796" y="1023229"/>
                  <a:pt x="348012" y="1030748"/>
                  <a:pt x="349879" y="1037832"/>
                </a:cubicBezTo>
                <a:cubicBezTo>
                  <a:pt x="351519" y="1043987"/>
                  <a:pt x="355776" y="1049113"/>
                  <a:pt x="361529" y="1051852"/>
                </a:cubicBezTo>
                <a:cubicBezTo>
                  <a:pt x="362706" y="1052447"/>
                  <a:pt x="363846" y="1053112"/>
                  <a:pt x="364942" y="1053842"/>
                </a:cubicBezTo>
                <a:cubicBezTo>
                  <a:pt x="367766" y="1054302"/>
                  <a:pt x="370631" y="1054462"/>
                  <a:pt x="373490" y="1054327"/>
                </a:cubicBezTo>
                <a:cubicBezTo>
                  <a:pt x="384000" y="1053773"/>
                  <a:pt x="393423" y="1047684"/>
                  <a:pt x="398244" y="1038329"/>
                </a:cubicBezTo>
                <a:lnTo>
                  <a:pt x="565661" y="726488"/>
                </a:lnTo>
                <a:cubicBezTo>
                  <a:pt x="567110" y="723774"/>
                  <a:pt x="568955" y="721290"/>
                  <a:pt x="571137" y="719118"/>
                </a:cubicBezTo>
                <a:cubicBezTo>
                  <a:pt x="600837" y="690000"/>
                  <a:pt x="633695" y="664286"/>
                  <a:pt x="669097" y="642451"/>
                </a:cubicBezTo>
                <a:cubicBezTo>
                  <a:pt x="683766" y="633112"/>
                  <a:pt x="703228" y="637432"/>
                  <a:pt x="712566" y="652098"/>
                </a:cubicBezTo>
                <a:cubicBezTo>
                  <a:pt x="715784" y="657154"/>
                  <a:pt x="717493" y="663023"/>
                  <a:pt x="717493" y="669015"/>
                </a:cubicBezTo>
                <a:cubicBezTo>
                  <a:pt x="717493" y="670359"/>
                  <a:pt x="717402" y="674610"/>
                  <a:pt x="717248" y="675942"/>
                </a:cubicBezTo>
                <a:cubicBezTo>
                  <a:pt x="704229" y="755993"/>
                  <a:pt x="718693" y="838095"/>
                  <a:pt x="758283" y="908877"/>
                </a:cubicBezTo>
                <a:cubicBezTo>
                  <a:pt x="765213" y="919327"/>
                  <a:pt x="779303" y="922183"/>
                  <a:pt x="789752" y="915253"/>
                </a:cubicBezTo>
                <a:cubicBezTo>
                  <a:pt x="800202" y="908323"/>
                  <a:pt x="803055" y="894233"/>
                  <a:pt x="796128" y="883783"/>
                </a:cubicBezTo>
                <a:cubicBezTo>
                  <a:pt x="796018" y="883619"/>
                  <a:pt x="795908" y="883456"/>
                  <a:pt x="795794" y="883295"/>
                </a:cubicBezTo>
                <a:cubicBezTo>
                  <a:pt x="769630" y="842185"/>
                  <a:pt x="777747" y="777476"/>
                  <a:pt x="787155" y="702569"/>
                </a:cubicBezTo>
                <a:lnTo>
                  <a:pt x="787863" y="696936"/>
                </a:lnTo>
                <a:cubicBezTo>
                  <a:pt x="799976" y="609044"/>
                  <a:pt x="809324" y="516386"/>
                  <a:pt x="780543" y="430056"/>
                </a:cubicBezTo>
                <a:cubicBezTo>
                  <a:pt x="777004" y="419458"/>
                  <a:pt x="779343" y="407777"/>
                  <a:pt x="786692" y="399361"/>
                </a:cubicBezTo>
                <a:lnTo>
                  <a:pt x="989257" y="167817"/>
                </a:lnTo>
                <a:lnTo>
                  <a:pt x="1036670" y="209271"/>
                </a:lnTo>
                <a:lnTo>
                  <a:pt x="845667" y="427600"/>
                </a:lnTo>
                <a:cubicBezTo>
                  <a:pt x="866567" y="518776"/>
                  <a:pt x="868138" y="613317"/>
                  <a:pt x="850280" y="705135"/>
                </a:cubicBezTo>
                <a:lnTo>
                  <a:pt x="849650" y="710399"/>
                </a:lnTo>
                <a:cubicBezTo>
                  <a:pt x="842761" y="765300"/>
                  <a:pt x="834953" y="827525"/>
                  <a:pt x="848573" y="848935"/>
                </a:cubicBezTo>
                <a:cubicBezTo>
                  <a:pt x="874735" y="888358"/>
                  <a:pt x="863986" y="941524"/>
                  <a:pt x="824563" y="967685"/>
                </a:cubicBezTo>
                <a:cubicBezTo>
                  <a:pt x="785304" y="993740"/>
                  <a:pt x="732370" y="983198"/>
                  <a:pt x="706089" y="944090"/>
                </a:cubicBezTo>
                <a:cubicBezTo>
                  <a:pt x="667680" y="880578"/>
                  <a:pt x="648421" y="807327"/>
                  <a:pt x="650621" y="733138"/>
                </a:cubicBezTo>
                <a:cubicBezTo>
                  <a:pt x="650609" y="732965"/>
                  <a:pt x="650455" y="732836"/>
                  <a:pt x="650282" y="732848"/>
                </a:cubicBezTo>
                <a:cubicBezTo>
                  <a:pt x="650228" y="732855"/>
                  <a:pt x="650174" y="732873"/>
                  <a:pt x="650127" y="732905"/>
                </a:cubicBezTo>
                <a:cubicBezTo>
                  <a:pt x="638852" y="741929"/>
                  <a:pt x="628528" y="751041"/>
                  <a:pt x="618891" y="760436"/>
                </a:cubicBezTo>
                <a:lnTo>
                  <a:pt x="453299" y="1068851"/>
                </a:lnTo>
                <a:cubicBezTo>
                  <a:pt x="437324" y="1098161"/>
                  <a:pt x="406852" y="1116649"/>
                  <a:pt x="373477" y="111728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45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E2E113-800B-483B-BBB7-656AC3DEFB19}"/>
              </a:ext>
            </a:extLst>
          </p:cNvPr>
          <p:cNvSpPr/>
          <p:nvPr/>
        </p:nvSpPr>
        <p:spPr>
          <a:xfrm>
            <a:off x="5085560" y="1270612"/>
            <a:ext cx="1068662" cy="1068993"/>
          </a:xfrm>
          <a:custGeom>
            <a:avLst/>
            <a:gdLst>
              <a:gd name="connsiteX0" fmla="*/ 708746 w 1068662"/>
              <a:gd name="connsiteY0" fmla="*/ 1068920 h 1068993"/>
              <a:gd name="connsiteX1" fmla="*/ 629324 w 1068662"/>
              <a:gd name="connsiteY1" fmla="*/ 1024129 h 1068993"/>
              <a:gd name="connsiteX2" fmla="*/ 588507 w 1068662"/>
              <a:gd name="connsiteY2" fmla="*/ 950970 h 1068993"/>
              <a:gd name="connsiteX3" fmla="*/ 587946 w 1068662"/>
              <a:gd name="connsiteY3" fmla="*/ 951174 h 1068993"/>
              <a:gd name="connsiteX4" fmla="*/ 588922 w 1068662"/>
              <a:gd name="connsiteY4" fmla="*/ 954830 h 1068993"/>
              <a:gd name="connsiteX5" fmla="*/ 526014 w 1068662"/>
              <a:gd name="connsiteY5" fmla="*/ 1061216 h 1068993"/>
              <a:gd name="connsiteX6" fmla="*/ 500401 w 1068662"/>
              <a:gd name="connsiteY6" fmla="*/ 1066043 h 1068993"/>
              <a:gd name="connsiteX7" fmla="*/ 414676 w 1068662"/>
              <a:gd name="connsiteY7" fmla="*/ 997962 h 1068993"/>
              <a:gd name="connsiteX8" fmla="*/ 356172 w 1068662"/>
              <a:gd name="connsiteY8" fmla="*/ 763852 h 1068993"/>
              <a:gd name="connsiteX9" fmla="*/ 209693 w 1068662"/>
              <a:gd name="connsiteY9" fmla="*/ 440081 h 1068993"/>
              <a:gd name="connsiteX10" fmla="*/ 0 w 1068662"/>
              <a:gd name="connsiteY10" fmla="*/ 216724 h 1068993"/>
              <a:gd name="connsiteX11" fmla="*/ 45937 w 1068662"/>
              <a:gd name="connsiteY11" fmla="*/ 173633 h 1068993"/>
              <a:gd name="connsiteX12" fmla="*/ 268734 w 1068662"/>
              <a:gd name="connsiteY12" fmla="*/ 410963 h 1068993"/>
              <a:gd name="connsiteX13" fmla="*/ 274402 w 1068662"/>
              <a:gd name="connsiteY13" fmla="*/ 445597 h 1068993"/>
              <a:gd name="connsiteX14" fmla="*/ 406955 w 1068662"/>
              <a:gd name="connsiteY14" fmla="*/ 725748 h 1068993"/>
              <a:gd name="connsiteX15" fmla="*/ 415227 w 1068662"/>
              <a:gd name="connsiteY15" fmla="*/ 740376 h 1068993"/>
              <a:gd name="connsiteX16" fmla="*/ 475993 w 1068662"/>
              <a:gd name="connsiteY16" fmla="*/ 983504 h 1068993"/>
              <a:gd name="connsiteX17" fmla="*/ 500439 w 1068662"/>
              <a:gd name="connsiteY17" fmla="*/ 1003066 h 1068993"/>
              <a:gd name="connsiteX18" fmla="*/ 506648 w 1068662"/>
              <a:gd name="connsiteY18" fmla="*/ 1001274 h 1068993"/>
              <a:gd name="connsiteX19" fmla="*/ 527428 w 1068662"/>
              <a:gd name="connsiteY19" fmla="*/ 968177 h 1068993"/>
              <a:gd name="connsiteX20" fmla="*/ 527343 w 1068662"/>
              <a:gd name="connsiteY20" fmla="*/ 967814 h 1068993"/>
              <a:gd name="connsiteX21" fmla="*/ 472669 w 1068662"/>
              <a:gd name="connsiteY21" fmla="*/ 740893 h 1068993"/>
              <a:gd name="connsiteX22" fmla="*/ 495905 w 1068662"/>
              <a:gd name="connsiteY22" fmla="*/ 702909 h 1068993"/>
              <a:gd name="connsiteX23" fmla="*/ 530781 w 1068662"/>
              <a:gd name="connsiteY23" fmla="*/ 718192 h 1068993"/>
              <a:gd name="connsiteX24" fmla="*/ 684147 w 1068662"/>
              <a:gd name="connsiteY24" fmla="*/ 993160 h 1068993"/>
              <a:gd name="connsiteX25" fmla="*/ 708746 w 1068662"/>
              <a:gd name="connsiteY25" fmla="*/ 1005950 h 1068993"/>
              <a:gd name="connsiteX26" fmla="*/ 720185 w 1068662"/>
              <a:gd name="connsiteY26" fmla="*/ 1002568 h 1068993"/>
              <a:gd name="connsiteX27" fmla="*/ 723595 w 1068662"/>
              <a:gd name="connsiteY27" fmla="*/ 1000591 h 1068993"/>
              <a:gd name="connsiteX28" fmla="*/ 734942 w 1068662"/>
              <a:gd name="connsiteY28" fmla="*/ 986548 h 1068993"/>
              <a:gd name="connsiteX29" fmla="*/ 733311 w 1068662"/>
              <a:gd name="connsiteY29" fmla="*/ 965900 h 1068993"/>
              <a:gd name="connsiteX30" fmla="*/ 600185 w 1068662"/>
              <a:gd name="connsiteY30" fmla="*/ 725632 h 1068993"/>
              <a:gd name="connsiteX31" fmla="*/ 612464 w 1068662"/>
              <a:gd name="connsiteY31" fmla="*/ 682831 h 1068993"/>
              <a:gd name="connsiteX32" fmla="*/ 650766 w 1068662"/>
              <a:gd name="connsiteY32" fmla="*/ 688914 h 1068993"/>
              <a:gd name="connsiteX33" fmla="*/ 847550 w 1068662"/>
              <a:gd name="connsiteY33" fmla="*/ 900203 h 1068993"/>
              <a:gd name="connsiteX34" fmla="*/ 887612 w 1068662"/>
              <a:gd name="connsiteY34" fmla="*/ 900725 h 1068993"/>
              <a:gd name="connsiteX35" fmla="*/ 887612 w 1068662"/>
              <a:gd name="connsiteY35" fmla="*/ 864259 h 1068993"/>
              <a:gd name="connsiteX36" fmla="*/ 677075 w 1068662"/>
              <a:gd name="connsiteY36" fmla="*/ 639264 h 1068993"/>
              <a:gd name="connsiteX37" fmla="*/ 678574 w 1068662"/>
              <a:gd name="connsiteY37" fmla="*/ 594763 h 1068993"/>
              <a:gd name="connsiteX38" fmla="*/ 717600 w 1068662"/>
              <a:gd name="connsiteY38" fmla="*/ 591605 h 1068993"/>
              <a:gd name="connsiteX39" fmla="*/ 963580 w 1068662"/>
              <a:gd name="connsiteY39" fmla="*/ 756588 h 1068993"/>
              <a:gd name="connsiteX40" fmla="*/ 977877 w 1068662"/>
              <a:gd name="connsiteY40" fmla="*/ 759941 h 1068993"/>
              <a:gd name="connsiteX41" fmla="*/ 1000862 w 1068662"/>
              <a:gd name="connsiteY41" fmla="*/ 747895 h 1068993"/>
              <a:gd name="connsiteX42" fmla="*/ 995112 w 1068662"/>
              <a:gd name="connsiteY42" fmla="*/ 710531 h 1068993"/>
              <a:gd name="connsiteX43" fmla="*/ 699993 w 1068662"/>
              <a:gd name="connsiteY43" fmla="*/ 513707 h 1068993"/>
              <a:gd name="connsiteX44" fmla="*/ 693066 w 1068662"/>
              <a:gd name="connsiteY44" fmla="*/ 507441 h 1068993"/>
              <a:gd name="connsiteX45" fmla="*/ 626128 w 1068662"/>
              <a:gd name="connsiteY45" fmla="*/ 404169 h 1068993"/>
              <a:gd name="connsiteX46" fmla="*/ 638685 w 1068662"/>
              <a:gd name="connsiteY46" fmla="*/ 361449 h 1068993"/>
              <a:gd name="connsiteX47" fmla="*/ 653773 w 1068662"/>
              <a:gd name="connsiteY47" fmla="*/ 357602 h 1068993"/>
              <a:gd name="connsiteX48" fmla="*/ 663826 w 1068662"/>
              <a:gd name="connsiteY48" fmla="*/ 358424 h 1068993"/>
              <a:gd name="connsiteX49" fmla="*/ 899198 w 1068662"/>
              <a:gd name="connsiteY49" fmla="*/ 341144 h 1068993"/>
              <a:gd name="connsiteX50" fmla="*/ 909192 w 1068662"/>
              <a:gd name="connsiteY50" fmla="*/ 328550 h 1068993"/>
              <a:gd name="connsiteX51" fmla="*/ 906947 w 1068662"/>
              <a:gd name="connsiteY51" fmla="*/ 311753 h 1068993"/>
              <a:gd name="connsiteX52" fmla="*/ 894217 w 1068662"/>
              <a:gd name="connsiteY52" fmla="*/ 301467 h 1068993"/>
              <a:gd name="connsiteX53" fmla="*/ 877398 w 1068662"/>
              <a:gd name="connsiteY53" fmla="*/ 303721 h 1068993"/>
              <a:gd name="connsiteX54" fmla="*/ 698356 w 1068662"/>
              <a:gd name="connsiteY54" fmla="*/ 296479 h 1068993"/>
              <a:gd name="connsiteX55" fmla="*/ 693375 w 1068662"/>
              <a:gd name="connsiteY55" fmla="*/ 295396 h 1068993"/>
              <a:gd name="connsiteX56" fmla="*/ 427440 w 1068662"/>
              <a:gd name="connsiteY56" fmla="*/ 277708 h 1068993"/>
              <a:gd name="connsiteX57" fmla="*/ 396386 w 1068662"/>
              <a:gd name="connsiteY57" fmla="*/ 268785 h 1068993"/>
              <a:gd name="connsiteX58" fmla="*/ 185150 w 1068662"/>
              <a:gd name="connsiteY58" fmla="*/ 43034 h 1068993"/>
              <a:gd name="connsiteX59" fmla="*/ 231144 w 1068662"/>
              <a:gd name="connsiteY59" fmla="*/ 0 h 1068993"/>
              <a:gd name="connsiteX60" fmla="*/ 429896 w 1068662"/>
              <a:gd name="connsiteY60" fmla="*/ 212435 h 1068993"/>
              <a:gd name="connsiteX61" fmla="*/ 707455 w 1068662"/>
              <a:gd name="connsiteY61" fmla="*/ 234028 h 1068993"/>
              <a:gd name="connsiteX62" fmla="*/ 711728 w 1068662"/>
              <a:gd name="connsiteY62" fmla="*/ 234950 h 1068993"/>
              <a:gd name="connsiteX63" fmla="*/ 847046 w 1068662"/>
              <a:gd name="connsiteY63" fmla="*/ 248577 h 1068993"/>
              <a:gd name="connsiteX64" fmla="*/ 911065 w 1068662"/>
              <a:gd name="connsiteY64" fmla="*/ 240813 h 1068993"/>
              <a:gd name="connsiteX65" fmla="*/ 961980 w 1068662"/>
              <a:gd name="connsiteY65" fmla="*/ 281203 h 1068993"/>
              <a:gd name="connsiteX66" fmla="*/ 969852 w 1068662"/>
              <a:gd name="connsiteY66" fmla="*/ 345433 h 1068993"/>
              <a:gd name="connsiteX67" fmla="*/ 929481 w 1068662"/>
              <a:gd name="connsiteY67" fmla="*/ 396357 h 1068993"/>
              <a:gd name="connsiteX68" fmla="*/ 715557 w 1068662"/>
              <a:gd name="connsiteY68" fmla="*/ 430768 h 1068993"/>
              <a:gd name="connsiteX69" fmla="*/ 715238 w 1068662"/>
              <a:gd name="connsiteY69" fmla="*/ 431079 h 1068993"/>
              <a:gd name="connsiteX70" fmla="*/ 715273 w 1068662"/>
              <a:gd name="connsiteY70" fmla="*/ 431227 h 1068993"/>
              <a:gd name="connsiteX71" fmla="*/ 738909 w 1068662"/>
              <a:gd name="connsiteY71" fmla="*/ 463972 h 1068993"/>
              <a:gd name="connsiteX72" fmla="*/ 1030055 w 1068662"/>
              <a:gd name="connsiteY72" fmla="*/ 658121 h 1068993"/>
              <a:gd name="connsiteX73" fmla="*/ 1052252 w 1068662"/>
              <a:gd name="connsiteY73" fmla="*/ 784295 h 1068993"/>
              <a:gd name="connsiteX74" fmla="*/ 977877 w 1068662"/>
              <a:gd name="connsiteY74" fmla="*/ 822897 h 1068993"/>
              <a:gd name="connsiteX75" fmla="*/ 928571 w 1068662"/>
              <a:gd name="connsiteY75" fmla="*/ 808923 h 1068993"/>
              <a:gd name="connsiteX76" fmla="*/ 913279 w 1068662"/>
              <a:gd name="connsiteY76" fmla="*/ 798665 h 1068993"/>
              <a:gd name="connsiteX77" fmla="*/ 912898 w 1068662"/>
              <a:gd name="connsiteY77" fmla="*/ 799128 h 1068993"/>
              <a:gd name="connsiteX78" fmla="*/ 934308 w 1068662"/>
              <a:gd name="connsiteY78" fmla="*/ 822006 h 1068993"/>
              <a:gd name="connsiteX79" fmla="*/ 930681 w 1068662"/>
              <a:gd name="connsiteY79" fmla="*/ 946807 h 1068993"/>
              <a:gd name="connsiteX80" fmla="*/ 927331 w 1068662"/>
              <a:gd name="connsiteY80" fmla="*/ 949723 h 1068993"/>
              <a:gd name="connsiteX81" fmla="*/ 867924 w 1068662"/>
              <a:gd name="connsiteY81" fmla="*/ 970503 h 1068993"/>
              <a:gd name="connsiteX82" fmla="*/ 802217 w 1068662"/>
              <a:gd name="connsiteY82" fmla="*/ 943901 h 1068993"/>
              <a:gd name="connsiteX83" fmla="*/ 781437 w 1068662"/>
              <a:gd name="connsiteY83" fmla="*/ 921569 h 1068993"/>
              <a:gd name="connsiteX84" fmla="*/ 780952 w 1068662"/>
              <a:gd name="connsiteY84" fmla="*/ 921918 h 1068993"/>
              <a:gd name="connsiteX85" fmla="*/ 788392 w 1068662"/>
              <a:gd name="connsiteY85" fmla="*/ 935337 h 1068993"/>
              <a:gd name="connsiteX86" fmla="*/ 795095 w 1068662"/>
              <a:gd name="connsiteY86" fmla="*/ 1005140 h 1068993"/>
              <a:gd name="connsiteX87" fmla="*/ 753462 w 1068662"/>
              <a:gd name="connsiteY87" fmla="*/ 1056037 h 1068993"/>
              <a:gd name="connsiteX88" fmla="*/ 708746 w 1068662"/>
              <a:gd name="connsiteY88" fmla="*/ 1068920 h 106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068662" h="1068993">
                <a:moveTo>
                  <a:pt x="708746" y="1068920"/>
                </a:moveTo>
                <a:cubicBezTo>
                  <a:pt x="675920" y="1070268"/>
                  <a:pt x="645155" y="1052920"/>
                  <a:pt x="629324" y="1024129"/>
                </a:cubicBezTo>
                <a:lnTo>
                  <a:pt x="588507" y="950970"/>
                </a:lnTo>
                <a:cubicBezTo>
                  <a:pt x="587990" y="950044"/>
                  <a:pt x="587738" y="950135"/>
                  <a:pt x="587946" y="951174"/>
                </a:cubicBezTo>
                <a:lnTo>
                  <a:pt x="588922" y="954830"/>
                </a:lnTo>
                <a:cubicBezTo>
                  <a:pt x="599013" y="1001290"/>
                  <a:pt x="571586" y="1047671"/>
                  <a:pt x="526014" y="1061216"/>
                </a:cubicBezTo>
                <a:cubicBezTo>
                  <a:pt x="517963" y="1064783"/>
                  <a:pt x="509198" y="1066436"/>
                  <a:pt x="500401" y="1066043"/>
                </a:cubicBezTo>
                <a:cubicBezTo>
                  <a:pt x="459334" y="1066439"/>
                  <a:pt x="423589" y="1038052"/>
                  <a:pt x="414676" y="997962"/>
                </a:cubicBezTo>
                <a:lnTo>
                  <a:pt x="356172" y="763852"/>
                </a:lnTo>
                <a:cubicBezTo>
                  <a:pt x="323028" y="729054"/>
                  <a:pt x="175761" y="565516"/>
                  <a:pt x="209693" y="440081"/>
                </a:cubicBezTo>
                <a:lnTo>
                  <a:pt x="0" y="216724"/>
                </a:lnTo>
                <a:lnTo>
                  <a:pt x="45937" y="173633"/>
                </a:lnTo>
                <a:lnTo>
                  <a:pt x="268734" y="410963"/>
                </a:lnTo>
                <a:cubicBezTo>
                  <a:pt x="277478" y="420286"/>
                  <a:pt x="279720" y="433973"/>
                  <a:pt x="274402" y="445597"/>
                </a:cubicBezTo>
                <a:cubicBezTo>
                  <a:pt x="240712" y="519387"/>
                  <a:pt x="337832" y="656597"/>
                  <a:pt x="406955" y="725748"/>
                </a:cubicBezTo>
                <a:cubicBezTo>
                  <a:pt x="410985" y="729785"/>
                  <a:pt x="413844" y="734841"/>
                  <a:pt x="415227" y="740376"/>
                </a:cubicBezTo>
                <a:lnTo>
                  <a:pt x="475993" y="983504"/>
                </a:lnTo>
                <a:cubicBezTo>
                  <a:pt x="478415" y="995031"/>
                  <a:pt x="488660" y="1003232"/>
                  <a:pt x="500439" y="1003066"/>
                </a:cubicBezTo>
                <a:cubicBezTo>
                  <a:pt x="502447" y="1002272"/>
                  <a:pt x="504526" y="1001674"/>
                  <a:pt x="506648" y="1001274"/>
                </a:cubicBezTo>
                <a:cubicBezTo>
                  <a:pt x="521524" y="997874"/>
                  <a:pt x="530828" y="983053"/>
                  <a:pt x="527428" y="968177"/>
                </a:cubicBezTo>
                <a:cubicBezTo>
                  <a:pt x="527400" y="968054"/>
                  <a:pt x="527371" y="967934"/>
                  <a:pt x="527343" y="967814"/>
                </a:cubicBezTo>
                <a:lnTo>
                  <a:pt x="472669" y="740893"/>
                </a:lnTo>
                <a:cubicBezTo>
                  <a:pt x="468598" y="723988"/>
                  <a:pt x="479000" y="706983"/>
                  <a:pt x="495905" y="702909"/>
                </a:cubicBezTo>
                <a:cubicBezTo>
                  <a:pt x="509642" y="699600"/>
                  <a:pt x="523902" y="705850"/>
                  <a:pt x="530781" y="718192"/>
                </a:cubicBezTo>
                <a:lnTo>
                  <a:pt x="684147" y="993160"/>
                </a:lnTo>
                <a:cubicBezTo>
                  <a:pt x="688772" y="1002241"/>
                  <a:pt x="698655" y="1007382"/>
                  <a:pt x="708746" y="1005950"/>
                </a:cubicBezTo>
                <a:cubicBezTo>
                  <a:pt x="712780" y="1005776"/>
                  <a:pt x="716706" y="1004618"/>
                  <a:pt x="720185" y="1002568"/>
                </a:cubicBezTo>
                <a:cubicBezTo>
                  <a:pt x="721281" y="1001841"/>
                  <a:pt x="722420" y="1001183"/>
                  <a:pt x="723595" y="1000591"/>
                </a:cubicBezTo>
                <a:cubicBezTo>
                  <a:pt x="729146" y="997666"/>
                  <a:pt x="733248" y="992590"/>
                  <a:pt x="734942" y="986548"/>
                </a:cubicBezTo>
                <a:cubicBezTo>
                  <a:pt x="737165" y="979722"/>
                  <a:pt x="736579" y="972292"/>
                  <a:pt x="733311" y="965900"/>
                </a:cubicBezTo>
                <a:lnTo>
                  <a:pt x="600185" y="725632"/>
                </a:lnTo>
                <a:cubicBezTo>
                  <a:pt x="591756" y="710421"/>
                  <a:pt x="597253" y="691259"/>
                  <a:pt x="612464" y="682831"/>
                </a:cubicBezTo>
                <a:cubicBezTo>
                  <a:pt x="625111" y="675822"/>
                  <a:pt x="640911" y="678331"/>
                  <a:pt x="650766" y="688914"/>
                </a:cubicBezTo>
                <a:lnTo>
                  <a:pt x="847550" y="900203"/>
                </a:lnTo>
                <a:cubicBezTo>
                  <a:pt x="859051" y="909957"/>
                  <a:pt x="875858" y="910177"/>
                  <a:pt x="887612" y="900725"/>
                </a:cubicBezTo>
                <a:cubicBezTo>
                  <a:pt x="896991" y="890379"/>
                  <a:pt x="896991" y="874605"/>
                  <a:pt x="887612" y="864259"/>
                </a:cubicBezTo>
                <a:lnTo>
                  <a:pt x="677075" y="639264"/>
                </a:lnTo>
                <a:cubicBezTo>
                  <a:pt x="665199" y="626563"/>
                  <a:pt x="665869" y="606639"/>
                  <a:pt x="678574" y="594763"/>
                </a:cubicBezTo>
                <a:cubicBezTo>
                  <a:pt x="689266" y="584766"/>
                  <a:pt x="705437" y="583456"/>
                  <a:pt x="717600" y="591605"/>
                </a:cubicBezTo>
                <a:lnTo>
                  <a:pt x="963580" y="756588"/>
                </a:lnTo>
                <a:cubicBezTo>
                  <a:pt x="967959" y="758969"/>
                  <a:pt x="972896" y="760124"/>
                  <a:pt x="977877" y="759941"/>
                </a:cubicBezTo>
                <a:cubicBezTo>
                  <a:pt x="987005" y="759756"/>
                  <a:pt x="995515" y="755294"/>
                  <a:pt x="1000862" y="747895"/>
                </a:cubicBezTo>
                <a:cubicBezTo>
                  <a:pt x="1008972" y="735846"/>
                  <a:pt x="1006472" y="719587"/>
                  <a:pt x="995112" y="710531"/>
                </a:cubicBezTo>
                <a:lnTo>
                  <a:pt x="699993" y="513707"/>
                </a:lnTo>
                <a:cubicBezTo>
                  <a:pt x="697389" y="511972"/>
                  <a:pt x="695053" y="509859"/>
                  <a:pt x="693066" y="507441"/>
                </a:cubicBezTo>
                <a:cubicBezTo>
                  <a:pt x="667601" y="475165"/>
                  <a:pt x="645190" y="440594"/>
                  <a:pt x="626128" y="404169"/>
                </a:cubicBezTo>
                <a:cubicBezTo>
                  <a:pt x="617801" y="388905"/>
                  <a:pt x="623421" y="369777"/>
                  <a:pt x="638685" y="361449"/>
                </a:cubicBezTo>
                <a:cubicBezTo>
                  <a:pt x="643313" y="358924"/>
                  <a:pt x="648502" y="357602"/>
                  <a:pt x="653773" y="357602"/>
                </a:cubicBezTo>
                <a:cubicBezTo>
                  <a:pt x="657142" y="357602"/>
                  <a:pt x="660504" y="357876"/>
                  <a:pt x="663826" y="358424"/>
                </a:cubicBezTo>
                <a:cubicBezTo>
                  <a:pt x="741948" y="379780"/>
                  <a:pt x="825031" y="373678"/>
                  <a:pt x="899198" y="341144"/>
                </a:cubicBezTo>
                <a:cubicBezTo>
                  <a:pt x="904107" y="338484"/>
                  <a:pt x="907718" y="333934"/>
                  <a:pt x="909192" y="328550"/>
                </a:cubicBezTo>
                <a:cubicBezTo>
                  <a:pt x="910703" y="322877"/>
                  <a:pt x="909894" y="316831"/>
                  <a:pt x="906947" y="311753"/>
                </a:cubicBezTo>
                <a:cubicBezTo>
                  <a:pt x="904296" y="306722"/>
                  <a:pt x="899693" y="303003"/>
                  <a:pt x="894217" y="301467"/>
                </a:cubicBezTo>
                <a:cubicBezTo>
                  <a:pt x="888531" y="299987"/>
                  <a:pt x="882492" y="300796"/>
                  <a:pt x="877398" y="303721"/>
                </a:cubicBezTo>
                <a:cubicBezTo>
                  <a:pt x="835919" y="326365"/>
                  <a:pt x="772180" y="312537"/>
                  <a:pt x="698356" y="296479"/>
                </a:cubicBezTo>
                <a:lnTo>
                  <a:pt x="693375" y="295396"/>
                </a:lnTo>
                <a:cubicBezTo>
                  <a:pt x="615461" y="276587"/>
                  <a:pt x="519283" y="253347"/>
                  <a:pt x="427440" y="277708"/>
                </a:cubicBezTo>
                <a:cubicBezTo>
                  <a:pt x="416234" y="280661"/>
                  <a:pt x="404314" y="277235"/>
                  <a:pt x="396386" y="268785"/>
                </a:cubicBezTo>
                <a:lnTo>
                  <a:pt x="185150" y="43034"/>
                </a:lnTo>
                <a:lnTo>
                  <a:pt x="231144" y="0"/>
                </a:lnTo>
                <a:lnTo>
                  <a:pt x="429896" y="212435"/>
                </a:lnTo>
                <a:cubicBezTo>
                  <a:pt x="530649" y="191340"/>
                  <a:pt x="628156" y="214888"/>
                  <a:pt x="707455" y="234028"/>
                </a:cubicBezTo>
                <a:lnTo>
                  <a:pt x="711728" y="234950"/>
                </a:lnTo>
                <a:cubicBezTo>
                  <a:pt x="762800" y="246071"/>
                  <a:pt x="826294" y="259915"/>
                  <a:pt x="847046" y="248577"/>
                </a:cubicBezTo>
                <a:cubicBezTo>
                  <a:pt x="866526" y="237649"/>
                  <a:pt x="889535" y="234859"/>
                  <a:pt x="911065" y="240813"/>
                </a:cubicBezTo>
                <a:cubicBezTo>
                  <a:pt x="932793" y="246849"/>
                  <a:pt x="951159" y="261417"/>
                  <a:pt x="961980" y="281203"/>
                </a:cubicBezTo>
                <a:cubicBezTo>
                  <a:pt x="973006" y="300724"/>
                  <a:pt x="975840" y="323824"/>
                  <a:pt x="969852" y="345433"/>
                </a:cubicBezTo>
                <a:cubicBezTo>
                  <a:pt x="963828" y="367167"/>
                  <a:pt x="949266" y="385536"/>
                  <a:pt x="929481" y="396357"/>
                </a:cubicBezTo>
                <a:cubicBezTo>
                  <a:pt x="863047" y="428419"/>
                  <a:pt x="788694" y="440380"/>
                  <a:pt x="715557" y="430768"/>
                </a:cubicBezTo>
                <a:cubicBezTo>
                  <a:pt x="715383" y="430765"/>
                  <a:pt x="715238" y="430906"/>
                  <a:pt x="715238" y="431079"/>
                </a:cubicBezTo>
                <a:cubicBezTo>
                  <a:pt x="715238" y="431130"/>
                  <a:pt x="715248" y="431180"/>
                  <a:pt x="715273" y="431227"/>
                </a:cubicBezTo>
                <a:cubicBezTo>
                  <a:pt x="722584" y="442320"/>
                  <a:pt x="730433" y="453355"/>
                  <a:pt x="738909" y="463972"/>
                </a:cubicBezTo>
                <a:lnTo>
                  <a:pt x="1030055" y="658121"/>
                </a:lnTo>
                <a:cubicBezTo>
                  <a:pt x="1071027" y="686835"/>
                  <a:pt x="1080964" y="743323"/>
                  <a:pt x="1052252" y="784295"/>
                </a:cubicBezTo>
                <a:cubicBezTo>
                  <a:pt x="1035259" y="808546"/>
                  <a:pt x="1007486" y="822960"/>
                  <a:pt x="977877" y="822897"/>
                </a:cubicBezTo>
                <a:cubicBezTo>
                  <a:pt x="960431" y="823136"/>
                  <a:pt x="943297" y="818281"/>
                  <a:pt x="928571" y="808923"/>
                </a:cubicBezTo>
                <a:cubicBezTo>
                  <a:pt x="928571" y="808923"/>
                  <a:pt x="921610" y="804292"/>
                  <a:pt x="913279" y="798665"/>
                </a:cubicBezTo>
                <a:cubicBezTo>
                  <a:pt x="912054" y="797837"/>
                  <a:pt x="911890" y="798036"/>
                  <a:pt x="912898" y="799128"/>
                </a:cubicBezTo>
                <a:lnTo>
                  <a:pt x="934308" y="822006"/>
                </a:lnTo>
                <a:cubicBezTo>
                  <a:pt x="966747" y="857855"/>
                  <a:pt x="965148" y="912904"/>
                  <a:pt x="930681" y="946807"/>
                </a:cubicBezTo>
                <a:cubicBezTo>
                  <a:pt x="929638" y="947862"/>
                  <a:pt x="928518" y="948835"/>
                  <a:pt x="927331" y="949723"/>
                </a:cubicBezTo>
                <a:cubicBezTo>
                  <a:pt x="910278" y="962856"/>
                  <a:pt x="889444" y="970141"/>
                  <a:pt x="867924" y="970503"/>
                </a:cubicBezTo>
                <a:cubicBezTo>
                  <a:pt x="843321" y="970906"/>
                  <a:pt x="819609" y="961306"/>
                  <a:pt x="802217" y="943901"/>
                </a:cubicBezTo>
                <a:lnTo>
                  <a:pt x="781437" y="921569"/>
                </a:lnTo>
                <a:cubicBezTo>
                  <a:pt x="780511" y="920571"/>
                  <a:pt x="780291" y="920728"/>
                  <a:pt x="780952" y="921918"/>
                </a:cubicBezTo>
                <a:lnTo>
                  <a:pt x="788392" y="935337"/>
                </a:lnTo>
                <a:cubicBezTo>
                  <a:pt x="799988" y="956738"/>
                  <a:pt x="802409" y="981926"/>
                  <a:pt x="795095" y="1005140"/>
                </a:cubicBezTo>
                <a:cubicBezTo>
                  <a:pt x="788587" y="1026994"/>
                  <a:pt x="773594" y="1045328"/>
                  <a:pt x="753462" y="1056037"/>
                </a:cubicBezTo>
                <a:cubicBezTo>
                  <a:pt x="739999" y="1064305"/>
                  <a:pt x="724542" y="1068760"/>
                  <a:pt x="708746" y="10689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45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4AFBA2-E24D-44B6-A20A-A839F1EE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EFAA4-CC37-47BD-8C63-4D05B489AB73}"/>
              </a:ext>
            </a:extLst>
          </p:cNvPr>
          <p:cNvSpPr txBox="1"/>
          <p:nvPr/>
        </p:nvSpPr>
        <p:spPr>
          <a:xfrm>
            <a:off x="4529317" y="690880"/>
            <a:ext cx="315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rgbClr val="2E2E2E"/>
                </a:solidFill>
              </a:rPr>
              <a:t>Environment</a:t>
            </a:r>
            <a:endParaRPr lang="ko-KR" altLang="en-US" sz="4400" b="1" spc="-300" dirty="0">
              <a:solidFill>
                <a:srgbClr val="2E2E2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46355B-A935-4DC8-8D21-A2357F801DE9}"/>
              </a:ext>
            </a:extLst>
          </p:cNvPr>
          <p:cNvCxnSpPr/>
          <p:nvPr/>
        </p:nvCxnSpPr>
        <p:spPr>
          <a:xfrm>
            <a:off x="5643879" y="1727200"/>
            <a:ext cx="900000" cy="0"/>
          </a:xfrm>
          <a:prstGeom prst="line">
            <a:avLst/>
          </a:prstGeom>
          <a:ln w="7620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161DD2D-CFF4-45E6-8C1D-D908F76D4F50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44839E-8A81-406D-AC28-606B78A7F9B0}"/>
              </a:ext>
            </a:extLst>
          </p:cNvPr>
          <p:cNvSpPr/>
          <p:nvPr/>
        </p:nvSpPr>
        <p:spPr>
          <a:xfrm rot="10800000">
            <a:off x="9306560" y="0"/>
            <a:ext cx="2885440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FF6832-FFFA-4928-B967-991942326B4E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4067DE3A-87AA-49D2-B373-7DD170F9C1E2}"/>
              </a:ext>
            </a:extLst>
          </p:cNvPr>
          <p:cNvSpPr/>
          <p:nvPr/>
        </p:nvSpPr>
        <p:spPr>
          <a:xfrm rot="16200000">
            <a:off x="5784348" y="190032"/>
            <a:ext cx="623304" cy="9028438"/>
          </a:xfrm>
          <a:prstGeom prst="leftBrace">
            <a:avLst>
              <a:gd name="adj1" fmla="val 9264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B4715-CBA6-4AE1-9AA0-782BA3C02B81}"/>
              </a:ext>
            </a:extLst>
          </p:cNvPr>
          <p:cNvSpPr/>
          <p:nvPr/>
        </p:nvSpPr>
        <p:spPr>
          <a:xfrm>
            <a:off x="1092200" y="5234153"/>
            <a:ext cx="10007599" cy="1106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7503B2-1567-4C0D-B096-23583BF657C8}"/>
              </a:ext>
            </a:extLst>
          </p:cNvPr>
          <p:cNvSpPr txBox="1"/>
          <p:nvPr/>
        </p:nvSpPr>
        <p:spPr>
          <a:xfrm>
            <a:off x="4105711" y="5526106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핵심 내용을 입력해주세요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D7A8B5D-767A-44EB-9480-2144C3F73F49}"/>
              </a:ext>
            </a:extLst>
          </p:cNvPr>
          <p:cNvGrpSpPr/>
          <p:nvPr/>
        </p:nvGrpSpPr>
        <p:grpSpPr>
          <a:xfrm>
            <a:off x="1581781" y="1536229"/>
            <a:ext cx="9028438" cy="2674770"/>
            <a:chOff x="1148080" y="1279252"/>
            <a:chExt cx="9895840" cy="293174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D15D37F-AA00-407B-9999-890EA6787B24}"/>
                </a:ext>
              </a:extLst>
            </p:cNvPr>
            <p:cNvSpPr/>
            <p:nvPr/>
          </p:nvSpPr>
          <p:spPr>
            <a:xfrm>
              <a:off x="1148080" y="1279252"/>
              <a:ext cx="2931747" cy="29317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9945629-C0FD-4CF0-9F7B-4B36FF2D3DEA}"/>
                </a:ext>
              </a:extLst>
            </p:cNvPr>
            <p:cNvSpPr/>
            <p:nvPr/>
          </p:nvSpPr>
          <p:spPr>
            <a:xfrm>
              <a:off x="4630126" y="1279252"/>
              <a:ext cx="2931747" cy="29317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26FB02E-2E6E-410D-A844-486AD3FB7CA3}"/>
                </a:ext>
              </a:extLst>
            </p:cNvPr>
            <p:cNvSpPr/>
            <p:nvPr/>
          </p:nvSpPr>
          <p:spPr>
            <a:xfrm>
              <a:off x="8112173" y="1279252"/>
              <a:ext cx="2931747" cy="29317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래픽 34" descr="식물 단색으로 채워진">
              <a:extLst>
                <a:ext uri="{FF2B5EF4-FFF2-40B4-BE49-F238E27FC236}">
                  <a16:creationId xmlns:a16="http://schemas.microsoft.com/office/drawing/2014/main" id="{5599F838-452B-454F-8F62-C451E7BC6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465873" y="1620808"/>
              <a:ext cx="2147034" cy="2147034"/>
            </a:xfrm>
            <a:prstGeom prst="rect">
              <a:avLst/>
            </a:prstGeom>
          </p:spPr>
        </p:pic>
        <p:pic>
          <p:nvPicPr>
            <p:cNvPr id="37" name="그래픽 36" descr="온도계 단색으로 채워진">
              <a:extLst>
                <a:ext uri="{FF2B5EF4-FFF2-40B4-BE49-F238E27FC236}">
                  <a16:creationId xmlns:a16="http://schemas.microsoft.com/office/drawing/2014/main" id="{7D0A016B-37F1-4832-AA5D-848B76BD2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18210" y="1667335"/>
              <a:ext cx="2155580" cy="2155580"/>
            </a:xfrm>
            <a:prstGeom prst="rect">
              <a:avLst/>
            </a:prstGeom>
          </p:spPr>
        </p:pic>
        <p:pic>
          <p:nvPicPr>
            <p:cNvPr id="39" name="그래픽 38" descr="지속 가능성 단색으로 채워진">
              <a:extLst>
                <a:ext uri="{FF2B5EF4-FFF2-40B4-BE49-F238E27FC236}">
                  <a16:creationId xmlns:a16="http://schemas.microsoft.com/office/drawing/2014/main" id="{F87A52B1-C9DC-4969-B7B2-49C87CAD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516571" y="1651650"/>
              <a:ext cx="2059990" cy="2059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9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23E26F-E645-4ACE-9829-52F5E99A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AC32E-B673-499B-A7E2-223FAD86CBC0}"/>
              </a:ext>
            </a:extLst>
          </p:cNvPr>
          <p:cNvSpPr/>
          <p:nvPr/>
        </p:nvSpPr>
        <p:spPr>
          <a:xfrm>
            <a:off x="440733" y="428198"/>
            <a:ext cx="5655267" cy="59929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7A53F4-D244-4450-B960-64E8A0CB3DA6}"/>
              </a:ext>
            </a:extLst>
          </p:cNvPr>
          <p:cNvCxnSpPr/>
          <p:nvPr/>
        </p:nvCxnSpPr>
        <p:spPr>
          <a:xfrm>
            <a:off x="1107440" y="1879600"/>
            <a:ext cx="4988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07AE44-B86C-46B6-A1BB-8EBBA6E6A7DE}"/>
              </a:ext>
            </a:extLst>
          </p:cNvPr>
          <p:cNvSpPr txBox="1"/>
          <p:nvPr/>
        </p:nvSpPr>
        <p:spPr>
          <a:xfrm>
            <a:off x="762000" y="1158240"/>
            <a:ext cx="3169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FOREST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C0660-C725-467C-ABF1-7F7F6089F298}"/>
              </a:ext>
            </a:extLst>
          </p:cNvPr>
          <p:cNvSpPr txBox="1"/>
          <p:nvPr/>
        </p:nvSpPr>
        <p:spPr>
          <a:xfrm>
            <a:off x="840973" y="2649407"/>
            <a:ext cx="4854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청춘 피부가 끝까지 위하여서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때에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크고 고행을 무엇이 듣는다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사랑의 투명하되 풍부하게 장식하는 </a:t>
            </a:r>
            <a:r>
              <a:rPr lang="ko-KR" altLang="en-US" dirty="0" err="1">
                <a:solidFill>
                  <a:schemeClr val="bg1"/>
                </a:solidFill>
              </a:rPr>
              <a:t>쓸쓸하랴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그들은 인생에 품고 인간의 이상 그러므로 맺어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그들의 더운지라 철환하였는가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이상 옷을 용기가 인생을 밥을 설레는 그리하였는가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힘차게 이는 아름답고 천지는 찬미를 무엇을 얼마나 그것은 봄바람을 칼이다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피부가 황금시대의 고행을 황금시대다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이상의 인생에 이상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몸이 위하여서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무엇을 이상의 칼이다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있는 주는 끓는 가슴이 청춘을 </a:t>
            </a:r>
            <a:r>
              <a:rPr lang="ko-KR" altLang="en-US" dirty="0" err="1">
                <a:solidFill>
                  <a:schemeClr val="bg1"/>
                </a:solidFill>
              </a:rPr>
              <a:t>아니더면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사라지지 관현악이며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위하여서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F33B4-7AC7-4ED7-B244-87F3A20F24E9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A84B-3A1F-491D-B58C-550A4E4C9B8E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40618-0373-4C8F-8E65-1348077488E8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A3C94-4E4B-4F67-AAF5-708050274576}"/>
              </a:ext>
            </a:extLst>
          </p:cNvPr>
          <p:cNvSpPr txBox="1"/>
          <p:nvPr/>
        </p:nvSpPr>
        <p:spPr>
          <a:xfrm>
            <a:off x="793505" y="514401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BBC10E-1A1B-4887-9891-6757A895083B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C7016-0822-4DCF-BD5D-2995E9232DCE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F85FC-9869-4B5D-9CD8-728EB1C70541}"/>
              </a:ext>
            </a:extLst>
          </p:cNvPr>
          <p:cNvSpPr txBox="1"/>
          <p:nvPr/>
        </p:nvSpPr>
        <p:spPr>
          <a:xfrm>
            <a:off x="4663439" y="516809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8B4D4F-3AFD-49EE-A81A-6515FEF71263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CF537-47F2-4AA9-9262-150A7EBE4E12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F0019-97F8-430B-9A4C-D2867C3BD6D1}"/>
              </a:ext>
            </a:extLst>
          </p:cNvPr>
          <p:cNvSpPr txBox="1"/>
          <p:nvPr/>
        </p:nvSpPr>
        <p:spPr>
          <a:xfrm>
            <a:off x="8496618" y="516809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35222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BC2DC2-339F-454B-AC20-3E6A282DDC83}"/>
              </a:ext>
            </a:extLst>
          </p:cNvPr>
          <p:cNvSpPr/>
          <p:nvPr/>
        </p:nvSpPr>
        <p:spPr>
          <a:xfrm>
            <a:off x="654584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811A3A-CA31-4AB8-81C8-EEE33D5FD513}"/>
              </a:ext>
            </a:extLst>
          </p:cNvPr>
          <p:cNvSpPr/>
          <p:nvPr/>
        </p:nvSpPr>
        <p:spPr>
          <a:xfrm>
            <a:off x="652297" y="1499945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01F96F-CF02-4F29-954E-C556B7EA58ED}"/>
              </a:ext>
            </a:extLst>
          </p:cNvPr>
          <p:cNvSpPr txBox="1"/>
          <p:nvPr/>
        </p:nvSpPr>
        <p:spPr>
          <a:xfrm>
            <a:off x="760267" y="154168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2E2E2E"/>
                </a:solidFill>
              </a:rPr>
              <a:t>A</a:t>
            </a:r>
            <a:endParaRPr lang="ko-KR" altLang="en-US" sz="3200" b="1" dirty="0">
              <a:solidFill>
                <a:srgbClr val="2E2E2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67ABFAD-CE77-461D-BDCB-A9315721B85B}"/>
              </a:ext>
            </a:extLst>
          </p:cNvPr>
          <p:cNvSpPr/>
          <p:nvPr/>
        </p:nvSpPr>
        <p:spPr>
          <a:xfrm>
            <a:off x="1740479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39EF4D0-6F98-4BDC-AE64-5F5E956C13AD}"/>
              </a:ext>
            </a:extLst>
          </p:cNvPr>
          <p:cNvSpPr/>
          <p:nvPr/>
        </p:nvSpPr>
        <p:spPr>
          <a:xfrm>
            <a:off x="2009743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30666D1-D8EC-4593-BB28-83D3AF3C99EF}"/>
              </a:ext>
            </a:extLst>
          </p:cNvPr>
          <p:cNvSpPr/>
          <p:nvPr/>
        </p:nvSpPr>
        <p:spPr>
          <a:xfrm>
            <a:off x="2279008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47C2DEA-E08A-444D-A17D-01FC1279D89F}"/>
              </a:ext>
            </a:extLst>
          </p:cNvPr>
          <p:cNvSpPr/>
          <p:nvPr/>
        </p:nvSpPr>
        <p:spPr>
          <a:xfrm>
            <a:off x="2548272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4B94111-047C-468F-8D91-F64A44AA3B45}"/>
              </a:ext>
            </a:extLst>
          </p:cNvPr>
          <p:cNvSpPr/>
          <p:nvPr/>
        </p:nvSpPr>
        <p:spPr>
          <a:xfrm>
            <a:off x="2817537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8AEDF2D-AA87-4382-AE96-932A6A95DBEA}"/>
              </a:ext>
            </a:extLst>
          </p:cNvPr>
          <p:cNvSpPr/>
          <p:nvPr/>
        </p:nvSpPr>
        <p:spPr>
          <a:xfrm>
            <a:off x="3086801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2828F7F-4327-4631-8FCF-73BC8062E55F}"/>
              </a:ext>
            </a:extLst>
          </p:cNvPr>
          <p:cNvSpPr/>
          <p:nvPr/>
        </p:nvSpPr>
        <p:spPr>
          <a:xfrm>
            <a:off x="3356065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3A6EFA9-EEDC-46C7-BE4F-4779A43934E9}"/>
              </a:ext>
            </a:extLst>
          </p:cNvPr>
          <p:cNvSpPr/>
          <p:nvPr/>
        </p:nvSpPr>
        <p:spPr>
          <a:xfrm>
            <a:off x="3625330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18B0591-3E86-4911-A4FB-687446DE8F81}"/>
              </a:ext>
            </a:extLst>
          </p:cNvPr>
          <p:cNvSpPr/>
          <p:nvPr/>
        </p:nvSpPr>
        <p:spPr>
          <a:xfrm>
            <a:off x="3894594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A31082-C9B5-48EE-A63F-03B66D74874C}"/>
              </a:ext>
            </a:extLst>
          </p:cNvPr>
          <p:cNvSpPr/>
          <p:nvPr/>
        </p:nvSpPr>
        <p:spPr>
          <a:xfrm>
            <a:off x="4163859" y="217714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63F61B-074C-4143-B8F6-37AD1C83BDF9}"/>
              </a:ext>
            </a:extLst>
          </p:cNvPr>
          <p:cNvSpPr/>
          <p:nvPr/>
        </p:nvSpPr>
        <p:spPr>
          <a:xfrm>
            <a:off x="1740479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6F7CFA5-30A1-4D4F-8E9C-1E5DDC7CF0BC}"/>
              </a:ext>
            </a:extLst>
          </p:cNvPr>
          <p:cNvSpPr/>
          <p:nvPr/>
        </p:nvSpPr>
        <p:spPr>
          <a:xfrm>
            <a:off x="2009743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D31DED9-02C0-478B-A898-DD3BE9A56684}"/>
              </a:ext>
            </a:extLst>
          </p:cNvPr>
          <p:cNvSpPr/>
          <p:nvPr/>
        </p:nvSpPr>
        <p:spPr>
          <a:xfrm>
            <a:off x="2279008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6D0192-4C2C-4E3A-90D6-F543EE4EFBCC}"/>
              </a:ext>
            </a:extLst>
          </p:cNvPr>
          <p:cNvSpPr/>
          <p:nvPr/>
        </p:nvSpPr>
        <p:spPr>
          <a:xfrm>
            <a:off x="2548272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50B343-617F-4C66-BCBD-C66A3B85661E}"/>
              </a:ext>
            </a:extLst>
          </p:cNvPr>
          <p:cNvSpPr/>
          <p:nvPr/>
        </p:nvSpPr>
        <p:spPr>
          <a:xfrm>
            <a:off x="2817537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D9B0D3F-F00F-4E22-9762-8EE48306C46E}"/>
              </a:ext>
            </a:extLst>
          </p:cNvPr>
          <p:cNvSpPr/>
          <p:nvPr/>
        </p:nvSpPr>
        <p:spPr>
          <a:xfrm>
            <a:off x="3086801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C7B1B7F-A2B5-40F9-A46C-37CB16509906}"/>
              </a:ext>
            </a:extLst>
          </p:cNvPr>
          <p:cNvSpPr/>
          <p:nvPr/>
        </p:nvSpPr>
        <p:spPr>
          <a:xfrm>
            <a:off x="3356065" y="2473016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7A3B396-E210-4F30-84F7-ED9665874D99}"/>
              </a:ext>
            </a:extLst>
          </p:cNvPr>
          <p:cNvSpPr/>
          <p:nvPr/>
        </p:nvSpPr>
        <p:spPr>
          <a:xfrm>
            <a:off x="3625330" y="247301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4EF91A7-2AE6-4958-82DE-8C1529B33309}"/>
              </a:ext>
            </a:extLst>
          </p:cNvPr>
          <p:cNvSpPr/>
          <p:nvPr/>
        </p:nvSpPr>
        <p:spPr>
          <a:xfrm>
            <a:off x="3894594" y="247301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A84889B-0A24-4674-82BF-1EC10A867764}"/>
              </a:ext>
            </a:extLst>
          </p:cNvPr>
          <p:cNvSpPr/>
          <p:nvPr/>
        </p:nvSpPr>
        <p:spPr>
          <a:xfrm>
            <a:off x="4163859" y="247301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3793210-8110-4A39-9726-33A1503DE1F6}"/>
              </a:ext>
            </a:extLst>
          </p:cNvPr>
          <p:cNvSpPr/>
          <p:nvPr/>
        </p:nvSpPr>
        <p:spPr>
          <a:xfrm>
            <a:off x="1740479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22D002E-6AA5-4D16-B89D-DE69E9EA3BBC}"/>
              </a:ext>
            </a:extLst>
          </p:cNvPr>
          <p:cNvSpPr/>
          <p:nvPr/>
        </p:nvSpPr>
        <p:spPr>
          <a:xfrm>
            <a:off x="2009743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4259B39-133E-4CEC-A863-C4CB02B1B6A5}"/>
              </a:ext>
            </a:extLst>
          </p:cNvPr>
          <p:cNvSpPr/>
          <p:nvPr/>
        </p:nvSpPr>
        <p:spPr>
          <a:xfrm>
            <a:off x="2279008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C2C0223-DD9F-426A-9B01-680745EB06A9}"/>
              </a:ext>
            </a:extLst>
          </p:cNvPr>
          <p:cNvSpPr/>
          <p:nvPr/>
        </p:nvSpPr>
        <p:spPr>
          <a:xfrm>
            <a:off x="2548272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552477D-AC2D-4406-94BE-488341E8DC19}"/>
              </a:ext>
            </a:extLst>
          </p:cNvPr>
          <p:cNvSpPr/>
          <p:nvPr/>
        </p:nvSpPr>
        <p:spPr>
          <a:xfrm>
            <a:off x="2817537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982BBD0-FF5A-4EF4-A583-546E516B3D64}"/>
              </a:ext>
            </a:extLst>
          </p:cNvPr>
          <p:cNvSpPr/>
          <p:nvPr/>
        </p:nvSpPr>
        <p:spPr>
          <a:xfrm>
            <a:off x="3086801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E7FCF93-81BB-4EC3-BE86-29A9B6C13A9F}"/>
              </a:ext>
            </a:extLst>
          </p:cNvPr>
          <p:cNvSpPr/>
          <p:nvPr/>
        </p:nvSpPr>
        <p:spPr>
          <a:xfrm>
            <a:off x="3356065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F894B3A-9F2D-437C-BA35-2C1F4F1A7196}"/>
              </a:ext>
            </a:extLst>
          </p:cNvPr>
          <p:cNvSpPr/>
          <p:nvPr/>
        </p:nvSpPr>
        <p:spPr>
          <a:xfrm>
            <a:off x="3625330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DE894A-C0EF-4670-9601-D48B368BFCB5}"/>
              </a:ext>
            </a:extLst>
          </p:cNvPr>
          <p:cNvSpPr/>
          <p:nvPr/>
        </p:nvSpPr>
        <p:spPr>
          <a:xfrm>
            <a:off x="3894594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AB99B9D-CFFB-4A5B-A4B9-C1C33A91119E}"/>
              </a:ext>
            </a:extLst>
          </p:cNvPr>
          <p:cNvSpPr/>
          <p:nvPr/>
        </p:nvSpPr>
        <p:spPr>
          <a:xfrm>
            <a:off x="4163859" y="2768889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E099F4A-00FB-4389-B057-CC49A6D92E3D}"/>
              </a:ext>
            </a:extLst>
          </p:cNvPr>
          <p:cNvSpPr/>
          <p:nvPr/>
        </p:nvSpPr>
        <p:spPr>
          <a:xfrm>
            <a:off x="1740479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487340A-CA02-43A8-B799-EC3980C73EE6}"/>
              </a:ext>
            </a:extLst>
          </p:cNvPr>
          <p:cNvSpPr/>
          <p:nvPr/>
        </p:nvSpPr>
        <p:spPr>
          <a:xfrm>
            <a:off x="2009743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4091696-DF94-4EEC-A9CA-C1245336B69C}"/>
              </a:ext>
            </a:extLst>
          </p:cNvPr>
          <p:cNvSpPr/>
          <p:nvPr/>
        </p:nvSpPr>
        <p:spPr>
          <a:xfrm>
            <a:off x="2279008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161951-F8F5-443B-A331-DA3D8B190CBB}"/>
              </a:ext>
            </a:extLst>
          </p:cNvPr>
          <p:cNvSpPr/>
          <p:nvPr/>
        </p:nvSpPr>
        <p:spPr>
          <a:xfrm>
            <a:off x="2548272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86E23F9-F528-4007-AAEA-81CE6C2B0647}"/>
              </a:ext>
            </a:extLst>
          </p:cNvPr>
          <p:cNvSpPr/>
          <p:nvPr/>
        </p:nvSpPr>
        <p:spPr>
          <a:xfrm>
            <a:off x="2817537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602FD60-4136-4F27-90C5-03E91CF0203C}"/>
              </a:ext>
            </a:extLst>
          </p:cNvPr>
          <p:cNvSpPr/>
          <p:nvPr/>
        </p:nvSpPr>
        <p:spPr>
          <a:xfrm>
            <a:off x="3086801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A5AE857-0C41-404F-BBD2-EB7A814D9AE6}"/>
              </a:ext>
            </a:extLst>
          </p:cNvPr>
          <p:cNvSpPr/>
          <p:nvPr/>
        </p:nvSpPr>
        <p:spPr>
          <a:xfrm>
            <a:off x="3356065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35A70D3-3F0B-4837-9D48-1A932596844B}"/>
              </a:ext>
            </a:extLst>
          </p:cNvPr>
          <p:cNvSpPr/>
          <p:nvPr/>
        </p:nvSpPr>
        <p:spPr>
          <a:xfrm>
            <a:off x="3625330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A8678B1-1849-4AC9-900F-1250B5145466}"/>
              </a:ext>
            </a:extLst>
          </p:cNvPr>
          <p:cNvSpPr/>
          <p:nvPr/>
        </p:nvSpPr>
        <p:spPr>
          <a:xfrm>
            <a:off x="3894594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E346A3-2946-4B5C-82DE-6D29A7BEC4D1}"/>
              </a:ext>
            </a:extLst>
          </p:cNvPr>
          <p:cNvSpPr/>
          <p:nvPr/>
        </p:nvSpPr>
        <p:spPr>
          <a:xfrm>
            <a:off x="4163859" y="306476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43C515-997B-4DA1-BB0A-C8D113A10B18}"/>
              </a:ext>
            </a:extLst>
          </p:cNvPr>
          <p:cNvSpPr/>
          <p:nvPr/>
        </p:nvSpPr>
        <p:spPr>
          <a:xfrm>
            <a:off x="1740479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DCC323F-0C9A-4FDD-BF2F-5432688E41AB}"/>
              </a:ext>
            </a:extLst>
          </p:cNvPr>
          <p:cNvSpPr/>
          <p:nvPr/>
        </p:nvSpPr>
        <p:spPr>
          <a:xfrm>
            <a:off x="2009743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F604618-FC9A-453C-9EAD-673C098A5B08}"/>
              </a:ext>
            </a:extLst>
          </p:cNvPr>
          <p:cNvSpPr/>
          <p:nvPr/>
        </p:nvSpPr>
        <p:spPr>
          <a:xfrm>
            <a:off x="2279008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DA9CEEC-6AD6-43F5-9E59-3ED01E3A6A3C}"/>
              </a:ext>
            </a:extLst>
          </p:cNvPr>
          <p:cNvSpPr/>
          <p:nvPr/>
        </p:nvSpPr>
        <p:spPr>
          <a:xfrm>
            <a:off x="2548272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8C5BEA9-3E3E-4808-9C08-082EAC73E4F3}"/>
              </a:ext>
            </a:extLst>
          </p:cNvPr>
          <p:cNvSpPr/>
          <p:nvPr/>
        </p:nvSpPr>
        <p:spPr>
          <a:xfrm>
            <a:off x="2817537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BB526B5-7CBF-4AF2-A9BC-9514776BB131}"/>
              </a:ext>
            </a:extLst>
          </p:cNvPr>
          <p:cNvSpPr/>
          <p:nvPr/>
        </p:nvSpPr>
        <p:spPr>
          <a:xfrm>
            <a:off x="3086801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3719565-3B6E-4879-8842-8EE13A01E645}"/>
              </a:ext>
            </a:extLst>
          </p:cNvPr>
          <p:cNvSpPr/>
          <p:nvPr/>
        </p:nvSpPr>
        <p:spPr>
          <a:xfrm>
            <a:off x="3356065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1B2EBAB-F138-431B-8F91-A1250B1B98B5}"/>
              </a:ext>
            </a:extLst>
          </p:cNvPr>
          <p:cNvSpPr/>
          <p:nvPr/>
        </p:nvSpPr>
        <p:spPr>
          <a:xfrm>
            <a:off x="3625330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14BD3E3-8BDC-4021-A1E3-08DDDFC6CFDC}"/>
              </a:ext>
            </a:extLst>
          </p:cNvPr>
          <p:cNvSpPr/>
          <p:nvPr/>
        </p:nvSpPr>
        <p:spPr>
          <a:xfrm>
            <a:off x="3894594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B209140-8BCC-4FF1-9016-1EEBCC403CC2}"/>
              </a:ext>
            </a:extLst>
          </p:cNvPr>
          <p:cNvSpPr/>
          <p:nvPr/>
        </p:nvSpPr>
        <p:spPr>
          <a:xfrm>
            <a:off x="4163859" y="336063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4F244B9-7544-43E3-B778-B5979332F0C8}"/>
              </a:ext>
            </a:extLst>
          </p:cNvPr>
          <p:cNvSpPr/>
          <p:nvPr/>
        </p:nvSpPr>
        <p:spPr>
          <a:xfrm>
            <a:off x="1740479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442266F-9C41-469B-ACC6-8EAFDCCB104C}"/>
              </a:ext>
            </a:extLst>
          </p:cNvPr>
          <p:cNvSpPr/>
          <p:nvPr/>
        </p:nvSpPr>
        <p:spPr>
          <a:xfrm>
            <a:off x="2009743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91682EA-B15A-4894-B11E-AF1C88D212B3}"/>
              </a:ext>
            </a:extLst>
          </p:cNvPr>
          <p:cNvSpPr/>
          <p:nvPr/>
        </p:nvSpPr>
        <p:spPr>
          <a:xfrm>
            <a:off x="2279008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101D855-83BB-4F65-8E00-03BB097471B7}"/>
              </a:ext>
            </a:extLst>
          </p:cNvPr>
          <p:cNvSpPr/>
          <p:nvPr/>
        </p:nvSpPr>
        <p:spPr>
          <a:xfrm>
            <a:off x="2548272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30B4CE9-EDCA-4005-84F2-44C04EC3C93B}"/>
              </a:ext>
            </a:extLst>
          </p:cNvPr>
          <p:cNvSpPr/>
          <p:nvPr/>
        </p:nvSpPr>
        <p:spPr>
          <a:xfrm>
            <a:off x="2817537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B129D2C-4FE8-4A5F-9BBF-4E8942E658EE}"/>
              </a:ext>
            </a:extLst>
          </p:cNvPr>
          <p:cNvSpPr/>
          <p:nvPr/>
        </p:nvSpPr>
        <p:spPr>
          <a:xfrm>
            <a:off x="3086801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4F96B90-A3A5-4AF3-A71C-95C83CFEB89A}"/>
              </a:ext>
            </a:extLst>
          </p:cNvPr>
          <p:cNvSpPr/>
          <p:nvPr/>
        </p:nvSpPr>
        <p:spPr>
          <a:xfrm>
            <a:off x="3356065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62B18D3-C40E-4719-BDA9-075151931E62}"/>
              </a:ext>
            </a:extLst>
          </p:cNvPr>
          <p:cNvSpPr/>
          <p:nvPr/>
        </p:nvSpPr>
        <p:spPr>
          <a:xfrm>
            <a:off x="3625330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382E374-2388-41D1-B30C-6A89B57DEBF8}"/>
              </a:ext>
            </a:extLst>
          </p:cNvPr>
          <p:cNvSpPr/>
          <p:nvPr/>
        </p:nvSpPr>
        <p:spPr>
          <a:xfrm>
            <a:off x="3894594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ED265B4-9FB8-4AC3-9794-90FFD35D3739}"/>
              </a:ext>
            </a:extLst>
          </p:cNvPr>
          <p:cNvSpPr/>
          <p:nvPr/>
        </p:nvSpPr>
        <p:spPr>
          <a:xfrm>
            <a:off x="4163859" y="365650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9B624C2-1945-42B5-9D40-A6EB6D78DACB}"/>
              </a:ext>
            </a:extLst>
          </p:cNvPr>
          <p:cNvSpPr/>
          <p:nvPr/>
        </p:nvSpPr>
        <p:spPr>
          <a:xfrm>
            <a:off x="1740479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BFC336A-4A93-4A5B-A5C0-D6D8CD3B8A97}"/>
              </a:ext>
            </a:extLst>
          </p:cNvPr>
          <p:cNvSpPr/>
          <p:nvPr/>
        </p:nvSpPr>
        <p:spPr>
          <a:xfrm>
            <a:off x="2009743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225C79-800A-4DB8-97D8-527A7301D498}"/>
              </a:ext>
            </a:extLst>
          </p:cNvPr>
          <p:cNvSpPr/>
          <p:nvPr/>
        </p:nvSpPr>
        <p:spPr>
          <a:xfrm>
            <a:off x="2279008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CFAE1D0-2F31-49EB-8F22-35371739AAF7}"/>
              </a:ext>
            </a:extLst>
          </p:cNvPr>
          <p:cNvSpPr/>
          <p:nvPr/>
        </p:nvSpPr>
        <p:spPr>
          <a:xfrm>
            <a:off x="2548272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DCF12EA-AAC7-44F3-9459-82B6E9D8281C}"/>
              </a:ext>
            </a:extLst>
          </p:cNvPr>
          <p:cNvSpPr/>
          <p:nvPr/>
        </p:nvSpPr>
        <p:spPr>
          <a:xfrm>
            <a:off x="2817537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4B85D8B-CCF5-4D14-BF0F-6EC00B8E93D4}"/>
              </a:ext>
            </a:extLst>
          </p:cNvPr>
          <p:cNvSpPr/>
          <p:nvPr/>
        </p:nvSpPr>
        <p:spPr>
          <a:xfrm>
            <a:off x="3086801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00C47EB-D0B4-49B3-8E6E-771F822C733A}"/>
              </a:ext>
            </a:extLst>
          </p:cNvPr>
          <p:cNvSpPr/>
          <p:nvPr/>
        </p:nvSpPr>
        <p:spPr>
          <a:xfrm>
            <a:off x="3356065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8E4F9CA-1693-4546-B59D-D9A6CA01C018}"/>
              </a:ext>
            </a:extLst>
          </p:cNvPr>
          <p:cNvSpPr/>
          <p:nvPr/>
        </p:nvSpPr>
        <p:spPr>
          <a:xfrm>
            <a:off x="3625330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3311E1A-D1F7-410D-990B-C11975D688A5}"/>
              </a:ext>
            </a:extLst>
          </p:cNvPr>
          <p:cNvSpPr/>
          <p:nvPr/>
        </p:nvSpPr>
        <p:spPr>
          <a:xfrm>
            <a:off x="3894594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8A75612-0F4B-428C-A5E5-0B59396FF5AE}"/>
              </a:ext>
            </a:extLst>
          </p:cNvPr>
          <p:cNvSpPr/>
          <p:nvPr/>
        </p:nvSpPr>
        <p:spPr>
          <a:xfrm>
            <a:off x="4163859" y="395238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7EEC35D-ECC9-49D2-8B00-64D723DF54D8}"/>
              </a:ext>
            </a:extLst>
          </p:cNvPr>
          <p:cNvSpPr/>
          <p:nvPr/>
        </p:nvSpPr>
        <p:spPr>
          <a:xfrm>
            <a:off x="1740479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BE8BABD-C6AB-4823-A8D0-8A6D725B256C}"/>
              </a:ext>
            </a:extLst>
          </p:cNvPr>
          <p:cNvSpPr/>
          <p:nvPr/>
        </p:nvSpPr>
        <p:spPr>
          <a:xfrm>
            <a:off x="2009743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354AC51-8A88-4683-9DB6-07C0D7761108}"/>
              </a:ext>
            </a:extLst>
          </p:cNvPr>
          <p:cNvSpPr/>
          <p:nvPr/>
        </p:nvSpPr>
        <p:spPr>
          <a:xfrm>
            <a:off x="2279008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9EB8D57-2C56-47AA-95C0-E3E76A136F35}"/>
              </a:ext>
            </a:extLst>
          </p:cNvPr>
          <p:cNvSpPr/>
          <p:nvPr/>
        </p:nvSpPr>
        <p:spPr>
          <a:xfrm>
            <a:off x="2548272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379043E-755C-4927-8204-D3D4D1EA4EB2}"/>
              </a:ext>
            </a:extLst>
          </p:cNvPr>
          <p:cNvSpPr/>
          <p:nvPr/>
        </p:nvSpPr>
        <p:spPr>
          <a:xfrm>
            <a:off x="2817537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9651B3-8601-4DF5-A237-9B7C391B04C4}"/>
              </a:ext>
            </a:extLst>
          </p:cNvPr>
          <p:cNvSpPr/>
          <p:nvPr/>
        </p:nvSpPr>
        <p:spPr>
          <a:xfrm>
            <a:off x="3086801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67C791C-0ADA-461A-8FCE-2C535DD37B73}"/>
              </a:ext>
            </a:extLst>
          </p:cNvPr>
          <p:cNvSpPr/>
          <p:nvPr/>
        </p:nvSpPr>
        <p:spPr>
          <a:xfrm>
            <a:off x="3356065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2027C3F-7252-4FEF-8360-7D47C2C6C224}"/>
              </a:ext>
            </a:extLst>
          </p:cNvPr>
          <p:cNvSpPr/>
          <p:nvPr/>
        </p:nvSpPr>
        <p:spPr>
          <a:xfrm>
            <a:off x="3625330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4C96840-763E-4A8D-818D-3561F25ECEF8}"/>
              </a:ext>
            </a:extLst>
          </p:cNvPr>
          <p:cNvSpPr/>
          <p:nvPr/>
        </p:nvSpPr>
        <p:spPr>
          <a:xfrm>
            <a:off x="3894594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EAC2635-F001-4635-A588-67240832BE11}"/>
              </a:ext>
            </a:extLst>
          </p:cNvPr>
          <p:cNvSpPr/>
          <p:nvPr/>
        </p:nvSpPr>
        <p:spPr>
          <a:xfrm>
            <a:off x="4163859" y="424825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A56E6342-0564-407A-B045-7D3B4D22C8F9}"/>
              </a:ext>
            </a:extLst>
          </p:cNvPr>
          <p:cNvSpPr/>
          <p:nvPr/>
        </p:nvSpPr>
        <p:spPr>
          <a:xfrm>
            <a:off x="1740479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7B61B2B-8715-403F-9323-59309AD7CA60}"/>
              </a:ext>
            </a:extLst>
          </p:cNvPr>
          <p:cNvSpPr/>
          <p:nvPr/>
        </p:nvSpPr>
        <p:spPr>
          <a:xfrm>
            <a:off x="2009743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8C6850B-B47A-4B4A-A426-DFE1E5DA0284}"/>
              </a:ext>
            </a:extLst>
          </p:cNvPr>
          <p:cNvSpPr/>
          <p:nvPr/>
        </p:nvSpPr>
        <p:spPr>
          <a:xfrm>
            <a:off x="2279008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BAE67AA-5D82-430A-9EFC-DA3238B62155}"/>
              </a:ext>
            </a:extLst>
          </p:cNvPr>
          <p:cNvSpPr/>
          <p:nvPr/>
        </p:nvSpPr>
        <p:spPr>
          <a:xfrm>
            <a:off x="2548272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31CBFBF-E929-4339-9F8C-B14585B14257}"/>
              </a:ext>
            </a:extLst>
          </p:cNvPr>
          <p:cNvSpPr/>
          <p:nvPr/>
        </p:nvSpPr>
        <p:spPr>
          <a:xfrm>
            <a:off x="2817537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C22D852-F49E-469F-903B-228B58B29D91}"/>
              </a:ext>
            </a:extLst>
          </p:cNvPr>
          <p:cNvSpPr/>
          <p:nvPr/>
        </p:nvSpPr>
        <p:spPr>
          <a:xfrm>
            <a:off x="3086801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E74377-7CF9-484D-B34D-DC991AA1F12C}"/>
              </a:ext>
            </a:extLst>
          </p:cNvPr>
          <p:cNvSpPr/>
          <p:nvPr/>
        </p:nvSpPr>
        <p:spPr>
          <a:xfrm>
            <a:off x="3356065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9FB44EA-C848-45DA-A770-0D9E63F455B4}"/>
              </a:ext>
            </a:extLst>
          </p:cNvPr>
          <p:cNvSpPr/>
          <p:nvPr/>
        </p:nvSpPr>
        <p:spPr>
          <a:xfrm>
            <a:off x="3625330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ECB2D57-E659-4FC7-ACC9-2413B2DD79C9}"/>
              </a:ext>
            </a:extLst>
          </p:cNvPr>
          <p:cNvSpPr/>
          <p:nvPr/>
        </p:nvSpPr>
        <p:spPr>
          <a:xfrm>
            <a:off x="3894594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9C6ACD0-17B7-437E-88FC-0207538D78D7}"/>
              </a:ext>
            </a:extLst>
          </p:cNvPr>
          <p:cNvSpPr/>
          <p:nvPr/>
        </p:nvSpPr>
        <p:spPr>
          <a:xfrm>
            <a:off x="4163859" y="45441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83CB339-98DF-42AD-8BAE-5E8DC0EB5685}"/>
              </a:ext>
            </a:extLst>
          </p:cNvPr>
          <p:cNvSpPr/>
          <p:nvPr/>
        </p:nvSpPr>
        <p:spPr>
          <a:xfrm>
            <a:off x="1740479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07C7927-8FB8-4EB2-A8C2-9B28F4558B01}"/>
              </a:ext>
            </a:extLst>
          </p:cNvPr>
          <p:cNvSpPr/>
          <p:nvPr/>
        </p:nvSpPr>
        <p:spPr>
          <a:xfrm>
            <a:off x="2009743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B2EB775-AD20-42B2-9C9F-670E37B827E9}"/>
              </a:ext>
            </a:extLst>
          </p:cNvPr>
          <p:cNvSpPr/>
          <p:nvPr/>
        </p:nvSpPr>
        <p:spPr>
          <a:xfrm>
            <a:off x="2279008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78EA067-BD52-4C85-8663-54F5583B32D7}"/>
              </a:ext>
            </a:extLst>
          </p:cNvPr>
          <p:cNvSpPr/>
          <p:nvPr/>
        </p:nvSpPr>
        <p:spPr>
          <a:xfrm>
            <a:off x="2548272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7984F40-22A0-4CF2-B9C6-A330E8B80DF9}"/>
              </a:ext>
            </a:extLst>
          </p:cNvPr>
          <p:cNvSpPr/>
          <p:nvPr/>
        </p:nvSpPr>
        <p:spPr>
          <a:xfrm>
            <a:off x="2817537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6CF827-1BCE-4D67-8D1F-68E230BED2F4}"/>
              </a:ext>
            </a:extLst>
          </p:cNvPr>
          <p:cNvSpPr/>
          <p:nvPr/>
        </p:nvSpPr>
        <p:spPr>
          <a:xfrm>
            <a:off x="3086801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177FC0-395D-4D71-B5F7-B18689CC30EC}"/>
              </a:ext>
            </a:extLst>
          </p:cNvPr>
          <p:cNvSpPr/>
          <p:nvPr/>
        </p:nvSpPr>
        <p:spPr>
          <a:xfrm>
            <a:off x="3356065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EED239E-7457-4875-95D8-B85E07C28F32}"/>
              </a:ext>
            </a:extLst>
          </p:cNvPr>
          <p:cNvSpPr/>
          <p:nvPr/>
        </p:nvSpPr>
        <p:spPr>
          <a:xfrm>
            <a:off x="3625330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690C24F-F433-44B3-9E36-BEF3DFF78FE8}"/>
              </a:ext>
            </a:extLst>
          </p:cNvPr>
          <p:cNvSpPr/>
          <p:nvPr/>
        </p:nvSpPr>
        <p:spPr>
          <a:xfrm>
            <a:off x="3894594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7FE02D8-2CAE-4451-B10E-1278F2954307}"/>
              </a:ext>
            </a:extLst>
          </p:cNvPr>
          <p:cNvSpPr/>
          <p:nvPr/>
        </p:nvSpPr>
        <p:spPr>
          <a:xfrm>
            <a:off x="4163859" y="48400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4ECCC1-5726-4514-AE30-5C86AB191A6A}"/>
              </a:ext>
            </a:extLst>
          </p:cNvPr>
          <p:cNvSpPr txBox="1"/>
          <p:nvPr/>
        </p:nvSpPr>
        <p:spPr>
          <a:xfrm>
            <a:off x="2659663" y="566391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CB4FBDF-24B4-4E36-A632-87D67042B66F}"/>
              </a:ext>
            </a:extLst>
          </p:cNvPr>
          <p:cNvCxnSpPr/>
          <p:nvPr/>
        </p:nvCxnSpPr>
        <p:spPr>
          <a:xfrm>
            <a:off x="2674347" y="5501657"/>
            <a:ext cx="720000" cy="0"/>
          </a:xfrm>
          <a:prstGeom prst="line">
            <a:avLst/>
          </a:prstGeom>
          <a:ln w="7620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4346F1-8883-4C51-93DC-B1751A3EDBA1}"/>
              </a:ext>
            </a:extLst>
          </p:cNvPr>
          <p:cNvSpPr/>
          <p:nvPr/>
        </p:nvSpPr>
        <p:spPr>
          <a:xfrm>
            <a:off x="6536713" y="151120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8BDD2CD-8CB0-420D-87C8-2CB3CD73C469}"/>
              </a:ext>
            </a:extLst>
          </p:cNvPr>
          <p:cNvSpPr/>
          <p:nvPr/>
        </p:nvSpPr>
        <p:spPr>
          <a:xfrm>
            <a:off x="7614735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DABA17F-4C78-45AD-9E25-69490E198E9A}"/>
              </a:ext>
            </a:extLst>
          </p:cNvPr>
          <p:cNvSpPr/>
          <p:nvPr/>
        </p:nvSpPr>
        <p:spPr>
          <a:xfrm>
            <a:off x="7883999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5392D9D-F9F5-4EF8-8CA7-6D3E76C0BBAB}"/>
              </a:ext>
            </a:extLst>
          </p:cNvPr>
          <p:cNvSpPr/>
          <p:nvPr/>
        </p:nvSpPr>
        <p:spPr>
          <a:xfrm>
            <a:off x="8153264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5FD5606-180D-4B21-9773-C4F1401E0E09}"/>
              </a:ext>
            </a:extLst>
          </p:cNvPr>
          <p:cNvSpPr/>
          <p:nvPr/>
        </p:nvSpPr>
        <p:spPr>
          <a:xfrm>
            <a:off x="8422528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067E7366-8324-43D1-8599-315F1A612D3B}"/>
              </a:ext>
            </a:extLst>
          </p:cNvPr>
          <p:cNvSpPr/>
          <p:nvPr/>
        </p:nvSpPr>
        <p:spPr>
          <a:xfrm>
            <a:off x="8691793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6EBD7D-FCA2-4F14-BFC1-6BD178A3CCBA}"/>
              </a:ext>
            </a:extLst>
          </p:cNvPr>
          <p:cNvSpPr/>
          <p:nvPr/>
        </p:nvSpPr>
        <p:spPr>
          <a:xfrm>
            <a:off x="8961057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6A2D453-ABCA-4562-8565-1BE34C4117EC}"/>
              </a:ext>
            </a:extLst>
          </p:cNvPr>
          <p:cNvSpPr/>
          <p:nvPr/>
        </p:nvSpPr>
        <p:spPr>
          <a:xfrm>
            <a:off x="9230321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2208FAF-3736-4FA5-A77C-763C6B1B4F89}"/>
              </a:ext>
            </a:extLst>
          </p:cNvPr>
          <p:cNvSpPr/>
          <p:nvPr/>
        </p:nvSpPr>
        <p:spPr>
          <a:xfrm>
            <a:off x="9499586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3673868-A4C1-468A-9F3A-479C141ED65F}"/>
              </a:ext>
            </a:extLst>
          </p:cNvPr>
          <p:cNvSpPr/>
          <p:nvPr/>
        </p:nvSpPr>
        <p:spPr>
          <a:xfrm>
            <a:off x="9768850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229FE13-34E8-40A6-A3F0-A05F145E4E15}"/>
              </a:ext>
            </a:extLst>
          </p:cNvPr>
          <p:cNvSpPr/>
          <p:nvPr/>
        </p:nvSpPr>
        <p:spPr>
          <a:xfrm>
            <a:off x="10038115" y="220183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CE0B308-4C81-464B-B16C-54A39018969B}"/>
              </a:ext>
            </a:extLst>
          </p:cNvPr>
          <p:cNvSpPr/>
          <p:nvPr/>
        </p:nvSpPr>
        <p:spPr>
          <a:xfrm>
            <a:off x="7614735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AAC50D7-ACD5-4143-BD7E-FDAF4048D3A3}"/>
              </a:ext>
            </a:extLst>
          </p:cNvPr>
          <p:cNvSpPr/>
          <p:nvPr/>
        </p:nvSpPr>
        <p:spPr>
          <a:xfrm>
            <a:off x="7883999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D33678F-D702-4957-A74F-9DAC3931C9AC}"/>
              </a:ext>
            </a:extLst>
          </p:cNvPr>
          <p:cNvSpPr/>
          <p:nvPr/>
        </p:nvSpPr>
        <p:spPr>
          <a:xfrm>
            <a:off x="8153264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4694434F-6C51-43B7-A46A-25C5CCA2C7AA}"/>
              </a:ext>
            </a:extLst>
          </p:cNvPr>
          <p:cNvSpPr/>
          <p:nvPr/>
        </p:nvSpPr>
        <p:spPr>
          <a:xfrm>
            <a:off x="8422528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2E9A0E8-E879-4D91-8FAC-0E5C5744B2DA}"/>
              </a:ext>
            </a:extLst>
          </p:cNvPr>
          <p:cNvSpPr/>
          <p:nvPr/>
        </p:nvSpPr>
        <p:spPr>
          <a:xfrm>
            <a:off x="8691793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CBE93AB-33A3-4E76-BE4F-DBEBB700699C}"/>
              </a:ext>
            </a:extLst>
          </p:cNvPr>
          <p:cNvSpPr/>
          <p:nvPr/>
        </p:nvSpPr>
        <p:spPr>
          <a:xfrm>
            <a:off x="8961057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3ECE99F-5206-4080-957F-FBCD2E16FAEC}"/>
              </a:ext>
            </a:extLst>
          </p:cNvPr>
          <p:cNvSpPr/>
          <p:nvPr/>
        </p:nvSpPr>
        <p:spPr>
          <a:xfrm>
            <a:off x="9230321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26EC7F-20FB-41E8-8A11-0050FFEDFB14}"/>
              </a:ext>
            </a:extLst>
          </p:cNvPr>
          <p:cNvSpPr/>
          <p:nvPr/>
        </p:nvSpPr>
        <p:spPr>
          <a:xfrm>
            <a:off x="9499586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10368DF-2558-4155-BE7A-36A964F575FC}"/>
              </a:ext>
            </a:extLst>
          </p:cNvPr>
          <p:cNvSpPr/>
          <p:nvPr/>
        </p:nvSpPr>
        <p:spPr>
          <a:xfrm>
            <a:off x="9768850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B873541-7E0D-4203-8599-5D4C2DC2E690}"/>
              </a:ext>
            </a:extLst>
          </p:cNvPr>
          <p:cNvSpPr/>
          <p:nvPr/>
        </p:nvSpPr>
        <p:spPr>
          <a:xfrm>
            <a:off x="10038115" y="249770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A19EE5C-EAF6-4DDA-8E18-54517ABCA0D1}"/>
              </a:ext>
            </a:extLst>
          </p:cNvPr>
          <p:cNvSpPr/>
          <p:nvPr/>
        </p:nvSpPr>
        <p:spPr>
          <a:xfrm>
            <a:off x="7614735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84F21D2-5203-463E-BD77-D4DF5CBC1A64}"/>
              </a:ext>
            </a:extLst>
          </p:cNvPr>
          <p:cNvSpPr/>
          <p:nvPr/>
        </p:nvSpPr>
        <p:spPr>
          <a:xfrm>
            <a:off x="7883999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6A2B883-E6A0-4EA8-9B3F-D96A58460306}"/>
              </a:ext>
            </a:extLst>
          </p:cNvPr>
          <p:cNvSpPr/>
          <p:nvPr/>
        </p:nvSpPr>
        <p:spPr>
          <a:xfrm>
            <a:off x="8153264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8EACBCD-E717-4FCB-8FDF-1EF29EBFB101}"/>
              </a:ext>
            </a:extLst>
          </p:cNvPr>
          <p:cNvSpPr/>
          <p:nvPr/>
        </p:nvSpPr>
        <p:spPr>
          <a:xfrm>
            <a:off x="8422528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A17CD09-C525-4043-B08A-F5416AE4B07E}"/>
              </a:ext>
            </a:extLst>
          </p:cNvPr>
          <p:cNvSpPr/>
          <p:nvPr/>
        </p:nvSpPr>
        <p:spPr>
          <a:xfrm>
            <a:off x="8691793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7E2A7CB-D292-4B0D-9688-161324A1398C}"/>
              </a:ext>
            </a:extLst>
          </p:cNvPr>
          <p:cNvSpPr/>
          <p:nvPr/>
        </p:nvSpPr>
        <p:spPr>
          <a:xfrm>
            <a:off x="8961057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5D3CB55-5F12-40AB-968F-81AB173AC854}"/>
              </a:ext>
            </a:extLst>
          </p:cNvPr>
          <p:cNvSpPr/>
          <p:nvPr/>
        </p:nvSpPr>
        <p:spPr>
          <a:xfrm>
            <a:off x="9230321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56DF5ED-32F1-420C-BA14-904D3A499F58}"/>
              </a:ext>
            </a:extLst>
          </p:cNvPr>
          <p:cNvSpPr/>
          <p:nvPr/>
        </p:nvSpPr>
        <p:spPr>
          <a:xfrm>
            <a:off x="9499586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80E33BD-CCF7-49B5-AD4F-4450D4E284DB}"/>
              </a:ext>
            </a:extLst>
          </p:cNvPr>
          <p:cNvSpPr/>
          <p:nvPr/>
        </p:nvSpPr>
        <p:spPr>
          <a:xfrm>
            <a:off x="9768850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533B08E-A114-4CAE-BCFC-249DF98F3797}"/>
              </a:ext>
            </a:extLst>
          </p:cNvPr>
          <p:cNvSpPr/>
          <p:nvPr/>
        </p:nvSpPr>
        <p:spPr>
          <a:xfrm>
            <a:off x="10038115" y="27935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06BDF2F-1274-4537-B54D-113773085AE4}"/>
              </a:ext>
            </a:extLst>
          </p:cNvPr>
          <p:cNvSpPr/>
          <p:nvPr/>
        </p:nvSpPr>
        <p:spPr>
          <a:xfrm>
            <a:off x="7614735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A23298D-55D5-4994-973B-CA37FAB7E03B}"/>
              </a:ext>
            </a:extLst>
          </p:cNvPr>
          <p:cNvSpPr/>
          <p:nvPr/>
        </p:nvSpPr>
        <p:spPr>
          <a:xfrm>
            <a:off x="7883999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AE09D12-7595-460B-AC0D-369F957B40C8}"/>
              </a:ext>
            </a:extLst>
          </p:cNvPr>
          <p:cNvSpPr/>
          <p:nvPr/>
        </p:nvSpPr>
        <p:spPr>
          <a:xfrm>
            <a:off x="8153264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979CA2E-0E60-40E6-B91C-27138AE7B014}"/>
              </a:ext>
            </a:extLst>
          </p:cNvPr>
          <p:cNvSpPr/>
          <p:nvPr/>
        </p:nvSpPr>
        <p:spPr>
          <a:xfrm>
            <a:off x="8422528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9F4EB93-F155-452B-ADE7-B5A69461F558}"/>
              </a:ext>
            </a:extLst>
          </p:cNvPr>
          <p:cNvSpPr/>
          <p:nvPr/>
        </p:nvSpPr>
        <p:spPr>
          <a:xfrm>
            <a:off x="8691793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16F26B6-83B4-4232-8D5D-7A108B2DEA74}"/>
              </a:ext>
            </a:extLst>
          </p:cNvPr>
          <p:cNvSpPr/>
          <p:nvPr/>
        </p:nvSpPr>
        <p:spPr>
          <a:xfrm>
            <a:off x="8961057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5AAA006-92E8-4F68-BE25-2336ABC9C6C2}"/>
              </a:ext>
            </a:extLst>
          </p:cNvPr>
          <p:cNvSpPr/>
          <p:nvPr/>
        </p:nvSpPr>
        <p:spPr>
          <a:xfrm>
            <a:off x="9230321" y="30894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BE58C4B-E665-4F29-BB0C-BB9FF84F39FA}"/>
              </a:ext>
            </a:extLst>
          </p:cNvPr>
          <p:cNvSpPr/>
          <p:nvPr/>
        </p:nvSpPr>
        <p:spPr>
          <a:xfrm>
            <a:off x="9499586" y="30894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B181F85-A33E-4D5F-B3D6-ED2668386E29}"/>
              </a:ext>
            </a:extLst>
          </p:cNvPr>
          <p:cNvSpPr/>
          <p:nvPr/>
        </p:nvSpPr>
        <p:spPr>
          <a:xfrm>
            <a:off x="9768850" y="30894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14D8092-51C0-4B5F-8D06-0FFD1025B206}"/>
              </a:ext>
            </a:extLst>
          </p:cNvPr>
          <p:cNvSpPr/>
          <p:nvPr/>
        </p:nvSpPr>
        <p:spPr>
          <a:xfrm>
            <a:off x="10038115" y="30894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6D172DC-B9F3-473B-AECA-68A847B9FF18}"/>
              </a:ext>
            </a:extLst>
          </p:cNvPr>
          <p:cNvSpPr/>
          <p:nvPr/>
        </p:nvSpPr>
        <p:spPr>
          <a:xfrm>
            <a:off x="7614735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0A751D-6D62-45E3-892E-AF5BE87FE5E1}"/>
              </a:ext>
            </a:extLst>
          </p:cNvPr>
          <p:cNvSpPr/>
          <p:nvPr/>
        </p:nvSpPr>
        <p:spPr>
          <a:xfrm>
            <a:off x="7883999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CC6489B-8354-4388-A99E-E7A61AC96FE4}"/>
              </a:ext>
            </a:extLst>
          </p:cNvPr>
          <p:cNvSpPr/>
          <p:nvPr/>
        </p:nvSpPr>
        <p:spPr>
          <a:xfrm>
            <a:off x="8153264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C111C28-DED3-4B22-84F2-E77CAE1871FF}"/>
              </a:ext>
            </a:extLst>
          </p:cNvPr>
          <p:cNvSpPr/>
          <p:nvPr/>
        </p:nvSpPr>
        <p:spPr>
          <a:xfrm>
            <a:off x="8422528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1602F884-4E95-44A2-895C-C4AA211EBAA3}"/>
              </a:ext>
            </a:extLst>
          </p:cNvPr>
          <p:cNvSpPr/>
          <p:nvPr/>
        </p:nvSpPr>
        <p:spPr>
          <a:xfrm>
            <a:off x="8691793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CB50AAF-D75A-490B-989F-EC00F16E56B1}"/>
              </a:ext>
            </a:extLst>
          </p:cNvPr>
          <p:cNvSpPr/>
          <p:nvPr/>
        </p:nvSpPr>
        <p:spPr>
          <a:xfrm>
            <a:off x="8961057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77A55873-F056-4289-BF48-1D75E9E70A97}"/>
              </a:ext>
            </a:extLst>
          </p:cNvPr>
          <p:cNvSpPr/>
          <p:nvPr/>
        </p:nvSpPr>
        <p:spPr>
          <a:xfrm>
            <a:off x="9230321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F52B2E87-1BAC-4BCD-8B36-E1B6D708D4EC}"/>
              </a:ext>
            </a:extLst>
          </p:cNvPr>
          <p:cNvSpPr/>
          <p:nvPr/>
        </p:nvSpPr>
        <p:spPr>
          <a:xfrm>
            <a:off x="9499586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3BA1459-17A3-4699-AC46-903D0E844BDE}"/>
              </a:ext>
            </a:extLst>
          </p:cNvPr>
          <p:cNvSpPr/>
          <p:nvPr/>
        </p:nvSpPr>
        <p:spPr>
          <a:xfrm>
            <a:off x="9768850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4C835BD-C325-42E4-B385-4A88FE9FFA36}"/>
              </a:ext>
            </a:extLst>
          </p:cNvPr>
          <p:cNvSpPr/>
          <p:nvPr/>
        </p:nvSpPr>
        <p:spPr>
          <a:xfrm>
            <a:off x="10038115" y="33853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A5F6639-311D-4E73-9FCB-67628AA9AC98}"/>
              </a:ext>
            </a:extLst>
          </p:cNvPr>
          <p:cNvSpPr/>
          <p:nvPr/>
        </p:nvSpPr>
        <p:spPr>
          <a:xfrm>
            <a:off x="7614735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E011796-93C1-4E6F-8A21-8DAA4CEA9F7C}"/>
              </a:ext>
            </a:extLst>
          </p:cNvPr>
          <p:cNvSpPr/>
          <p:nvPr/>
        </p:nvSpPr>
        <p:spPr>
          <a:xfrm>
            <a:off x="7883999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BD58E5BB-9689-49A0-8941-4BE53C201C12}"/>
              </a:ext>
            </a:extLst>
          </p:cNvPr>
          <p:cNvSpPr/>
          <p:nvPr/>
        </p:nvSpPr>
        <p:spPr>
          <a:xfrm>
            <a:off x="8153264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BBFE8F8-B46D-49AB-95E0-872AEE9F7C09}"/>
              </a:ext>
            </a:extLst>
          </p:cNvPr>
          <p:cNvSpPr/>
          <p:nvPr/>
        </p:nvSpPr>
        <p:spPr>
          <a:xfrm>
            <a:off x="8422528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90D9296-202E-4CEF-BBE9-C2E506D3F05C}"/>
              </a:ext>
            </a:extLst>
          </p:cNvPr>
          <p:cNvSpPr/>
          <p:nvPr/>
        </p:nvSpPr>
        <p:spPr>
          <a:xfrm>
            <a:off x="8691793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42D0C2D-E8C1-4CD9-90A4-2EC1BC31E0D7}"/>
              </a:ext>
            </a:extLst>
          </p:cNvPr>
          <p:cNvSpPr/>
          <p:nvPr/>
        </p:nvSpPr>
        <p:spPr>
          <a:xfrm>
            <a:off x="8961057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05B01320-F3D1-4C04-A5F7-54661114E77D}"/>
              </a:ext>
            </a:extLst>
          </p:cNvPr>
          <p:cNvSpPr/>
          <p:nvPr/>
        </p:nvSpPr>
        <p:spPr>
          <a:xfrm>
            <a:off x="9230321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AC7A2AC-5332-41BB-A00D-7C2DC77E98E7}"/>
              </a:ext>
            </a:extLst>
          </p:cNvPr>
          <p:cNvSpPr/>
          <p:nvPr/>
        </p:nvSpPr>
        <p:spPr>
          <a:xfrm>
            <a:off x="9499586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E40F43A-15CA-4FE4-9DC8-F84FF4B99E29}"/>
              </a:ext>
            </a:extLst>
          </p:cNvPr>
          <p:cNvSpPr/>
          <p:nvPr/>
        </p:nvSpPr>
        <p:spPr>
          <a:xfrm>
            <a:off x="9768850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B67ED84-5383-4B98-AF48-46BEDF912C50}"/>
              </a:ext>
            </a:extLst>
          </p:cNvPr>
          <p:cNvSpPr/>
          <p:nvPr/>
        </p:nvSpPr>
        <p:spPr>
          <a:xfrm>
            <a:off x="10038115" y="36811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14551BE-986A-477F-A6D0-ACD3C6565709}"/>
              </a:ext>
            </a:extLst>
          </p:cNvPr>
          <p:cNvSpPr/>
          <p:nvPr/>
        </p:nvSpPr>
        <p:spPr>
          <a:xfrm>
            <a:off x="7614735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0C445963-E744-4521-A127-D8966ABAE6A8}"/>
              </a:ext>
            </a:extLst>
          </p:cNvPr>
          <p:cNvSpPr/>
          <p:nvPr/>
        </p:nvSpPr>
        <p:spPr>
          <a:xfrm>
            <a:off x="7883999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42AEB9F4-7A56-487E-BB7F-93A69BFC3EA1}"/>
              </a:ext>
            </a:extLst>
          </p:cNvPr>
          <p:cNvSpPr/>
          <p:nvPr/>
        </p:nvSpPr>
        <p:spPr>
          <a:xfrm>
            <a:off x="8153264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20D3B9E-C774-4745-8D7F-D87764E20A7A}"/>
              </a:ext>
            </a:extLst>
          </p:cNvPr>
          <p:cNvSpPr/>
          <p:nvPr/>
        </p:nvSpPr>
        <p:spPr>
          <a:xfrm>
            <a:off x="8422528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6DA752E1-637B-4AC5-87D4-D80BCAE0FF2A}"/>
              </a:ext>
            </a:extLst>
          </p:cNvPr>
          <p:cNvSpPr/>
          <p:nvPr/>
        </p:nvSpPr>
        <p:spPr>
          <a:xfrm>
            <a:off x="8691793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901920F-6C93-4AA5-8DC2-08E3BCC42DC3}"/>
              </a:ext>
            </a:extLst>
          </p:cNvPr>
          <p:cNvSpPr/>
          <p:nvPr/>
        </p:nvSpPr>
        <p:spPr>
          <a:xfrm>
            <a:off x="8961057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42BAA99-AD7F-402F-A00A-E9641DED05B8}"/>
              </a:ext>
            </a:extLst>
          </p:cNvPr>
          <p:cNvSpPr/>
          <p:nvPr/>
        </p:nvSpPr>
        <p:spPr>
          <a:xfrm>
            <a:off x="9230321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DC3F139-9B27-4766-B262-D2EBA94405B7}"/>
              </a:ext>
            </a:extLst>
          </p:cNvPr>
          <p:cNvSpPr/>
          <p:nvPr/>
        </p:nvSpPr>
        <p:spPr>
          <a:xfrm>
            <a:off x="9499586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4526852-0D12-4BF5-8A85-8885511AADD2}"/>
              </a:ext>
            </a:extLst>
          </p:cNvPr>
          <p:cNvSpPr/>
          <p:nvPr/>
        </p:nvSpPr>
        <p:spPr>
          <a:xfrm>
            <a:off x="9768850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3D48D4A-05F4-4317-BD64-C6459999E70A}"/>
              </a:ext>
            </a:extLst>
          </p:cNvPr>
          <p:cNvSpPr/>
          <p:nvPr/>
        </p:nvSpPr>
        <p:spPr>
          <a:xfrm>
            <a:off x="10038115" y="397707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84855-0EE4-4FC3-8C3E-EB6D81110265}"/>
              </a:ext>
            </a:extLst>
          </p:cNvPr>
          <p:cNvSpPr/>
          <p:nvPr/>
        </p:nvSpPr>
        <p:spPr>
          <a:xfrm>
            <a:off x="7614735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7D88B66-73C2-45DE-BE28-CA73C2424529}"/>
              </a:ext>
            </a:extLst>
          </p:cNvPr>
          <p:cNvSpPr/>
          <p:nvPr/>
        </p:nvSpPr>
        <p:spPr>
          <a:xfrm>
            <a:off x="7883999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BCEBE8B-4009-4F5F-9636-0573F121CD24}"/>
              </a:ext>
            </a:extLst>
          </p:cNvPr>
          <p:cNvSpPr/>
          <p:nvPr/>
        </p:nvSpPr>
        <p:spPr>
          <a:xfrm>
            <a:off x="8153264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D70903C-B244-4443-90CD-E04D2242A40B}"/>
              </a:ext>
            </a:extLst>
          </p:cNvPr>
          <p:cNvSpPr/>
          <p:nvPr/>
        </p:nvSpPr>
        <p:spPr>
          <a:xfrm>
            <a:off x="8422528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1693AC3-5315-42F9-8CB1-3585D3ABCCCC}"/>
              </a:ext>
            </a:extLst>
          </p:cNvPr>
          <p:cNvSpPr/>
          <p:nvPr/>
        </p:nvSpPr>
        <p:spPr>
          <a:xfrm>
            <a:off x="8691793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5C3E50C6-CA4B-47C5-8BA2-30AB54749613}"/>
              </a:ext>
            </a:extLst>
          </p:cNvPr>
          <p:cNvSpPr/>
          <p:nvPr/>
        </p:nvSpPr>
        <p:spPr>
          <a:xfrm>
            <a:off x="8961057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61BB9AC-DDD2-43CE-83CF-476E0B96942F}"/>
              </a:ext>
            </a:extLst>
          </p:cNvPr>
          <p:cNvSpPr/>
          <p:nvPr/>
        </p:nvSpPr>
        <p:spPr>
          <a:xfrm>
            <a:off x="9230321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5C8AB70-52CD-4578-B2BE-59A72DF982AE}"/>
              </a:ext>
            </a:extLst>
          </p:cNvPr>
          <p:cNvSpPr/>
          <p:nvPr/>
        </p:nvSpPr>
        <p:spPr>
          <a:xfrm>
            <a:off x="9499586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1BB804E-6AE9-4982-A0D0-BE432A93E5F8}"/>
              </a:ext>
            </a:extLst>
          </p:cNvPr>
          <p:cNvSpPr/>
          <p:nvPr/>
        </p:nvSpPr>
        <p:spPr>
          <a:xfrm>
            <a:off x="9768850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37BC608-72AA-437D-88AD-99C2B43B47DF}"/>
              </a:ext>
            </a:extLst>
          </p:cNvPr>
          <p:cNvSpPr/>
          <p:nvPr/>
        </p:nvSpPr>
        <p:spPr>
          <a:xfrm>
            <a:off x="10038115" y="427294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6A97766-5FDE-4618-ABCE-6898345A968B}"/>
              </a:ext>
            </a:extLst>
          </p:cNvPr>
          <p:cNvSpPr/>
          <p:nvPr/>
        </p:nvSpPr>
        <p:spPr>
          <a:xfrm>
            <a:off x="7614735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953E3F3-780C-45E3-84E2-A1B20B36D5AC}"/>
              </a:ext>
            </a:extLst>
          </p:cNvPr>
          <p:cNvSpPr/>
          <p:nvPr/>
        </p:nvSpPr>
        <p:spPr>
          <a:xfrm>
            <a:off x="7883999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6FF83C2-66B3-4BCE-AACB-95A533D397FB}"/>
              </a:ext>
            </a:extLst>
          </p:cNvPr>
          <p:cNvSpPr/>
          <p:nvPr/>
        </p:nvSpPr>
        <p:spPr>
          <a:xfrm>
            <a:off x="8153264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C1FF115-D58A-4C4D-9BA1-7222F7BA6B5D}"/>
              </a:ext>
            </a:extLst>
          </p:cNvPr>
          <p:cNvSpPr/>
          <p:nvPr/>
        </p:nvSpPr>
        <p:spPr>
          <a:xfrm>
            <a:off x="8422528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428CBEF7-B43A-4968-AAB2-A9C98FD42B12}"/>
              </a:ext>
            </a:extLst>
          </p:cNvPr>
          <p:cNvSpPr/>
          <p:nvPr/>
        </p:nvSpPr>
        <p:spPr>
          <a:xfrm>
            <a:off x="8691793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E3DBD847-342F-4122-95B2-845ECA0F892B}"/>
              </a:ext>
            </a:extLst>
          </p:cNvPr>
          <p:cNvSpPr/>
          <p:nvPr/>
        </p:nvSpPr>
        <p:spPr>
          <a:xfrm>
            <a:off x="8961057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7CCF3F86-2F9C-4429-B4FD-3D7E938F66D0}"/>
              </a:ext>
            </a:extLst>
          </p:cNvPr>
          <p:cNvSpPr/>
          <p:nvPr/>
        </p:nvSpPr>
        <p:spPr>
          <a:xfrm>
            <a:off x="9230321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60C4703-6102-4818-B4AC-60CE5545C627}"/>
              </a:ext>
            </a:extLst>
          </p:cNvPr>
          <p:cNvSpPr/>
          <p:nvPr/>
        </p:nvSpPr>
        <p:spPr>
          <a:xfrm>
            <a:off x="9499586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8207C45E-D2F5-4C8F-8FA7-0AFA03D089BC}"/>
              </a:ext>
            </a:extLst>
          </p:cNvPr>
          <p:cNvSpPr/>
          <p:nvPr/>
        </p:nvSpPr>
        <p:spPr>
          <a:xfrm>
            <a:off x="9768850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7DFD720-2B2B-4A27-AC5E-AED8DDE9223B}"/>
              </a:ext>
            </a:extLst>
          </p:cNvPr>
          <p:cNvSpPr/>
          <p:nvPr/>
        </p:nvSpPr>
        <p:spPr>
          <a:xfrm>
            <a:off x="10038115" y="45688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3B31D92-528F-411B-82B2-8A12BA72BACC}"/>
              </a:ext>
            </a:extLst>
          </p:cNvPr>
          <p:cNvSpPr/>
          <p:nvPr/>
        </p:nvSpPr>
        <p:spPr>
          <a:xfrm>
            <a:off x="7614735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07385FDC-58C3-498C-A80B-6697D9BFAA7D}"/>
              </a:ext>
            </a:extLst>
          </p:cNvPr>
          <p:cNvSpPr/>
          <p:nvPr/>
        </p:nvSpPr>
        <p:spPr>
          <a:xfrm>
            <a:off x="7883999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35DF171-1DE9-40BF-85A6-4E56F41027B0}"/>
              </a:ext>
            </a:extLst>
          </p:cNvPr>
          <p:cNvSpPr/>
          <p:nvPr/>
        </p:nvSpPr>
        <p:spPr>
          <a:xfrm>
            <a:off x="8153264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4743FB5D-D18C-4ED5-B65B-5958234A980D}"/>
              </a:ext>
            </a:extLst>
          </p:cNvPr>
          <p:cNvSpPr/>
          <p:nvPr/>
        </p:nvSpPr>
        <p:spPr>
          <a:xfrm>
            <a:off x="8422528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4758FC60-C79E-40B7-BD83-32C79C427AF1}"/>
              </a:ext>
            </a:extLst>
          </p:cNvPr>
          <p:cNvSpPr/>
          <p:nvPr/>
        </p:nvSpPr>
        <p:spPr>
          <a:xfrm>
            <a:off x="8691793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BC1EB2C-3AAB-4A14-9A7C-6ED46D06BC06}"/>
              </a:ext>
            </a:extLst>
          </p:cNvPr>
          <p:cNvSpPr/>
          <p:nvPr/>
        </p:nvSpPr>
        <p:spPr>
          <a:xfrm>
            <a:off x="8961057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BF015888-480D-4436-B71C-EF229F0A0738}"/>
              </a:ext>
            </a:extLst>
          </p:cNvPr>
          <p:cNvSpPr/>
          <p:nvPr/>
        </p:nvSpPr>
        <p:spPr>
          <a:xfrm>
            <a:off x="9230321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B0CC834-FF06-4B01-AFA0-DDE559F3F2D7}"/>
              </a:ext>
            </a:extLst>
          </p:cNvPr>
          <p:cNvSpPr/>
          <p:nvPr/>
        </p:nvSpPr>
        <p:spPr>
          <a:xfrm>
            <a:off x="9499586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53A4C203-EF06-44DF-B596-A5C1BB5E3E29}"/>
              </a:ext>
            </a:extLst>
          </p:cNvPr>
          <p:cNvSpPr/>
          <p:nvPr/>
        </p:nvSpPr>
        <p:spPr>
          <a:xfrm>
            <a:off x="9768850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533419C-35A7-4FE0-A877-C4C0AA8656B6}"/>
              </a:ext>
            </a:extLst>
          </p:cNvPr>
          <p:cNvSpPr/>
          <p:nvPr/>
        </p:nvSpPr>
        <p:spPr>
          <a:xfrm>
            <a:off x="10038115" y="48646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7109399-ED17-4602-AE21-EF9B7C29E608}"/>
              </a:ext>
            </a:extLst>
          </p:cNvPr>
          <p:cNvSpPr txBox="1"/>
          <p:nvPr/>
        </p:nvSpPr>
        <p:spPr>
          <a:xfrm>
            <a:off x="8533919" y="56886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ea typeface="+mj-ea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BB4DD34-2EBA-4E0A-BB51-C066C1452FB0}"/>
              </a:ext>
            </a:extLst>
          </p:cNvPr>
          <p:cNvCxnSpPr/>
          <p:nvPr/>
        </p:nvCxnSpPr>
        <p:spPr>
          <a:xfrm>
            <a:off x="8548603" y="5526347"/>
            <a:ext cx="720000" cy="0"/>
          </a:xfrm>
          <a:prstGeom prst="line">
            <a:avLst/>
          </a:prstGeom>
          <a:ln w="7620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4A528EDA-A439-4C22-8AA5-30ECDF55559C}"/>
              </a:ext>
            </a:extLst>
          </p:cNvPr>
          <p:cNvGrpSpPr/>
          <p:nvPr/>
        </p:nvGrpSpPr>
        <p:grpSpPr>
          <a:xfrm>
            <a:off x="6536713" y="1497846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4DA83F6B-D502-4198-96FF-05F4AAF26FD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05E4CDA-E3B8-4F69-B246-53E35445864E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13F0A37-B405-4E91-9FA5-4FD52051E773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2820F9A-7455-4EDA-9AEC-440B486FBA66}"/>
              </a:ext>
            </a:extLst>
          </p:cNvPr>
          <p:cNvSpPr/>
          <p:nvPr/>
        </p:nvSpPr>
        <p:spPr>
          <a:xfrm>
            <a:off x="1201479" y="1640672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C26B3F3-6BA2-4D27-9A37-80567FD543BF}"/>
              </a:ext>
            </a:extLst>
          </p:cNvPr>
          <p:cNvSpPr/>
          <p:nvPr/>
        </p:nvSpPr>
        <p:spPr>
          <a:xfrm>
            <a:off x="1201479" y="4112734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FCA18BF-A06B-43B1-B07C-9E38A0BA277F}"/>
              </a:ext>
            </a:extLst>
          </p:cNvPr>
          <p:cNvSpPr txBox="1"/>
          <p:nvPr/>
        </p:nvSpPr>
        <p:spPr>
          <a:xfrm>
            <a:off x="4814239" y="3009306"/>
            <a:ext cx="2563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515151"/>
                </a:solidFill>
              </a:rPr>
              <a:t>VS.</a:t>
            </a:r>
            <a:endParaRPr lang="ko-KR" altLang="en-US" sz="11500" b="1" dirty="0">
              <a:solidFill>
                <a:srgbClr val="51515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A87D079-013D-4BDC-8CA9-66524B371AD6}"/>
              </a:ext>
            </a:extLst>
          </p:cNvPr>
          <p:cNvSpPr txBox="1"/>
          <p:nvPr/>
        </p:nvSpPr>
        <p:spPr>
          <a:xfrm>
            <a:off x="3862055" y="228879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rgbClr val="2E2E2E"/>
                </a:solidFill>
                <a:latin typeface="+mn-ea"/>
              </a:rPr>
              <a:t>내용을 입력하세요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E331F62-206E-4B0C-BFD8-A1E650569B16}"/>
              </a:ext>
            </a:extLst>
          </p:cNvPr>
          <p:cNvSpPr txBox="1"/>
          <p:nvPr/>
        </p:nvSpPr>
        <p:spPr>
          <a:xfrm>
            <a:off x="3862055" y="480066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7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E2E2E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E07C4C-8EF4-4729-BE2D-778BB021FF95}"/>
              </a:ext>
            </a:extLst>
          </p:cNvPr>
          <p:cNvSpPr/>
          <p:nvPr/>
        </p:nvSpPr>
        <p:spPr>
          <a:xfrm>
            <a:off x="254000" y="1158948"/>
            <a:ext cx="11633199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0B1-09BA-40AA-8130-BE6F1E734D15}"/>
              </a:ext>
            </a:extLst>
          </p:cNvPr>
          <p:cNvSpPr txBox="1"/>
          <p:nvPr/>
        </p:nvSpPr>
        <p:spPr>
          <a:xfrm>
            <a:off x="254000" y="68168"/>
            <a:ext cx="3127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rgbClr val="2E2E2E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0310B-85AB-4BCC-9856-1C441BD48224}"/>
              </a:ext>
            </a:extLst>
          </p:cNvPr>
          <p:cNvSpPr txBox="1"/>
          <p:nvPr/>
        </p:nvSpPr>
        <p:spPr>
          <a:xfrm>
            <a:off x="254000" y="663699"/>
            <a:ext cx="8602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E2E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E2E2E"/>
                </a:solidFill>
              </a:rPr>
              <a:t>amet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en-US" altLang="ko-KR" sz="1200" dirty="0" err="1">
                <a:solidFill>
                  <a:srgbClr val="2E2E2E"/>
                </a:solidFill>
              </a:rPr>
              <a:t>consectetur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adipisicing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elit</a:t>
            </a:r>
            <a:r>
              <a:rPr lang="en-US" altLang="ko-KR" sz="1200" dirty="0">
                <a:solidFill>
                  <a:srgbClr val="2E2E2E"/>
                </a:solidFill>
              </a:rPr>
              <a:t>, sed do </a:t>
            </a:r>
            <a:r>
              <a:rPr lang="en-US" altLang="ko-KR" sz="1200" dirty="0" err="1">
                <a:solidFill>
                  <a:srgbClr val="2E2E2E"/>
                </a:solidFill>
              </a:rPr>
              <a:t>eiusmod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tempor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incididunt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ut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 err="1">
                <a:solidFill>
                  <a:srgbClr val="2E2E2E"/>
                </a:solidFill>
              </a:rPr>
              <a:t>labore</a:t>
            </a:r>
            <a:r>
              <a:rPr lang="en-US" altLang="ko-KR" sz="1200" dirty="0">
                <a:solidFill>
                  <a:srgbClr val="2E2E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E2E2E"/>
                </a:solidFill>
              </a:rPr>
              <a:t>aliqua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8329-9582-4778-BA8A-666C38038275}"/>
              </a:ext>
            </a:extLst>
          </p:cNvPr>
          <p:cNvSpPr/>
          <p:nvPr/>
        </p:nvSpPr>
        <p:spPr>
          <a:xfrm>
            <a:off x="0" y="0"/>
            <a:ext cx="144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1A798D-933C-4B4A-8A97-BC39EEAA3B6C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27BE79-B21E-46FA-A342-0E251A3B8F4B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EA76B1-2C85-43F1-9149-5C0C7CFF6946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E2E2E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058EB-EAB3-4423-B21A-61882D5AAB4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2E2E2E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3DBC25-3E6F-4F1F-ACDB-39C75E74BC81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FFE037-15E4-44AA-A5D3-F355C4E03247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EA962-6C13-41FC-A99E-39588021086C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E2E2E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DFE14-998F-4C38-9F83-89071AFEC7C5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2E2E2E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A00ADA-2681-4DEF-98FC-846BEB455E24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4231AF-4DAE-4665-B6FD-DA61FDDC0EC3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A4E193-DD9F-4056-9D6F-D4B51EEBE81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2E2E2E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5A09B-366B-49CC-B675-4C6A12B915F4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2E2E2E"/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503F07-BFBC-4A48-934B-82A786510D20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C4F4D2-C389-4D31-9718-02B12E60AB93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A5C701-8228-4762-85D4-2C933AE8C395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>
            <a:solidFill>
              <a:srgbClr val="575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03C4A8-DFC0-4368-9AE7-2ADC9C88E3A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D0735373-9C1E-48E4-83BB-91D894B30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5171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F612D1D-1C0D-44E8-8538-591D9FF3D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972835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94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105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E410"/>
      </a:accent1>
      <a:accent2>
        <a:srgbClr val="21A37D"/>
      </a:accent2>
      <a:accent3>
        <a:srgbClr val="D9E3E1"/>
      </a:accent3>
      <a:accent4>
        <a:srgbClr val="575A4D"/>
      </a:accent4>
      <a:accent5>
        <a:srgbClr val="003808"/>
      </a:accent5>
      <a:accent6>
        <a:srgbClr val="9F2C04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1022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 Nova</vt:lpstr>
      <vt:lpstr>Noto Sans</vt:lpstr>
      <vt:lpstr>나눔스퀘어 ExtraBold</vt:lpstr>
      <vt:lpstr>나눔스퀘어 Light</vt:lpstr>
      <vt:lpstr>마루 부리 Beta</vt:lpstr>
      <vt:lpstr>맑은 고딕</vt:lpstr>
      <vt:lpstr>Arial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GREEN</cp:lastModifiedBy>
  <cp:revision>32</cp:revision>
  <dcterms:created xsi:type="dcterms:W3CDTF">2021-04-29T00:51:05Z</dcterms:created>
  <dcterms:modified xsi:type="dcterms:W3CDTF">2023-01-30T08:20:49Z</dcterms:modified>
</cp:coreProperties>
</file>