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A251-C2ED-4F9C-A7A4-2149A68AB8F3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160C3-A37B-4B0F-BB62-D07AA0A83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7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7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直接取得連線名稱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中才取得連線名稱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checkCompanyPage</a:t>
            </a:r>
            <a:r>
              <a:rPr lang="zh-TW" altLang="en-US" dirty="0" smtClean="0"/>
              <a:t>如何定義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依序判斷是否為</a:t>
            </a:r>
            <a:r>
              <a:rPr lang="en-US" altLang="zh-TW" dirty="0" err="1" smtClean="0"/>
              <a:t>com.cathay</a:t>
            </a:r>
            <a:r>
              <a:rPr lang="en-US" altLang="zh-TW" dirty="0" smtClean="0"/>
              <a:t> -&gt;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com.cathayins</a:t>
            </a:r>
            <a:r>
              <a:rPr lang="en-US" altLang="zh-TW" dirty="0" smtClean="0"/>
              <a:t> -&gt;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如果不是以上兩者，則使用</a:t>
            </a:r>
            <a:r>
              <a:rPr lang="en-US" altLang="zh-TW" baseline="0" dirty="0" err="1" smtClean="0"/>
              <a:t>pror_checkCompanyPackages</a:t>
            </a:r>
            <a:r>
              <a:rPr lang="zh-TW" altLang="en-US" baseline="0" dirty="0" smtClean="0"/>
              <a:t>來儲存</a:t>
            </a:r>
            <a:r>
              <a:rPr lang="en-US" altLang="zh-TW" baseline="0" dirty="0" err="1" smtClean="0"/>
              <a:t>CUB.properties</a:t>
            </a:r>
            <a:r>
              <a:rPr lang="zh-TW" altLang="en-US" baseline="0" dirty="0" smtClean="0"/>
              <a:t>裡面的東西，接下來使用</a:t>
            </a:r>
            <a:r>
              <a:rPr lang="en-US" altLang="zh-TW" baseline="0" dirty="0" err="1" smtClean="0"/>
              <a:t>checkCompanyPage</a:t>
            </a:r>
            <a:r>
              <a:rPr lang="zh-TW" altLang="en-US" baseline="0" dirty="0" smtClean="0"/>
              <a:t>儲存每一值並依依判斷</a:t>
            </a:r>
            <a:r>
              <a:rPr lang="en-US" altLang="zh-TW" baseline="0" dirty="0" err="1" smtClean="0"/>
              <a:t>searchedCaller</a:t>
            </a:r>
            <a:r>
              <a:rPr lang="zh-TW" altLang="en-US" baseline="0" dirty="0" smtClean="0"/>
              <a:t>的起始是否為</a:t>
            </a:r>
            <a:r>
              <a:rPr lang="en-US" altLang="zh-TW" baseline="0" dirty="0" smtClean="0"/>
              <a:t>CUB</a:t>
            </a:r>
            <a:r>
              <a:rPr lang="zh-TW" altLang="en-US" baseline="0" dirty="0" smtClean="0"/>
              <a:t>裡的東西。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如果前三個步驟有個步驟成立則切割後丟進</a:t>
            </a:r>
            <a:r>
              <a:rPr lang="en-US" altLang="zh-TW" baseline="0" dirty="0" err="1" smtClean="0"/>
              <a:t>callerSubStr</a:t>
            </a:r>
            <a:endParaRPr lang="en-US" altLang="zh-TW" baseline="0" dirty="0" smtClean="0"/>
          </a:p>
          <a:p>
            <a:r>
              <a:rPr lang="zh-TW" altLang="en-US" baseline="0" dirty="0" smtClean="0"/>
              <a:t>若上述三者都不符合，則印出文字</a:t>
            </a:r>
            <a:r>
              <a:rPr lang="en-US" altLang="zh-TW" baseline="0" dirty="0" smtClean="0"/>
              <a:t>class package location error…</a:t>
            </a:r>
          </a:p>
          <a:p>
            <a:r>
              <a:rPr lang="zh-TW" altLang="en-US" baseline="0" dirty="0" smtClean="0"/>
              <a:t>最後利用貿號來切割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所以如果外人要來使用，需要在</a:t>
            </a:r>
            <a:r>
              <a:rPr lang="en-US" altLang="zh-TW" baseline="0" dirty="0" err="1" smtClean="0"/>
              <a:t>CUB.properties</a:t>
            </a:r>
            <a:r>
              <a:rPr lang="zh-TW" altLang="en-US" baseline="0" dirty="0" smtClean="0"/>
              <a:t>裡加上他需要的</a:t>
            </a:r>
            <a:r>
              <a:rPr lang="en-US" altLang="zh-TW" baseline="0" dirty="0" smtClean="0"/>
              <a:t>Company package</a:t>
            </a:r>
            <a:r>
              <a:rPr lang="zh-TW" altLang="en-US" baseline="0" dirty="0" smtClean="0"/>
              <a:t>名稱</a:t>
            </a:r>
            <a:endParaRPr lang="en-US" altLang="zh-TW" baseline="0" dirty="0" smtClean="0"/>
          </a:p>
          <a:p>
            <a:r>
              <a:rPr lang="zh-TW" altLang="en-US" baseline="0" dirty="0" smtClean="0"/>
              <a:t>裡面限制很多，檔名須按照國泰格式來寫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0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3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smtClean="0"/>
              <a:t>finally</a:t>
            </a:r>
            <a:r>
              <a:rPr lang="zh-TW" altLang="en-US" dirty="0" smtClean="0"/>
              <a:t>會拿來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IO</a:t>
            </a:r>
            <a:r>
              <a:rPr lang="zh-TW" altLang="en-US" dirty="0" smtClean="0"/>
              <a:t>用的物件，來釋放資源</a:t>
            </a:r>
            <a:endParaRPr lang="en-US" altLang="zh-TW" dirty="0" smtClean="0"/>
          </a:p>
          <a:p>
            <a:r>
              <a:rPr lang="zh-TW" altLang="en-US" dirty="0" smtClean="0"/>
              <a:t>除非強制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fatal error</a:t>
            </a:r>
            <a:r>
              <a:rPr lang="zh-TW" altLang="en-US" dirty="0" smtClean="0"/>
              <a:t>否則都會執行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01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moduleException</a:t>
            </a:r>
            <a:r>
              <a:rPr lang="zh-TW" altLang="en-US" dirty="0" smtClean="0"/>
              <a:t>裡，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物件，希望使用</a:t>
            </a:r>
            <a:r>
              <a:rPr lang="en-US" altLang="zh-TW" dirty="0" smtClean="0"/>
              <a:t>ME</a:t>
            </a:r>
            <a:r>
              <a:rPr lang="zh-TW" altLang="en-US" dirty="0" smtClean="0"/>
              <a:t>來處理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DBUtil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searchAndRetrieve</a:t>
            </a:r>
            <a:r>
              <a:rPr lang="zh-TW" altLang="en-US" dirty="0" smtClean="0"/>
              <a:t>判斷是否為</a:t>
            </a:r>
            <a:r>
              <a:rPr lang="en-US" altLang="zh-TW" dirty="0" err="1" smtClean="0"/>
              <a:t>OverCountLimitException</a:t>
            </a:r>
            <a:r>
              <a:rPr lang="zh-TW" altLang="en-US" dirty="0" smtClean="0"/>
              <a:t>包再</a:t>
            </a:r>
            <a:r>
              <a:rPr lang="en-US" altLang="zh-TW" dirty="0" err="1" smtClean="0"/>
              <a:t>ModuleException</a:t>
            </a:r>
            <a:r>
              <a:rPr lang="zh-TW" altLang="en-US" dirty="0" smtClean="0"/>
              <a:t>丟回，傳入</a:t>
            </a:r>
            <a:r>
              <a:rPr lang="en-US" altLang="zh-TW" dirty="0" err="1" smtClean="0"/>
              <a:t>rootExcepiton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en-US" altLang="zh-TW" dirty="0" err="1" smtClean="0"/>
              <a:t>getMessage</a:t>
            </a:r>
            <a:r>
              <a:rPr lang="en-US" altLang="zh-TW" dirty="0" smtClean="0"/>
              <a:t>()-&gt;</a:t>
            </a:r>
            <a:r>
              <a:rPr lang="zh-TW" altLang="en-US" dirty="0" smtClean="0"/>
              <a:t>傳回詳細訊息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initCause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()-&gt;Initializes the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this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specified value. (The cause is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caused this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thrown.)</a:t>
            </a:r>
            <a:endParaRPr lang="en-US" altLang="zh-TW" dirty="0" smtClean="0"/>
          </a:p>
          <a:p>
            <a:r>
              <a:rPr lang="zh-TW" altLang="en-US" dirty="0" smtClean="0"/>
              <a:t>最後</a:t>
            </a:r>
            <a:r>
              <a:rPr lang="en-US" altLang="zh-TW" dirty="0" smtClean="0"/>
              <a:t>me</a:t>
            </a:r>
            <a:r>
              <a:rPr lang="zh-TW" altLang="en-US" dirty="0" smtClean="0"/>
              <a:t>就可取得這個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物件判斷是否為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OverCountLimitException</a:t>
            </a:r>
            <a:r>
              <a:rPr lang="zh-TW" altLang="en-US" dirty="0" smtClean="0"/>
              <a:t>來決定顯示訊息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2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:console</a:t>
            </a:r>
            <a:r>
              <a:rPr lang="zh-TW" altLang="en-US" dirty="0" smtClean="0"/>
              <a:t>多一</a:t>
            </a:r>
            <a:r>
              <a:rPr lang="en-US" altLang="zh-TW" dirty="0" smtClean="0"/>
              <a:t>“msgid”:“XXT00200_20171221_C1A7BD443E_“(</a:t>
            </a:r>
            <a:r>
              <a:rPr lang="zh-TW" altLang="en-US" dirty="0" smtClean="0"/>
              <a:t>三個參數為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msgid</a:t>
            </a:r>
            <a:r>
              <a:rPr lang="en-US" altLang="zh-TW" dirty="0" smtClean="0"/>
              <a:t>”:““)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30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參數與</a:t>
            </a:r>
            <a:r>
              <a:rPr lang="en-US" altLang="zh-TW" dirty="0" smtClean="0"/>
              <a:t>5</a:t>
            </a:r>
            <a:r>
              <a:rPr lang="zh-TW" altLang="en-US" dirty="0" smtClean="0"/>
              <a:t>參數最後都會呼叫</a:t>
            </a:r>
            <a:r>
              <a:rPr lang="en-US" altLang="zh-TW" dirty="0" err="1" smtClean="0"/>
              <a:t>setReturnMessage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5</a:t>
            </a:r>
            <a:r>
              <a:rPr lang="zh-TW" altLang="en-US" dirty="0" smtClean="0"/>
              <a:t>參數進入判斷式執行</a:t>
            </a:r>
            <a:r>
              <a:rPr lang="en-US" altLang="zh-TW" dirty="0" smtClean="0"/>
              <a:t>.handle</a:t>
            </a:r>
          </a:p>
          <a:p>
            <a:r>
              <a:rPr lang="zh-TW" altLang="en-US" dirty="0" smtClean="0"/>
              <a:t>多那個紅框的東西</a:t>
            </a:r>
            <a:endParaRPr lang="en-US" altLang="zh-TW" dirty="0" smtClean="0"/>
          </a:p>
          <a:p>
            <a:r>
              <a:rPr lang="zh-TW" altLang="en-US" dirty="0" smtClean="0"/>
              <a:t>產生一組代碼方便從</a:t>
            </a:r>
            <a:r>
              <a:rPr lang="en-US" altLang="zh-TW" dirty="0" smtClean="0"/>
              <a:t>log</a:t>
            </a:r>
            <a:r>
              <a:rPr lang="zh-TW" altLang="en-US" dirty="0" smtClean="0"/>
              <a:t>中找錯誤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90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最後都呼叫</a:t>
            </a:r>
            <a:r>
              <a:rPr lang="en-US" altLang="zh-TW" dirty="0" err="1" smtClean="0"/>
              <a:t>forcedLog</a:t>
            </a:r>
            <a:r>
              <a:rPr lang="en-US" altLang="zh-TW" dirty="0" smtClean="0"/>
              <a:t>(2</a:t>
            </a:r>
            <a:r>
              <a:rPr lang="zh-TW" altLang="en-US" dirty="0" smtClean="0"/>
              <a:t>參數設定一</a:t>
            </a:r>
            <a:r>
              <a:rPr lang="en-US" altLang="zh-TW" dirty="0" err="1" smtClean="0"/>
              <a:t>throwableInfo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console</a:t>
            </a:r>
            <a:r>
              <a:rPr lang="zh-TW" altLang="en-US" dirty="0" smtClean="0"/>
              <a:t>出現自訂文字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86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3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9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0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6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2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6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3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ootException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XX_CARS.query</a:t>
            </a:r>
            <a:r>
              <a:rPr lang="en-US" altLang="zh-TW" dirty="0" smtClean="0"/>
              <a:t>() &gt; </a:t>
            </a:r>
            <a:r>
              <a:rPr lang="en-US" altLang="zh-TW" dirty="0" err="1" smtClean="0"/>
              <a:t>VOTool.findToMaps</a:t>
            </a:r>
            <a:r>
              <a:rPr lang="en-US" altLang="zh-TW" dirty="0" smtClean="0"/>
              <a:t>() &gt;&gt;&gt; </a:t>
            </a:r>
            <a:r>
              <a:rPr lang="en-US" altLang="zh-TW" dirty="0" err="1" smtClean="0"/>
              <a:t>searchAndRetrieve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7649"/>
            <a:ext cx="10429875" cy="165735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393755" y="1944893"/>
            <a:ext cx="20540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771442" y="2981739"/>
            <a:ext cx="5517254" cy="3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92" y="821532"/>
            <a:ext cx="3324225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866" y="4001294"/>
            <a:ext cx="3228975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866" y="4773301"/>
            <a:ext cx="378142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53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MessageUtil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ReturnMessage</a:t>
            </a:r>
            <a:r>
              <a:rPr lang="en-US" altLang="zh-TW" dirty="0" smtClean="0"/>
              <a:t> </a:t>
            </a:r>
            <a:r>
              <a:rPr lang="en-US" altLang="zh-TW" dirty="0" err="1"/>
              <a:t>msg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returnCode</a:t>
            </a:r>
            <a:r>
              <a:rPr lang="en-US" altLang="zh-TW" dirty="0"/>
              <a:t>, String </a:t>
            </a:r>
            <a:r>
              <a:rPr lang="en-US" altLang="zh-TW" dirty="0" err="1" smtClean="0"/>
              <a:t>msgID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MessageUtil.</a:t>
            </a:r>
            <a:r>
              <a:rPr lang="en-US" altLang="zh-TW" i="1" dirty="0" err="1" smtClean="0"/>
              <a:t>setReturnMessage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msg</a:t>
            </a:r>
            <a:r>
              <a:rPr lang="en-US" altLang="zh-TW" i="1" dirty="0"/>
              <a:t>, </a:t>
            </a:r>
            <a:r>
              <a:rPr lang="en-US" altLang="zh-TW" i="1" dirty="0" err="1"/>
              <a:t>ReturnCode.</a:t>
            </a:r>
            <a:r>
              <a:rPr lang="en-US" altLang="zh-TW" b="1" i="1" dirty="0" err="1"/>
              <a:t>ERROR_INPUT</a:t>
            </a:r>
            <a:r>
              <a:rPr lang="en-US" altLang="zh-TW" b="1" i="1" dirty="0"/>
              <a:t>, </a:t>
            </a:r>
            <a:r>
              <a:rPr lang="en-US" altLang="zh-TW" b="1" i="1" dirty="0" err="1" smtClean="0"/>
              <a:t>dnfe.getMessage</a:t>
            </a:r>
            <a:r>
              <a:rPr lang="en-US" altLang="zh-TW" b="1" i="1" dirty="0" smtClean="0"/>
              <a:t>());</a:t>
            </a:r>
          </a:p>
          <a:p>
            <a:endParaRPr lang="en-US" altLang="zh-TW" b="1" i="1" dirty="0"/>
          </a:p>
          <a:p>
            <a:endParaRPr lang="en-US" altLang="zh-TW" b="1" i="1" dirty="0" smtClean="0"/>
          </a:p>
          <a:p>
            <a:r>
              <a:rPr lang="en-US" altLang="zh-TW" b="1" i="1" dirty="0"/>
              <a:t>(</a:t>
            </a:r>
            <a:r>
              <a:rPr lang="en-US" altLang="zh-TW" b="1" i="1" dirty="0" err="1"/>
              <a:t>ReturnMessage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msg</a:t>
            </a:r>
            <a:r>
              <a:rPr lang="en-US" altLang="zh-TW" b="1" i="1" dirty="0"/>
              <a:t>, </a:t>
            </a:r>
            <a:r>
              <a:rPr lang="en-US" altLang="zh-TW" b="1" i="1" dirty="0" err="1">
                <a:solidFill>
                  <a:srgbClr val="FF0000"/>
                </a:solidFill>
              </a:rPr>
              <a:t>Throwable</a:t>
            </a:r>
            <a:r>
              <a:rPr lang="en-US" altLang="zh-TW" b="1" i="1" dirty="0">
                <a:solidFill>
                  <a:srgbClr val="FF0000"/>
                </a:solidFill>
              </a:rPr>
              <a:t> t, </a:t>
            </a:r>
            <a:r>
              <a:rPr lang="en-US" altLang="zh-TW" b="1" i="1" dirty="0" err="1">
                <a:solidFill>
                  <a:srgbClr val="FF0000"/>
                </a:solidFill>
              </a:rPr>
              <a:t>RequestContext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req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int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returnCode</a:t>
            </a:r>
            <a:r>
              <a:rPr lang="en-US" altLang="zh-TW" b="1" i="1" dirty="0"/>
              <a:t>, String </a:t>
            </a:r>
            <a:r>
              <a:rPr lang="en-US" altLang="zh-TW" b="1" i="1" dirty="0" err="1"/>
              <a:t>msgID</a:t>
            </a:r>
            <a:r>
              <a:rPr lang="en-US" altLang="zh-TW" b="1" i="1" dirty="0" smtClean="0"/>
              <a:t>)</a:t>
            </a:r>
          </a:p>
          <a:p>
            <a:r>
              <a:rPr lang="en-US" altLang="zh-TW" dirty="0" err="1"/>
              <a:t>MessageUtil.</a:t>
            </a:r>
            <a:r>
              <a:rPr lang="en-US" altLang="zh-TW" i="1" dirty="0" err="1"/>
              <a:t>setReturnMessage</a:t>
            </a:r>
            <a:r>
              <a:rPr lang="en-US" altLang="zh-TW" i="1" dirty="0"/>
              <a:t>(</a:t>
            </a:r>
            <a:r>
              <a:rPr lang="en-US" altLang="zh-TW" i="1" dirty="0" err="1"/>
              <a:t>msg</a:t>
            </a:r>
            <a:r>
              <a:rPr lang="en-US" altLang="zh-TW" i="1" dirty="0"/>
              <a:t>, </a:t>
            </a:r>
            <a:r>
              <a:rPr lang="en-US" altLang="zh-TW" i="1" dirty="0" err="1"/>
              <a:t>dnfe</a:t>
            </a:r>
            <a:r>
              <a:rPr lang="en-US" altLang="zh-TW" i="1" dirty="0"/>
              <a:t>, </a:t>
            </a:r>
            <a:r>
              <a:rPr lang="en-US" altLang="zh-TW" i="1" dirty="0" err="1"/>
              <a:t>req</a:t>
            </a:r>
            <a:r>
              <a:rPr lang="en-US" altLang="zh-TW" i="1" dirty="0"/>
              <a:t>, </a:t>
            </a:r>
            <a:r>
              <a:rPr lang="en-US" altLang="zh-TW" i="1" dirty="0" err="1"/>
              <a:t>ReturnCode.</a:t>
            </a:r>
            <a:r>
              <a:rPr lang="en-US" altLang="zh-TW" b="1" i="1" dirty="0" err="1"/>
              <a:t>DATA_NOT_FOUND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dnfe.getMessage</a:t>
            </a:r>
            <a:r>
              <a:rPr lang="en-US" altLang="zh-TW" b="1" i="1" dirty="0" smtClean="0"/>
              <a:t>());</a:t>
            </a:r>
            <a:endParaRPr lang="en-US" altLang="zh-TW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96" y="613081"/>
            <a:ext cx="4067175" cy="12668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96" y="2783101"/>
            <a:ext cx="4019550" cy="15621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858000" y="3352800"/>
            <a:ext cx="1957754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3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585788"/>
            <a:ext cx="11601450" cy="27800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500796"/>
            <a:ext cx="6486525" cy="23622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81817" y="4312564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XXT00200_20171221_C1A7BD443E_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57416" y="38531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資料庫存取有誤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811739" y="330321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XXT0_0200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278" y="2171086"/>
            <a:ext cx="4457700" cy="17335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240" y="4539031"/>
            <a:ext cx="3533775" cy="1438275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4" name="直線單箭頭接點 13"/>
          <p:cNvCxnSpPr>
            <a:stCxn id="11" idx="2"/>
            <a:endCxn id="12" idx="0"/>
          </p:cNvCxnSpPr>
          <p:nvPr/>
        </p:nvCxnSpPr>
        <p:spPr>
          <a:xfrm>
            <a:off x="10550128" y="3904636"/>
            <a:ext cx="0" cy="634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71" y="5717194"/>
            <a:ext cx="6374607" cy="2916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07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/>
              <a:t>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b="1" i="1" dirty="0" err="1"/>
              <a:t>LOG.error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dnfe</a:t>
            </a:r>
            <a:r>
              <a:rPr lang="en-US" altLang="zh-TW" b="1" i="1" dirty="0" smtClean="0"/>
              <a:t>);</a:t>
            </a:r>
          </a:p>
          <a:p>
            <a:pPr marL="457200" lvl="1" indent="0">
              <a:buNone/>
            </a:pPr>
            <a:r>
              <a:rPr lang="en-US" altLang="zh-TW" b="1" i="1" dirty="0"/>
              <a:t>2017-12-21 13:22:20,788 [ERROR][XXT0_0200.doQuery()(69)] - </a:t>
            </a:r>
            <a:r>
              <a:rPr lang="en-US" altLang="zh-TW" b="1" i="1" dirty="0" err="1"/>
              <a:t>com.cathay.common.exception.DataNotFoundException</a:t>
            </a:r>
            <a:r>
              <a:rPr lang="en-US" altLang="zh-TW" b="1" i="1" dirty="0"/>
              <a:t>: XX_CARS:</a:t>
            </a:r>
            <a:r>
              <a:rPr lang="zh-TW" altLang="en-US" b="1" i="1" dirty="0"/>
              <a:t>查無資料</a:t>
            </a:r>
          </a:p>
          <a:p>
            <a:pPr marL="457200" lvl="1" indent="0">
              <a:buNone/>
            </a:pPr>
            <a:r>
              <a:rPr lang="en-US" altLang="zh-TW" b="1" i="1" dirty="0"/>
              <a:t>SQL </a:t>
            </a:r>
            <a:r>
              <a:rPr lang="zh-TW" altLang="en-US" b="1" i="1" dirty="0"/>
              <a:t>代號</a:t>
            </a:r>
            <a:r>
              <a:rPr lang="en-US" altLang="zh-TW" b="1" i="1" dirty="0"/>
              <a:t>:com.cathaybk.xx.dao.XX_CARS.SQL_QUERY_001</a:t>
            </a:r>
            <a:endParaRPr lang="en-US" altLang="zh-TW" b="1" i="1" dirty="0" smtClean="0"/>
          </a:p>
          <a:p>
            <a:r>
              <a:rPr lang="en-US" altLang="zh-TW" b="1" i="1" dirty="0" err="1" smtClean="0"/>
              <a:t>LOG.error</a:t>
            </a:r>
            <a:r>
              <a:rPr lang="en-US" altLang="zh-TW" b="1" i="1" dirty="0"/>
              <a:t>("</a:t>
            </a:r>
            <a:r>
              <a:rPr lang="en-US" altLang="zh-TW" b="1" i="1" dirty="0" err="1"/>
              <a:t>errTestMsg</a:t>
            </a:r>
            <a:r>
              <a:rPr lang="en-US" altLang="zh-TW" b="1" i="1" dirty="0"/>
              <a:t>",</a:t>
            </a:r>
            <a:r>
              <a:rPr lang="en-US" altLang="zh-TW" b="1" i="1" dirty="0" err="1"/>
              <a:t>dnfe</a:t>
            </a:r>
            <a:r>
              <a:rPr lang="en-US" altLang="zh-TW" b="1" i="1" dirty="0" smtClean="0"/>
              <a:t>);</a:t>
            </a:r>
          </a:p>
          <a:p>
            <a:pPr marL="457200" lvl="1" indent="0">
              <a:buNone/>
            </a:pPr>
            <a:r>
              <a:rPr lang="en-US" altLang="zh-TW" b="1" i="1" dirty="0"/>
              <a:t>2017-12-21 13:39:14,157 [ERROR][XXT0_0200.doQuery()(70)] - </a:t>
            </a:r>
            <a:r>
              <a:rPr lang="en-US" altLang="zh-TW" b="1" i="1" dirty="0" err="1">
                <a:solidFill>
                  <a:srgbClr val="FF0000"/>
                </a:solidFill>
              </a:rPr>
              <a:t>errTestMsg</a:t>
            </a:r>
            <a:endParaRPr lang="en-US" altLang="zh-TW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b="1" i="1" dirty="0" err="1"/>
              <a:t>com.cathay.common.exception.DataNotFoundException</a:t>
            </a:r>
            <a:r>
              <a:rPr lang="en-US" altLang="zh-TW" b="1" i="1" dirty="0"/>
              <a:t>: XX_CARS:</a:t>
            </a:r>
            <a:r>
              <a:rPr lang="zh-TW" altLang="en-US" b="1" i="1" dirty="0"/>
              <a:t>查無資料</a:t>
            </a:r>
          </a:p>
          <a:p>
            <a:pPr marL="457200" lvl="1" indent="0">
              <a:buNone/>
            </a:pPr>
            <a:r>
              <a:rPr lang="en-US" altLang="zh-TW" b="1" i="1" dirty="0"/>
              <a:t>SQL </a:t>
            </a:r>
            <a:r>
              <a:rPr lang="zh-TW" altLang="en-US" b="1" i="1" dirty="0"/>
              <a:t>代號</a:t>
            </a:r>
            <a:r>
              <a:rPr lang="en-US" altLang="zh-TW" b="1" i="1" dirty="0"/>
              <a:t>:com.cathaybk.xx.dao.XX_CARS.SQL_QUERY_001</a:t>
            </a:r>
            <a:endParaRPr lang="en-US" altLang="zh-TW" b="1" i="1" dirty="0" smtClean="0"/>
          </a:p>
          <a:p>
            <a:endParaRPr lang="en-US" altLang="zh-TW" b="1" i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65125"/>
            <a:ext cx="7943850" cy="99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22" y="5083894"/>
            <a:ext cx="7138639" cy="1637581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68708" y="644769"/>
            <a:ext cx="11019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後端導特定頁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80931" y="2549105"/>
            <a:ext cx="11842169" cy="2659162"/>
            <a:chOff x="280931" y="1912496"/>
            <a:chExt cx="11842169" cy="265916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31" y="1912496"/>
              <a:ext cx="11842169" cy="2530751"/>
            </a:xfrm>
            <a:prstGeom prst="rect">
              <a:avLst/>
            </a:prstGeom>
          </p:spPr>
        </p:pic>
        <p:sp>
          <p:nvSpPr>
            <p:cNvPr id="5" name="內容版面配置區 2"/>
            <p:cNvSpPr txBox="1">
              <a:spLocks/>
            </p:cNvSpPr>
            <p:nvPr/>
          </p:nvSpPr>
          <p:spPr>
            <a:xfrm>
              <a:off x="990600" y="1978025"/>
              <a:ext cx="10515600" cy="25936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TW" dirty="0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752226" y="2868547"/>
              <a:ext cx="4146547" cy="191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4299" y="3060535"/>
              <a:ext cx="629321" cy="1835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56694" y="3062524"/>
              <a:ext cx="1953523" cy="1816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1503" y="3628835"/>
              <a:ext cx="2640211" cy="1908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49" y="724792"/>
            <a:ext cx="6524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Transaction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1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/>
              <a:t>連線名稱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Transaction.begin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1488831"/>
            <a:ext cx="3695700" cy="1066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118738"/>
            <a:ext cx="702945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527949"/>
            <a:ext cx="7629525" cy="695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328743"/>
            <a:ext cx="3284112" cy="6960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90800" y="3328743"/>
            <a:ext cx="1041400" cy="39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2488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checkCompanyPage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33500" y="1105189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6</a:t>
            </a:fld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540327" y="578992"/>
            <a:ext cx="8783782" cy="6239659"/>
            <a:chOff x="0" y="1290709"/>
            <a:chExt cx="11849100" cy="841714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90709"/>
              <a:ext cx="11849100" cy="320538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644" y="4274560"/>
              <a:ext cx="7839075" cy="18002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155026"/>
              <a:ext cx="7372350" cy="3552825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1165623" y="1405115"/>
            <a:ext cx="24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com.</a:t>
            </a:r>
            <a:r>
              <a:rPr lang="en-US" altLang="zh-TW" dirty="0" err="1">
                <a:solidFill>
                  <a:srgbClr val="FF0000"/>
                </a:solidFill>
              </a:rPr>
              <a:t>cathaybk</a:t>
            </a:r>
            <a:r>
              <a:rPr lang="en-US" altLang="zh-TW" dirty="0">
                <a:solidFill>
                  <a:srgbClr val="FF0000"/>
                </a:solidFill>
              </a:rPr>
              <a:t>.,</a:t>
            </a:r>
            <a:r>
              <a:rPr lang="en-US" altLang="zh-TW" dirty="0" err="1" smtClean="0">
                <a:solidFill>
                  <a:srgbClr val="FF0000"/>
                </a:solidFill>
              </a:rPr>
              <a:t>com.test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10635" y="265099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com.cathaybk</a:t>
            </a:r>
            <a:r>
              <a:rPr lang="en-US" altLang="zh-TW" dirty="0">
                <a:solidFill>
                  <a:srgbClr val="FF0000"/>
                </a:solidFill>
              </a:rPr>
              <a:t>., </a:t>
            </a:r>
            <a:r>
              <a:rPr lang="en-US" altLang="zh-TW" dirty="0" err="1" smtClean="0">
                <a:solidFill>
                  <a:srgbClr val="FF0000"/>
                </a:solidFill>
              </a:rPr>
              <a:t>com.test</a:t>
            </a:r>
            <a:r>
              <a:rPr lang="en-US" altLang="zh-TW" dirty="0" smtClean="0">
                <a:solidFill>
                  <a:srgbClr val="FF0000"/>
                </a:solidFill>
              </a:rPr>
              <a:t>.]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20302" y="333553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依序判斷起始是否為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endCxn id="22" idx="2"/>
          </p:cNvCxnSpPr>
          <p:nvPr/>
        </p:nvCxnSpPr>
        <p:spPr>
          <a:xfrm flipV="1">
            <a:off x="6308436" y="3020322"/>
            <a:ext cx="1632179" cy="315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26297" y="4704420"/>
            <a:ext cx="51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Class package location error, the class should under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</a:rPr>
              <a:t>com.cathaybk</a:t>
            </a:r>
            <a:r>
              <a:rPr lang="en-US" altLang="zh-TW" dirty="0" smtClean="0">
                <a:solidFill>
                  <a:srgbClr val="FF0000"/>
                </a:solidFill>
              </a:rPr>
              <a:t>. , </a:t>
            </a:r>
            <a:r>
              <a:rPr lang="en-US" altLang="zh-TW" dirty="0" err="1" smtClean="0">
                <a:solidFill>
                  <a:srgbClr val="FF0000"/>
                </a:solidFill>
              </a:rPr>
              <a:t>com.test</a:t>
            </a:r>
            <a:r>
              <a:rPr lang="en-US" altLang="zh-TW" dirty="0" smtClean="0">
                <a:solidFill>
                  <a:srgbClr val="FF0000"/>
                </a:solidFill>
              </a:rPr>
              <a:t>.] folder.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867" y="6514165"/>
            <a:ext cx="1224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basement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484957" y="449500"/>
            <a:ext cx="567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searchedCaller</a:t>
            </a:r>
            <a:r>
              <a:rPr lang="en-US" altLang="zh-TW" sz="2000" dirty="0" smtClean="0">
                <a:solidFill>
                  <a:srgbClr val="FF0000"/>
                </a:solidFill>
              </a:rPr>
              <a:t>: </a:t>
            </a:r>
            <a:r>
              <a:rPr lang="en-US" altLang="zh-TW" sz="2000" dirty="0" err="1">
                <a:solidFill>
                  <a:srgbClr val="FF0000"/>
                </a:solidFill>
              </a:rPr>
              <a:t>com.test.basement.testTransactionN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995" y="1325268"/>
            <a:ext cx="6510358" cy="3363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432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xception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Try+catch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有處理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Try+catch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未處理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catch finally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1779063"/>
            <a:ext cx="3819525" cy="4000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60293"/>
            <a:ext cx="3352800" cy="1676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943100" y="5143500"/>
            <a:ext cx="2286000" cy="27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212" y="4140103"/>
            <a:ext cx="6376988" cy="3521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237" y="76725"/>
            <a:ext cx="4276725" cy="21526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6400" y="44810"/>
            <a:ext cx="1612900" cy="61400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8" name="群組 17"/>
          <p:cNvGrpSpPr/>
          <p:nvPr/>
        </p:nvGrpSpPr>
        <p:grpSpPr>
          <a:xfrm>
            <a:off x="1228725" y="2293669"/>
            <a:ext cx="3238500" cy="1685925"/>
            <a:chOff x="1228725" y="2293669"/>
            <a:chExt cx="3238500" cy="1685925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8725" y="2293669"/>
              <a:ext cx="3238500" cy="168592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1962" y="2515703"/>
              <a:ext cx="1697012" cy="192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1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Try+finally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catch finally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37" y="76725"/>
            <a:ext cx="4276725" cy="21526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400" y="44810"/>
            <a:ext cx="1612900" cy="6140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2229375"/>
            <a:ext cx="4238625" cy="1685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75" y="2364312"/>
            <a:ext cx="5508625" cy="4585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12" y="2265277"/>
            <a:ext cx="6486525" cy="1685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425" y="4641319"/>
            <a:ext cx="4914900" cy="809625"/>
          </a:xfrm>
          <a:prstGeom prst="rect">
            <a:avLst/>
          </a:prstGeom>
        </p:spPr>
      </p:pic>
      <p:sp>
        <p:nvSpPr>
          <p:cNvPr id="17" name="內容版面配置區 2"/>
          <p:cNvSpPr txBox="1">
            <a:spLocks/>
          </p:cNvSpPr>
          <p:nvPr/>
        </p:nvSpPr>
        <p:spPr>
          <a:xfrm>
            <a:off x="865144" y="4086139"/>
            <a:ext cx="10515600" cy="59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Java SE 7: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try-with-resources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94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寬螢幕</PresentationFormat>
  <Paragraphs>94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補充</vt:lpstr>
      <vt:lpstr>後端導特定頁</vt:lpstr>
      <vt:lpstr>Transaction</vt:lpstr>
      <vt:lpstr>交易控制-連線名稱</vt:lpstr>
      <vt:lpstr>checkCompanyPage</vt:lpstr>
      <vt:lpstr>Exception</vt:lpstr>
      <vt:lpstr>Try catch finally</vt:lpstr>
      <vt:lpstr>Try catch finally</vt:lpstr>
      <vt:lpstr>RootException</vt:lpstr>
      <vt:lpstr>MessageUtil</vt:lpstr>
      <vt:lpstr>PowerPoint 簡報</vt:lpstr>
      <vt:lpstr>LOG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盛昱叡</dc:creator>
  <cp:lastModifiedBy>盛昱叡</cp:lastModifiedBy>
  <cp:revision>1</cp:revision>
  <dcterms:created xsi:type="dcterms:W3CDTF">2017-12-25T09:31:03Z</dcterms:created>
  <dcterms:modified xsi:type="dcterms:W3CDTF">2017-12-25T09:31:22Z</dcterms:modified>
</cp:coreProperties>
</file>