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794500" cy="9925050"/>
  <p:embeddedFontLst>
    <p:embeddedFont>
      <p:font typeface="Architects Daughter"/>
      <p:regular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20" roundtripDataSignature="AMtx7mhoo1WtZrERpe57pyiBx27aiSK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chitectsDaughte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Tahom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dibujo&#10;&#10;Descripción generada automáticamente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70" name="Google Shape;2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5211989" y="1116323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maximoNodo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arbol;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 = nil) then maximoNodo:= nil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if (a^.HD = nil) then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    maximoNodo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maximoNodo:=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8795370" y="3443722"/>
            <a:ext cx="3012455" cy="83095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Puede implementarse de manera iterativa?</a:t>
            </a:r>
            <a:endParaRPr b="1" i="0" sz="2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5211989" y="4343359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maximoNodo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arbol;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 = nil) then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nil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while (a^.HD &lt;&gt; nil) do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a:= a^.HD;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maximoNodo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119455" y="1843284"/>
            <a:ext cx="5092534" cy="4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max:arbol;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max:= maximoNodo(a);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(max &lt;&gt; nil) then   write (max^.dato);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NODO QUE CONTIENE EL MAXIMO</a:t>
            </a:r>
            <a:endParaRPr b="1" i="0" sz="1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54" name="Google Shape;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06449" y="1739900"/>
            <a:ext cx="10797721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 de datos ABB – MAYOR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06449" y="2774748"/>
            <a:ext cx="10797721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 de datos ABB – MENOR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que disponemos de un arbol binario de búsqueda, y queremos implementar un modulo que retorne el valor más pequeño que está cargado en el arbol.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69" name="Google Shape;69;p3"/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70" name="Google Shape;70;p3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6" name="Google Shape;76;p3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3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0" name="Google Shape;80;p3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1" name="Google Shape;81;p3"/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2" name="Google Shape;82;p3"/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83" name="Google Shape;83;p3"/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3"/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1" name="Google Shape;91;p3"/>
          <p:cNvGrpSpPr/>
          <p:nvPr/>
        </p:nvGrpSpPr>
        <p:grpSpPr>
          <a:xfrm>
            <a:off x="4486601" y="2285548"/>
            <a:ext cx="3054123" cy="2902258"/>
            <a:chOff x="4486601" y="2285548"/>
            <a:chExt cx="3054123" cy="2902258"/>
          </a:xfrm>
        </p:grpSpPr>
        <p:grpSp>
          <p:nvGrpSpPr>
            <p:cNvPr id="92" name="Google Shape;92;p3"/>
            <p:cNvGrpSpPr/>
            <p:nvPr/>
          </p:nvGrpSpPr>
          <p:grpSpPr>
            <a:xfrm>
              <a:off x="4880075" y="2366819"/>
              <a:ext cx="2660649" cy="2820987"/>
              <a:chOff x="4880075" y="2366819"/>
              <a:chExt cx="2660649" cy="2820987"/>
            </a:xfrm>
          </p:grpSpPr>
          <p:grpSp>
            <p:nvGrpSpPr>
              <p:cNvPr id="93" name="Google Shape;93;p3"/>
              <p:cNvGrpSpPr/>
              <p:nvPr/>
            </p:nvGrpSpPr>
            <p:grpSpPr>
              <a:xfrm>
                <a:off x="4880075" y="2366819"/>
                <a:ext cx="2660649" cy="2747963"/>
                <a:chOff x="1677842" y="1252014"/>
                <a:chExt cx="2037029" cy="2361884"/>
              </a:xfrm>
            </p:grpSpPr>
            <p:sp>
              <p:nvSpPr>
                <p:cNvPr id="94" name="Google Shape;94;p3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97" name="Google Shape;97;p3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9" name="Google Shape;99;p3"/>
              <p:cNvSpPr/>
              <p:nvPr/>
            </p:nvSpPr>
            <p:spPr>
              <a:xfrm>
                <a:off x="5427763" y="4500419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00" name="Google Shape;100;p3"/>
              <p:cNvCxnSpPr/>
              <p:nvPr/>
            </p:nvCxnSpPr>
            <p:spPr>
              <a:xfrm flipH="1">
                <a:off x="6038950" y="4103545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1" name="Google Shape;101;p3"/>
              <p:cNvSpPr txBox="1"/>
              <p:nvPr/>
            </p:nvSpPr>
            <p:spPr>
              <a:xfrm>
                <a:off x="5039561" y="2471451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 txBox="1"/>
              <p:nvPr/>
            </p:nvSpPr>
            <p:spPr>
              <a:xfrm>
                <a:off x="6387540" y="3463456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 txBox="1"/>
              <p:nvPr/>
            </p:nvSpPr>
            <p:spPr>
              <a:xfrm>
                <a:off x="5516613" y="4600201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 txBox="1"/>
              <p:nvPr/>
            </p:nvSpPr>
            <p:spPr>
              <a:xfrm>
                <a:off x="6958878" y="4579553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3"/>
            <p:cNvSpPr txBox="1"/>
            <p:nvPr/>
          </p:nvSpPr>
          <p:spPr>
            <a:xfrm>
              <a:off x="4486601" y="2285548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7912076" y="2183437"/>
            <a:ext cx="2790302" cy="2960100"/>
            <a:chOff x="7912076" y="2183437"/>
            <a:chExt cx="2790302" cy="2960100"/>
          </a:xfrm>
        </p:grpSpPr>
        <p:grpSp>
          <p:nvGrpSpPr>
            <p:cNvPr id="107" name="Google Shape;107;p3"/>
            <p:cNvGrpSpPr/>
            <p:nvPr/>
          </p:nvGrpSpPr>
          <p:grpSpPr>
            <a:xfrm>
              <a:off x="7912076" y="2307774"/>
              <a:ext cx="2790302" cy="2835763"/>
              <a:chOff x="9105635" y="2381361"/>
              <a:chExt cx="2790302" cy="2835763"/>
            </a:xfrm>
          </p:grpSpPr>
          <p:grpSp>
            <p:nvGrpSpPr>
              <p:cNvPr id="108" name="Google Shape;108;p3"/>
              <p:cNvGrpSpPr/>
              <p:nvPr/>
            </p:nvGrpSpPr>
            <p:grpSpPr>
              <a:xfrm>
                <a:off x="10321868" y="2381361"/>
                <a:ext cx="1476490" cy="1074976"/>
                <a:chOff x="1335729" y="1581470"/>
                <a:chExt cx="1130421" cy="923946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1920430" y="1581470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10" name="Google Shape;110;p3"/>
                <p:cNvCxnSpPr/>
                <p:nvPr/>
              </p:nvCxnSpPr>
              <p:spPr>
                <a:xfrm flipH="1">
                  <a:off x="1335729" y="2048099"/>
                  <a:ext cx="595032" cy="45731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1" name="Google Shape;111;p3"/>
              <p:cNvCxnSpPr/>
              <p:nvPr/>
            </p:nvCxnSpPr>
            <p:spPr>
              <a:xfrm flipH="1">
                <a:off x="9540113" y="4081729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2" name="Google Shape;112;p3"/>
              <p:cNvSpPr txBox="1"/>
              <p:nvPr/>
            </p:nvSpPr>
            <p:spPr>
              <a:xfrm>
                <a:off x="11284803" y="2486110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 txBox="1"/>
              <p:nvPr/>
            </p:nvSpPr>
            <p:spPr>
              <a:xfrm>
                <a:off x="10032239" y="3487942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 txBox="1"/>
              <p:nvPr/>
            </p:nvSpPr>
            <p:spPr>
              <a:xfrm>
                <a:off x="9329080" y="4628410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9864793" y="3395557"/>
                <a:ext cx="712786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9105635" y="4529737"/>
                <a:ext cx="712786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7" name="Google Shape;117;p3"/>
            <p:cNvSpPr txBox="1"/>
            <p:nvPr/>
          </p:nvSpPr>
          <p:spPr>
            <a:xfrm>
              <a:off x="9437304" y="2183437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0923348" y="2070050"/>
            <a:ext cx="1099078" cy="908673"/>
            <a:chOff x="10923348" y="2070050"/>
            <a:chExt cx="1099078" cy="908673"/>
          </a:xfrm>
        </p:grpSpPr>
        <p:grpSp>
          <p:nvGrpSpPr>
            <p:cNvPr id="119" name="Google Shape;119;p3"/>
            <p:cNvGrpSpPr/>
            <p:nvPr/>
          </p:nvGrpSpPr>
          <p:grpSpPr>
            <a:xfrm>
              <a:off x="11240964" y="2291336"/>
              <a:ext cx="781462" cy="687387"/>
              <a:chOff x="11212054" y="4928252"/>
              <a:chExt cx="781462" cy="687387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11212054" y="4928252"/>
                <a:ext cx="712788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"/>
              <p:cNvSpPr txBox="1"/>
              <p:nvPr/>
            </p:nvSpPr>
            <p:spPr>
              <a:xfrm>
                <a:off x="11382382" y="5045268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Google Shape;122;p3"/>
            <p:cNvSpPr txBox="1"/>
            <p:nvPr/>
          </p:nvSpPr>
          <p:spPr>
            <a:xfrm>
              <a:off x="10923348" y="2070050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1167843" y="2516758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031700" y="2450026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 flipH="1">
            <a:off x="10444091" y="2908156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 flipH="1" rot="-2653660">
            <a:off x="11460081" y="1713154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436920" y="5467549"/>
            <a:ext cx="4779863" cy="1292621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 valor más pequeño de cualquier ABB es el valor ubicado “mas ” a la iquierda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8825399" y="5845911"/>
            <a:ext cx="3142823" cy="49240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Cómo lo implemento?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139631" y="4764597"/>
            <a:ext cx="2542643" cy="89251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Qué ocurre si el arbol es vacío?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72862" y="1601090"/>
            <a:ext cx="3978275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min:integer;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&lt;&gt; nil) then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min:= minimo(a);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 (min);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VALOR MINIMO</a:t>
            </a:r>
            <a:endParaRPr b="1" i="0" sz="22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716981" y="1805878"/>
            <a:ext cx="6420590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min:arbol;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min:= minimoNodo(a);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(min &lt;&gt; nil) then   write (min^.dato);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235741" y="1226128"/>
            <a:ext cx="6572084" cy="400069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NODO QUE CONTIENE EL MINIMO</a:t>
            </a:r>
            <a:endParaRPr b="1" i="0" sz="20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min:integer;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t/>
            </a:r>
            <a:endParaRPr b="1" i="0" sz="16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&lt;&gt; nil) then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min:= minimo(a);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 (min);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VALOR MINIMO</a:t>
            </a:r>
            <a:endParaRPr b="1" i="0" sz="22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5105853" y="1165611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integer;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(a^.HI = nil) then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a^.dato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mínimo:=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8795370" y="3429000"/>
            <a:ext cx="3012455" cy="83095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Puede implementarse de manera iterativa?</a:t>
            </a:r>
            <a:endParaRPr b="1" i="0" sz="2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994540" y="4376169"/>
            <a:ext cx="670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integer;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(a^.HI &lt;&gt; nil) do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a:= a^.HI;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a^.dato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211989" y="1116323"/>
            <a:ext cx="6702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minimoNodo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arbol;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 = nil) then minimoNodo:= nil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if (a^.HI = nil) then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    minimoNodo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mínimoNodo:=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mínimoNodo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(a^.HI);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8795370" y="3443722"/>
            <a:ext cx="3012455" cy="83095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Puede implementarse de manera iterativa?</a:t>
            </a:r>
            <a:endParaRPr b="1" i="0" sz="2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5211989" y="4343359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minimoNodo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arbol;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 = nil) then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minimoNodo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nil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while (a^.HI &lt;&gt; nil) do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a:= a^.HI;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minimoNodo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19455" y="1843284"/>
            <a:ext cx="5092534" cy="4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min:arbol;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min:= minimoNodo(a);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(min &lt;&gt; nil) then   write (min^.dato);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NODO QUE CONTIENE EL MINIMO</a:t>
            </a:r>
            <a:endParaRPr b="1" i="0" sz="1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que disponemos de un arbol binario de búsqueda, y queremos implementar un modulo que retorne el valor más grande que está cargado en el arbol.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127721" y="2420372"/>
            <a:ext cx="4659312" cy="2907305"/>
            <a:chOff x="81863" y="2353522"/>
            <a:chExt cx="4659312" cy="2907305"/>
          </a:xfrm>
        </p:grpSpPr>
        <p:grpSp>
          <p:nvGrpSpPr>
            <p:cNvPr id="178" name="Google Shape;178;p6"/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179" name="Google Shape;179;p6"/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180" name="Google Shape;180;p6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6" name="Google Shape;186;p6"/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7" name="Google Shape;187;p6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8" name="Google Shape;188;p6"/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9" name="Google Shape;189;p6"/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0" name="Google Shape;190;p6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1" name="Google Shape;191;p6"/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92" name="Google Shape;192;p6"/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3" name="Google Shape;193;p6"/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"/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"/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" name="Google Shape;200;p6"/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4486601" y="2285548"/>
            <a:ext cx="3054123" cy="2902258"/>
            <a:chOff x="4486601" y="2285548"/>
            <a:chExt cx="3054123" cy="2902258"/>
          </a:xfrm>
        </p:grpSpPr>
        <p:grpSp>
          <p:nvGrpSpPr>
            <p:cNvPr id="202" name="Google Shape;202;p6"/>
            <p:cNvGrpSpPr/>
            <p:nvPr/>
          </p:nvGrpSpPr>
          <p:grpSpPr>
            <a:xfrm>
              <a:off x="4880075" y="2366819"/>
              <a:ext cx="2660649" cy="2820987"/>
              <a:chOff x="4880075" y="2366819"/>
              <a:chExt cx="2660649" cy="2820987"/>
            </a:xfrm>
          </p:grpSpPr>
          <p:grpSp>
            <p:nvGrpSpPr>
              <p:cNvPr id="203" name="Google Shape;203;p6"/>
              <p:cNvGrpSpPr/>
              <p:nvPr/>
            </p:nvGrpSpPr>
            <p:grpSpPr>
              <a:xfrm>
                <a:off x="4880075" y="2366819"/>
                <a:ext cx="2660649" cy="2747963"/>
                <a:chOff x="1677842" y="1252014"/>
                <a:chExt cx="2037029" cy="2361884"/>
              </a:xfrm>
            </p:grpSpPr>
            <p:sp>
              <p:nvSpPr>
                <p:cNvPr id="204" name="Google Shape;204;p6"/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5" name="Google Shape;205;p6"/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" name="Google Shape;206;p6"/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07" name="Google Shape;207;p6"/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8" name="Google Shape;208;p6"/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09" name="Google Shape;209;p6"/>
              <p:cNvSpPr/>
              <p:nvPr/>
            </p:nvSpPr>
            <p:spPr>
              <a:xfrm>
                <a:off x="5427763" y="4500419"/>
                <a:ext cx="714375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10" name="Google Shape;210;p6"/>
              <p:cNvCxnSpPr/>
              <p:nvPr/>
            </p:nvCxnSpPr>
            <p:spPr>
              <a:xfrm flipH="1">
                <a:off x="6038950" y="4103545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1" name="Google Shape;211;p6"/>
              <p:cNvSpPr txBox="1"/>
              <p:nvPr/>
            </p:nvSpPr>
            <p:spPr>
              <a:xfrm>
                <a:off x="5039561" y="2471451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6387540" y="3463456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 txBox="1"/>
              <p:nvPr/>
            </p:nvSpPr>
            <p:spPr>
              <a:xfrm>
                <a:off x="5516613" y="4600201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 txBox="1"/>
              <p:nvPr/>
            </p:nvSpPr>
            <p:spPr>
              <a:xfrm>
                <a:off x="6958878" y="4579553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p6"/>
            <p:cNvSpPr txBox="1"/>
            <p:nvPr/>
          </p:nvSpPr>
          <p:spPr>
            <a:xfrm>
              <a:off x="4486601" y="2285548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6" name="Google Shape;216;p6"/>
          <p:cNvGrpSpPr/>
          <p:nvPr/>
        </p:nvGrpSpPr>
        <p:grpSpPr>
          <a:xfrm>
            <a:off x="7912076" y="2183437"/>
            <a:ext cx="2790302" cy="2960100"/>
            <a:chOff x="7912076" y="2183437"/>
            <a:chExt cx="2790302" cy="2960100"/>
          </a:xfrm>
        </p:grpSpPr>
        <p:grpSp>
          <p:nvGrpSpPr>
            <p:cNvPr id="217" name="Google Shape;217;p6"/>
            <p:cNvGrpSpPr/>
            <p:nvPr/>
          </p:nvGrpSpPr>
          <p:grpSpPr>
            <a:xfrm>
              <a:off x="7912076" y="2307774"/>
              <a:ext cx="2790302" cy="2835763"/>
              <a:chOff x="9105635" y="2381361"/>
              <a:chExt cx="2790302" cy="2835763"/>
            </a:xfrm>
          </p:grpSpPr>
          <p:grpSp>
            <p:nvGrpSpPr>
              <p:cNvPr id="218" name="Google Shape;218;p6"/>
              <p:cNvGrpSpPr/>
              <p:nvPr/>
            </p:nvGrpSpPr>
            <p:grpSpPr>
              <a:xfrm>
                <a:off x="10321868" y="2381361"/>
                <a:ext cx="1476490" cy="1074976"/>
                <a:chOff x="1335729" y="1581470"/>
                <a:chExt cx="1130421" cy="923946"/>
              </a:xfrm>
            </p:grpSpPr>
            <p:sp>
              <p:nvSpPr>
                <p:cNvPr id="219" name="Google Shape;219;p6"/>
                <p:cNvSpPr/>
                <p:nvPr/>
              </p:nvSpPr>
              <p:spPr>
                <a:xfrm>
                  <a:off x="1920430" y="1581470"/>
                  <a:ext cx="545720" cy="59081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20" name="Google Shape;220;p6"/>
                <p:cNvCxnSpPr/>
                <p:nvPr/>
              </p:nvCxnSpPr>
              <p:spPr>
                <a:xfrm flipH="1">
                  <a:off x="1335729" y="2048099"/>
                  <a:ext cx="595032" cy="457317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3B383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flipH="1">
                <a:off x="9540113" y="4081729"/>
                <a:ext cx="466725" cy="4968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2" name="Google Shape;222;p6"/>
              <p:cNvSpPr txBox="1"/>
              <p:nvPr/>
            </p:nvSpPr>
            <p:spPr>
              <a:xfrm>
                <a:off x="11284803" y="2486110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 txBox="1"/>
              <p:nvPr/>
            </p:nvSpPr>
            <p:spPr>
              <a:xfrm>
                <a:off x="10032239" y="3487942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9329080" y="4628410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9864793" y="3395557"/>
                <a:ext cx="712786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9105635" y="4529737"/>
                <a:ext cx="712786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7" name="Google Shape;227;p6"/>
            <p:cNvSpPr txBox="1"/>
            <p:nvPr/>
          </p:nvSpPr>
          <p:spPr>
            <a:xfrm>
              <a:off x="9437304" y="2183437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10923348" y="2070050"/>
            <a:ext cx="1099078" cy="908673"/>
            <a:chOff x="10923348" y="2070050"/>
            <a:chExt cx="1099078" cy="908673"/>
          </a:xfrm>
        </p:grpSpPr>
        <p:grpSp>
          <p:nvGrpSpPr>
            <p:cNvPr id="229" name="Google Shape;229;p6"/>
            <p:cNvGrpSpPr/>
            <p:nvPr/>
          </p:nvGrpSpPr>
          <p:grpSpPr>
            <a:xfrm>
              <a:off x="11240964" y="2291336"/>
              <a:ext cx="781462" cy="687387"/>
              <a:chOff x="11212054" y="4928252"/>
              <a:chExt cx="781462" cy="687387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11212054" y="4928252"/>
                <a:ext cx="712788" cy="687387"/>
              </a:xfrm>
              <a:prstGeom prst="ellipse">
                <a:avLst/>
              </a:prstGeom>
              <a:noFill/>
              <a:ln cap="flat" cmpd="sng" w="57150">
                <a:solidFill>
                  <a:srgbClr val="3B383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6"/>
              <p:cNvSpPr txBox="1"/>
              <p:nvPr/>
            </p:nvSpPr>
            <p:spPr>
              <a:xfrm>
                <a:off x="11382382" y="5045268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6"/>
            <p:cNvSpPr txBox="1"/>
            <p:nvPr/>
          </p:nvSpPr>
          <p:spPr>
            <a:xfrm>
              <a:off x="10923348" y="2070050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3" name="Google Shape;233;p6"/>
          <p:cNvSpPr/>
          <p:nvPr/>
        </p:nvSpPr>
        <p:spPr>
          <a:xfrm>
            <a:off x="1167843" y="2516758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4031700" y="2450026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 flipH="1">
            <a:off x="10444091" y="2908156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 flipH="1" rot="2060795">
            <a:off x="11652368" y="3077390"/>
            <a:ext cx="513555" cy="461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2436920" y="5467549"/>
            <a:ext cx="4779863" cy="1292621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 valor más grande de cualquier ABB es el valor ubicado “mas ” a la derecha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8825399" y="5994499"/>
            <a:ext cx="3142823" cy="49240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Cómo lo implemento?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9139631" y="4764597"/>
            <a:ext cx="2542643" cy="892512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Qué ocurre si el arbol es vacío?</a:t>
            </a:r>
            <a:endParaRPr b="0" i="0" sz="2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272862" y="1601090"/>
            <a:ext cx="3978275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max:integer;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&lt;&gt; nil) then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max:= maximo(a);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 (max);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VALOR MAXIMO</a:t>
            </a:r>
            <a:endParaRPr b="1" i="0" sz="22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5716981" y="1805878"/>
            <a:ext cx="6420590" cy="501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max:arbol;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max:= maximoNodo(a);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(max &lt;&gt; nil) then   write (max^.dato);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5235741" y="1226128"/>
            <a:ext cx="6572084" cy="400069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NODO QUE CONTIENE EL MAXIMO</a:t>
            </a:r>
            <a:endParaRPr b="1" i="0" sz="20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57" name="Google Shape;2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8"/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arbolesEnteros;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dato: integer;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 max:integer;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t/>
            </a:r>
            <a:endParaRPr b="1" i="0" sz="16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cargarArbol(a);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(a &lt;&gt; nil) then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max:= maximo(a);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write (max);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DEVUELVE EL VALOR MAXIMO</a:t>
            </a:r>
            <a:endParaRPr b="1" i="0" sz="22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5105853" y="1113369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maximo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integer;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(a^.HD = nil) then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a^.dato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else maximo:=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(a^.HD);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7611283" y="3446535"/>
            <a:ext cx="3012455" cy="830956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Puede implementarse de manera iterativa?</a:t>
            </a:r>
            <a:endParaRPr b="1" i="0" sz="2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4994540" y="4376169"/>
            <a:ext cx="6701972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maximo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(a:arbol): integer; 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(a^.HD &lt;&gt; nil) do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a:= a^.HD;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maximo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a^.dato;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