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794500" cy="9925050"/>
  <p:embeddedFontLst>
    <p:embeddedFont>
      <p:font typeface="Architects Daughter"/>
      <p:regular r:id="rId16"/>
    </p:embeddedFont>
    <p:embeddedFont>
      <p:font typeface="Tahom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GoogleSlidesCustomDataVersion2">
      <go:slidesCustomData xmlns:go="http://customooxmlschemas.google.com/" r:id="rId19" roundtripDataSignature="AMtx7mgUyo2dSrsCPf0VjcORS3V53s+F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4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Tahoma-regular.fntdata"/><Relationship Id="rId16" Type="http://schemas.openxmlformats.org/officeDocument/2006/relationships/font" Target="fonts/ArchitectsDaughter-regular.fntdata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Tahom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6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7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18" name="Google Shape;1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6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6" name="Google Shape;36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5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b="1" i="0" lang="en-US" sz="60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b="1" i="0" lang="en-US" sz="60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60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45" name="Google Shape;45;p1"/>
          <p:cNvSpPr txBox="1"/>
          <p:nvPr/>
        </p:nvSpPr>
        <p:spPr>
          <a:xfrm>
            <a:off x="9767887" y="6356350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dibujo&#10;&#10;Descripción generada automáticamente" id="46" name="Google Shape;4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52" name="Google Shape;5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o&#10;&#10;Descripción generada automáticamente" id="54" name="Google Shape;5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60137" y="276225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"/>
          <p:cNvSpPr txBox="1"/>
          <p:nvPr/>
        </p:nvSpPr>
        <p:spPr>
          <a:xfrm>
            <a:off x="806449" y="1739900"/>
            <a:ext cx="10797721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Esturctura de datos ABB – BUSCAR UN VALOR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4-2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62" name="Google Shape;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"/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 BUSCAR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47625" y="948193"/>
            <a:ext cx="11993562" cy="1359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Supongamos que disponemos de un arbol binario de búsqueda, y queremos implementar un modulo que retorne un booleano si se encuentra un valor buscado que se recibe como parámetro.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4-2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3"/>
          <p:cNvGrpSpPr/>
          <p:nvPr/>
        </p:nvGrpSpPr>
        <p:grpSpPr>
          <a:xfrm>
            <a:off x="81863" y="2353522"/>
            <a:ext cx="4659312" cy="2907305"/>
            <a:chOff x="81863" y="2353522"/>
            <a:chExt cx="4659312" cy="2907305"/>
          </a:xfrm>
        </p:grpSpPr>
        <p:grpSp>
          <p:nvGrpSpPr>
            <p:cNvPr id="67" name="Google Shape;67;p3"/>
            <p:cNvGrpSpPr/>
            <p:nvPr/>
          </p:nvGrpSpPr>
          <p:grpSpPr>
            <a:xfrm>
              <a:off x="81863" y="2439840"/>
              <a:ext cx="4659312" cy="2820987"/>
              <a:chOff x="81863" y="2439840"/>
              <a:chExt cx="4659312" cy="2820987"/>
            </a:xfrm>
          </p:grpSpPr>
          <p:grpSp>
            <p:nvGrpSpPr>
              <p:cNvPr id="68" name="Google Shape;68;p3"/>
              <p:cNvGrpSpPr/>
              <p:nvPr/>
            </p:nvGrpSpPr>
            <p:grpSpPr>
              <a:xfrm>
                <a:off x="81863" y="2439840"/>
                <a:ext cx="4659312" cy="2747963"/>
                <a:chOff x="147639" y="1252014"/>
                <a:chExt cx="3567232" cy="2361884"/>
              </a:xfrm>
            </p:grpSpPr>
            <p:sp>
              <p:nvSpPr>
                <p:cNvPr id="69" name="Google Shape;69;p3"/>
                <p:cNvSpPr/>
                <p:nvPr/>
              </p:nvSpPr>
              <p:spPr>
                <a:xfrm>
                  <a:off x="1677842" y="1252014"/>
                  <a:ext cx="545720" cy="590812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0" name="Google Shape;70;p3"/>
                <p:cNvSpPr/>
                <p:nvPr/>
              </p:nvSpPr>
              <p:spPr>
                <a:xfrm>
                  <a:off x="825839" y="2153923"/>
                  <a:ext cx="548150" cy="590813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1" name="Google Shape;71;p3"/>
                <p:cNvSpPr/>
                <p:nvPr/>
              </p:nvSpPr>
              <p:spPr>
                <a:xfrm>
                  <a:off x="2738896" y="2108896"/>
                  <a:ext cx="545719" cy="589448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2" name="Google Shape;72;p3"/>
                <p:cNvSpPr/>
                <p:nvPr/>
              </p:nvSpPr>
              <p:spPr>
                <a:xfrm>
                  <a:off x="147639" y="3001255"/>
                  <a:ext cx="545719" cy="592177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3" name="Google Shape;73;p3"/>
                <p:cNvSpPr/>
                <p:nvPr/>
              </p:nvSpPr>
              <p:spPr>
                <a:xfrm>
                  <a:off x="1347250" y="3008077"/>
                  <a:ext cx="545720" cy="590813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4" name="Google Shape;74;p3"/>
                <p:cNvSpPr/>
                <p:nvPr/>
              </p:nvSpPr>
              <p:spPr>
                <a:xfrm>
                  <a:off x="3169152" y="3023086"/>
                  <a:ext cx="545719" cy="590812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75" name="Google Shape;75;p3"/>
                <p:cNvCxnSpPr/>
                <p:nvPr/>
              </p:nvCxnSpPr>
              <p:spPr>
                <a:xfrm flipH="1">
                  <a:off x="1293772" y="1756865"/>
                  <a:ext cx="465503" cy="483020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6" name="Google Shape;76;p3"/>
                <p:cNvCxnSpPr/>
                <p:nvPr/>
              </p:nvCxnSpPr>
              <p:spPr>
                <a:xfrm>
                  <a:off x="2223562" y="1717295"/>
                  <a:ext cx="595552" cy="477562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7" name="Google Shape;77;p3"/>
                <p:cNvCxnSpPr/>
                <p:nvPr/>
              </p:nvCxnSpPr>
              <p:spPr>
                <a:xfrm flipH="1">
                  <a:off x="614357" y="2660139"/>
                  <a:ext cx="358546" cy="427076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8" name="Google Shape;78;p3"/>
                <p:cNvCxnSpPr/>
                <p:nvPr/>
              </p:nvCxnSpPr>
              <p:spPr>
                <a:xfrm>
                  <a:off x="1315649" y="2645130"/>
                  <a:ext cx="303853" cy="362947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9" name="Google Shape;79;p3"/>
                <p:cNvCxnSpPr/>
                <p:nvPr/>
              </p:nvCxnSpPr>
              <p:spPr>
                <a:xfrm>
                  <a:off x="3017225" y="2702437"/>
                  <a:ext cx="305069" cy="361583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80" name="Google Shape;80;p3"/>
              <p:cNvSpPr/>
              <p:nvPr/>
            </p:nvSpPr>
            <p:spPr>
              <a:xfrm>
                <a:off x="2628213" y="4573440"/>
                <a:ext cx="714375" cy="687387"/>
              </a:xfrm>
              <a:prstGeom prst="ellipse">
                <a:avLst/>
              </a:prstGeom>
              <a:noFill/>
              <a:ln cap="flat" cmpd="sng" w="57150">
                <a:solidFill>
                  <a:srgbClr val="3B383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81" name="Google Shape;81;p3"/>
              <p:cNvCxnSpPr/>
              <p:nvPr/>
            </p:nvCxnSpPr>
            <p:spPr>
              <a:xfrm flipH="1">
                <a:off x="3239400" y="4176566"/>
                <a:ext cx="466725" cy="496887"/>
              </a:xfrm>
              <a:prstGeom prst="straightConnector1">
                <a:avLst/>
              </a:prstGeom>
              <a:noFill/>
              <a:ln cap="flat" cmpd="sng" w="57150">
                <a:solidFill>
                  <a:srgbClr val="3B383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82" name="Google Shape;82;p3"/>
              <p:cNvSpPr txBox="1"/>
              <p:nvPr/>
            </p:nvSpPr>
            <p:spPr>
              <a:xfrm>
                <a:off x="2185581" y="2490042"/>
                <a:ext cx="611134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"/>
              <p:cNvSpPr txBox="1"/>
              <p:nvPr/>
            </p:nvSpPr>
            <p:spPr>
              <a:xfrm>
                <a:off x="3587990" y="353647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"/>
              <p:cNvSpPr txBox="1"/>
              <p:nvPr/>
            </p:nvSpPr>
            <p:spPr>
              <a:xfrm>
                <a:off x="2717063" y="4673222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"/>
              <p:cNvSpPr txBox="1"/>
              <p:nvPr/>
            </p:nvSpPr>
            <p:spPr>
              <a:xfrm>
                <a:off x="4093881" y="4622979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"/>
              <p:cNvSpPr txBox="1"/>
              <p:nvPr/>
            </p:nvSpPr>
            <p:spPr>
              <a:xfrm>
                <a:off x="1105052" y="360576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"/>
              <p:cNvSpPr txBox="1"/>
              <p:nvPr/>
            </p:nvSpPr>
            <p:spPr>
              <a:xfrm>
                <a:off x="1740599" y="460376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"/>
              <p:cNvSpPr txBox="1"/>
              <p:nvPr/>
            </p:nvSpPr>
            <p:spPr>
              <a:xfrm>
                <a:off x="244871" y="4599275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9" name="Google Shape;89;p3"/>
            <p:cNvSpPr txBox="1"/>
            <p:nvPr/>
          </p:nvSpPr>
          <p:spPr>
            <a:xfrm>
              <a:off x="1701271" y="2353522"/>
              <a:ext cx="396875" cy="576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1800"/>
                </a:spcBef>
                <a:spcAft>
                  <a:spcPts val="180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b="1" i="0" lang="en-US" sz="24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b="1" i="0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90" name="Google Shape;90;p3"/>
          <p:cNvSpPr/>
          <p:nvPr/>
        </p:nvSpPr>
        <p:spPr>
          <a:xfrm>
            <a:off x="1167843" y="2516758"/>
            <a:ext cx="513555" cy="4616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3352897" y="5825916"/>
            <a:ext cx="5232603" cy="892512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Para buscar un valor siempre se debe “aprovechar” el orden del ABB.</a:t>
            </a:r>
            <a:endParaRPr b="0" i="0" sz="2600" u="none" cap="none" strike="noStrike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4641387" y="2545409"/>
            <a:ext cx="7539724" cy="34528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Buscar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(a:arbol;x:integer;var ok:boolean);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 a &lt;&gt; nil )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then begin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20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buscar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(a^.HI,x,ok);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if (a^.dato = x) then ok:= true;</a:t>
            </a:r>
            <a:endParaRPr b="0" i="0" sz="20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20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buscar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(a^.HD,x,ok);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cono&#10;&#10;Descripción generada automáticamente" id="93" name="Google Shape;9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15385" y="3200252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 BUSCAR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47625" y="948193"/>
            <a:ext cx="11993562" cy="1359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Supongamos que disponemos de un arbol binario de búsqueda, y queremos implementar un modulo que retorne el nodo donde se encuentra un valor buscado que se recibe como parámetro.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4-2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4"/>
          <p:cNvGrpSpPr/>
          <p:nvPr/>
        </p:nvGrpSpPr>
        <p:grpSpPr>
          <a:xfrm>
            <a:off x="81863" y="2353522"/>
            <a:ext cx="4659312" cy="2907305"/>
            <a:chOff x="81863" y="2353522"/>
            <a:chExt cx="4659312" cy="2907305"/>
          </a:xfrm>
        </p:grpSpPr>
        <p:grpSp>
          <p:nvGrpSpPr>
            <p:cNvPr id="104" name="Google Shape;104;p4"/>
            <p:cNvGrpSpPr/>
            <p:nvPr/>
          </p:nvGrpSpPr>
          <p:grpSpPr>
            <a:xfrm>
              <a:off x="81863" y="2439840"/>
              <a:ext cx="4659312" cy="2820987"/>
              <a:chOff x="81863" y="2439840"/>
              <a:chExt cx="4659312" cy="2820987"/>
            </a:xfrm>
          </p:grpSpPr>
          <p:grpSp>
            <p:nvGrpSpPr>
              <p:cNvPr id="105" name="Google Shape;105;p4"/>
              <p:cNvGrpSpPr/>
              <p:nvPr/>
            </p:nvGrpSpPr>
            <p:grpSpPr>
              <a:xfrm>
                <a:off x="81863" y="2439840"/>
                <a:ext cx="4659312" cy="2747963"/>
                <a:chOff x="147639" y="1252014"/>
                <a:chExt cx="3567232" cy="2361884"/>
              </a:xfrm>
            </p:grpSpPr>
            <p:sp>
              <p:nvSpPr>
                <p:cNvPr id="106" name="Google Shape;106;p4"/>
                <p:cNvSpPr/>
                <p:nvPr/>
              </p:nvSpPr>
              <p:spPr>
                <a:xfrm>
                  <a:off x="1677842" y="1252014"/>
                  <a:ext cx="545720" cy="590812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07" name="Google Shape;107;p4"/>
                <p:cNvSpPr/>
                <p:nvPr/>
              </p:nvSpPr>
              <p:spPr>
                <a:xfrm>
                  <a:off x="825839" y="2153923"/>
                  <a:ext cx="548150" cy="590813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08" name="Google Shape;108;p4"/>
                <p:cNvSpPr/>
                <p:nvPr/>
              </p:nvSpPr>
              <p:spPr>
                <a:xfrm>
                  <a:off x="2738896" y="2108896"/>
                  <a:ext cx="545719" cy="589448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09" name="Google Shape;109;p4"/>
                <p:cNvSpPr/>
                <p:nvPr/>
              </p:nvSpPr>
              <p:spPr>
                <a:xfrm>
                  <a:off x="147639" y="3001255"/>
                  <a:ext cx="545719" cy="592177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>
                <a:xfrm>
                  <a:off x="1347250" y="3008077"/>
                  <a:ext cx="545720" cy="590813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11" name="Google Shape;111;p4"/>
                <p:cNvSpPr/>
                <p:nvPr/>
              </p:nvSpPr>
              <p:spPr>
                <a:xfrm>
                  <a:off x="3169152" y="3023086"/>
                  <a:ext cx="545719" cy="590812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112" name="Google Shape;112;p4"/>
                <p:cNvCxnSpPr/>
                <p:nvPr/>
              </p:nvCxnSpPr>
              <p:spPr>
                <a:xfrm flipH="1">
                  <a:off x="1293772" y="1756865"/>
                  <a:ext cx="465503" cy="483020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4"/>
                <p:cNvCxnSpPr/>
                <p:nvPr/>
              </p:nvCxnSpPr>
              <p:spPr>
                <a:xfrm>
                  <a:off x="2223562" y="1717295"/>
                  <a:ext cx="595552" cy="477562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4" name="Google Shape;114;p4"/>
                <p:cNvCxnSpPr/>
                <p:nvPr/>
              </p:nvCxnSpPr>
              <p:spPr>
                <a:xfrm flipH="1">
                  <a:off x="614357" y="2660139"/>
                  <a:ext cx="358546" cy="427076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5" name="Google Shape;115;p4"/>
                <p:cNvCxnSpPr/>
                <p:nvPr/>
              </p:nvCxnSpPr>
              <p:spPr>
                <a:xfrm>
                  <a:off x="1315649" y="2645130"/>
                  <a:ext cx="303853" cy="362947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6" name="Google Shape;116;p4"/>
                <p:cNvCxnSpPr/>
                <p:nvPr/>
              </p:nvCxnSpPr>
              <p:spPr>
                <a:xfrm>
                  <a:off x="3017225" y="2702437"/>
                  <a:ext cx="305069" cy="361583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17" name="Google Shape;117;p4"/>
              <p:cNvSpPr/>
              <p:nvPr/>
            </p:nvSpPr>
            <p:spPr>
              <a:xfrm>
                <a:off x="2628213" y="4573440"/>
                <a:ext cx="714375" cy="687387"/>
              </a:xfrm>
              <a:prstGeom prst="ellipse">
                <a:avLst/>
              </a:prstGeom>
              <a:noFill/>
              <a:ln cap="flat" cmpd="sng" w="57150">
                <a:solidFill>
                  <a:srgbClr val="3B383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18" name="Google Shape;118;p4"/>
              <p:cNvCxnSpPr/>
              <p:nvPr/>
            </p:nvCxnSpPr>
            <p:spPr>
              <a:xfrm flipH="1">
                <a:off x="3239400" y="4176566"/>
                <a:ext cx="466725" cy="496887"/>
              </a:xfrm>
              <a:prstGeom prst="straightConnector1">
                <a:avLst/>
              </a:prstGeom>
              <a:noFill/>
              <a:ln cap="flat" cmpd="sng" w="57150">
                <a:solidFill>
                  <a:srgbClr val="3B383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19" name="Google Shape;119;p4"/>
              <p:cNvSpPr txBox="1"/>
              <p:nvPr/>
            </p:nvSpPr>
            <p:spPr>
              <a:xfrm>
                <a:off x="2185581" y="2490042"/>
                <a:ext cx="611134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4"/>
              <p:cNvSpPr txBox="1"/>
              <p:nvPr/>
            </p:nvSpPr>
            <p:spPr>
              <a:xfrm>
                <a:off x="3587990" y="353647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4"/>
              <p:cNvSpPr txBox="1"/>
              <p:nvPr/>
            </p:nvSpPr>
            <p:spPr>
              <a:xfrm>
                <a:off x="2717063" y="4673222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4"/>
              <p:cNvSpPr txBox="1"/>
              <p:nvPr/>
            </p:nvSpPr>
            <p:spPr>
              <a:xfrm>
                <a:off x="4093881" y="4622979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4"/>
              <p:cNvSpPr txBox="1"/>
              <p:nvPr/>
            </p:nvSpPr>
            <p:spPr>
              <a:xfrm>
                <a:off x="1105052" y="360576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4"/>
              <p:cNvSpPr txBox="1"/>
              <p:nvPr/>
            </p:nvSpPr>
            <p:spPr>
              <a:xfrm>
                <a:off x="1740599" y="460376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4"/>
              <p:cNvSpPr txBox="1"/>
              <p:nvPr/>
            </p:nvSpPr>
            <p:spPr>
              <a:xfrm>
                <a:off x="244871" y="4599275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6" name="Google Shape;126;p4"/>
            <p:cNvSpPr txBox="1"/>
            <p:nvPr/>
          </p:nvSpPr>
          <p:spPr>
            <a:xfrm>
              <a:off x="1701271" y="2353522"/>
              <a:ext cx="396875" cy="576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1800"/>
                </a:spcBef>
                <a:spcAft>
                  <a:spcPts val="180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b="1" i="0" lang="en-US" sz="24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b="1" i="0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27" name="Google Shape;127;p4"/>
          <p:cNvSpPr/>
          <p:nvPr/>
        </p:nvSpPr>
        <p:spPr>
          <a:xfrm>
            <a:off x="1167843" y="2516758"/>
            <a:ext cx="513555" cy="4616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4804676" y="2545409"/>
            <a:ext cx="7305461" cy="34528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Buscar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(a:arbol;x:integer;var ab:arbol);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 a &lt;&gt; nil )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then begin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20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buscar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(a^.HI,x,ab);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if (a^.dato = x) then ab:= a;</a:t>
            </a:r>
            <a:endParaRPr b="0" i="0" sz="20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20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buscar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(a^.HD,x,ab);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cono&#10;&#10;Descripción generada automáticamente" id="129" name="Google Shape;12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57412" y="4421799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135" name="Google Shape;1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 BUSCAR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4-2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5"/>
          <p:cNvGrpSpPr/>
          <p:nvPr/>
        </p:nvGrpSpPr>
        <p:grpSpPr>
          <a:xfrm>
            <a:off x="127721" y="2420372"/>
            <a:ext cx="4659312" cy="2907305"/>
            <a:chOff x="81863" y="2353522"/>
            <a:chExt cx="4659312" cy="2907305"/>
          </a:xfrm>
        </p:grpSpPr>
        <p:grpSp>
          <p:nvGrpSpPr>
            <p:cNvPr id="139" name="Google Shape;139;p5"/>
            <p:cNvGrpSpPr/>
            <p:nvPr/>
          </p:nvGrpSpPr>
          <p:grpSpPr>
            <a:xfrm>
              <a:off x="81863" y="2439840"/>
              <a:ext cx="4659312" cy="2820987"/>
              <a:chOff x="81863" y="2439840"/>
              <a:chExt cx="4659312" cy="2820987"/>
            </a:xfrm>
          </p:grpSpPr>
          <p:grpSp>
            <p:nvGrpSpPr>
              <p:cNvPr id="140" name="Google Shape;140;p5"/>
              <p:cNvGrpSpPr/>
              <p:nvPr/>
            </p:nvGrpSpPr>
            <p:grpSpPr>
              <a:xfrm>
                <a:off x="81863" y="2439840"/>
                <a:ext cx="4659312" cy="2817586"/>
                <a:chOff x="147639" y="1252014"/>
                <a:chExt cx="3567232" cy="2421726"/>
              </a:xfrm>
            </p:grpSpPr>
            <p:sp>
              <p:nvSpPr>
                <p:cNvPr id="141" name="Google Shape;141;p5"/>
                <p:cNvSpPr/>
                <p:nvPr/>
              </p:nvSpPr>
              <p:spPr>
                <a:xfrm>
                  <a:off x="1677842" y="1252014"/>
                  <a:ext cx="545720" cy="590812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42" name="Google Shape;142;p5"/>
                <p:cNvSpPr/>
                <p:nvPr/>
              </p:nvSpPr>
              <p:spPr>
                <a:xfrm>
                  <a:off x="684159" y="2153923"/>
                  <a:ext cx="548150" cy="590813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43" name="Google Shape;143;p5"/>
                <p:cNvSpPr/>
                <p:nvPr/>
              </p:nvSpPr>
              <p:spPr>
                <a:xfrm>
                  <a:off x="2738896" y="2108896"/>
                  <a:ext cx="545719" cy="589448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44" name="Google Shape;144;p5"/>
                <p:cNvSpPr/>
                <p:nvPr/>
              </p:nvSpPr>
              <p:spPr>
                <a:xfrm>
                  <a:off x="147639" y="3001255"/>
                  <a:ext cx="545719" cy="592177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45" name="Google Shape;145;p5"/>
                <p:cNvSpPr/>
                <p:nvPr/>
              </p:nvSpPr>
              <p:spPr>
                <a:xfrm>
                  <a:off x="1072220" y="3082927"/>
                  <a:ext cx="545720" cy="590813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46" name="Google Shape;146;p5"/>
                <p:cNvSpPr/>
                <p:nvPr/>
              </p:nvSpPr>
              <p:spPr>
                <a:xfrm>
                  <a:off x="3169152" y="3023086"/>
                  <a:ext cx="545719" cy="590812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147" name="Google Shape;147;p5"/>
                <p:cNvCxnSpPr>
                  <a:stCxn id="141" idx="3"/>
                </p:cNvCxnSpPr>
                <p:nvPr/>
              </p:nvCxnSpPr>
              <p:spPr>
                <a:xfrm flipH="1">
                  <a:off x="1152061" y="1756304"/>
                  <a:ext cx="605700" cy="483600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48" name="Google Shape;148;p5"/>
                <p:cNvCxnSpPr/>
                <p:nvPr/>
              </p:nvCxnSpPr>
              <p:spPr>
                <a:xfrm>
                  <a:off x="2223562" y="1717295"/>
                  <a:ext cx="595552" cy="477562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49" name="Google Shape;149;p5"/>
                <p:cNvCxnSpPr/>
                <p:nvPr/>
              </p:nvCxnSpPr>
              <p:spPr>
                <a:xfrm flipH="1">
                  <a:off x="614357" y="2660139"/>
                  <a:ext cx="358546" cy="427076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0" name="Google Shape;150;p5"/>
                <p:cNvCxnSpPr/>
                <p:nvPr/>
              </p:nvCxnSpPr>
              <p:spPr>
                <a:xfrm>
                  <a:off x="1040621" y="2719982"/>
                  <a:ext cx="303853" cy="362947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1" name="Google Shape;151;p5"/>
                <p:cNvCxnSpPr/>
                <p:nvPr/>
              </p:nvCxnSpPr>
              <p:spPr>
                <a:xfrm>
                  <a:off x="3017225" y="2702437"/>
                  <a:ext cx="305069" cy="361583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52" name="Google Shape;152;p5"/>
              <p:cNvSpPr/>
              <p:nvPr/>
            </p:nvSpPr>
            <p:spPr>
              <a:xfrm>
                <a:off x="2628213" y="4573440"/>
                <a:ext cx="714375" cy="687387"/>
              </a:xfrm>
              <a:prstGeom prst="ellipse">
                <a:avLst/>
              </a:prstGeom>
              <a:noFill/>
              <a:ln cap="flat" cmpd="sng" w="57150">
                <a:solidFill>
                  <a:srgbClr val="3B383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53" name="Google Shape;153;p5"/>
              <p:cNvCxnSpPr/>
              <p:nvPr/>
            </p:nvCxnSpPr>
            <p:spPr>
              <a:xfrm flipH="1">
                <a:off x="3239400" y="4176566"/>
                <a:ext cx="466725" cy="496887"/>
              </a:xfrm>
              <a:prstGeom prst="straightConnector1">
                <a:avLst/>
              </a:prstGeom>
              <a:noFill/>
              <a:ln cap="flat" cmpd="sng" w="57150">
                <a:solidFill>
                  <a:srgbClr val="3B383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54" name="Google Shape;154;p5"/>
              <p:cNvSpPr txBox="1"/>
              <p:nvPr/>
            </p:nvSpPr>
            <p:spPr>
              <a:xfrm>
                <a:off x="2185581" y="2490042"/>
                <a:ext cx="611134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5"/>
              <p:cNvSpPr txBox="1"/>
              <p:nvPr/>
            </p:nvSpPr>
            <p:spPr>
              <a:xfrm>
                <a:off x="3587990" y="353647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5"/>
              <p:cNvSpPr txBox="1"/>
              <p:nvPr/>
            </p:nvSpPr>
            <p:spPr>
              <a:xfrm>
                <a:off x="2717063" y="4673222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5"/>
              <p:cNvSpPr txBox="1"/>
              <p:nvPr/>
            </p:nvSpPr>
            <p:spPr>
              <a:xfrm>
                <a:off x="4093881" y="4622979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5"/>
              <p:cNvSpPr txBox="1"/>
              <p:nvPr/>
            </p:nvSpPr>
            <p:spPr>
              <a:xfrm>
                <a:off x="919996" y="360576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5"/>
              <p:cNvSpPr txBox="1"/>
              <p:nvPr/>
            </p:nvSpPr>
            <p:spPr>
              <a:xfrm>
                <a:off x="1381371" y="4690855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5"/>
              <p:cNvSpPr txBox="1"/>
              <p:nvPr/>
            </p:nvSpPr>
            <p:spPr>
              <a:xfrm>
                <a:off x="244871" y="4599275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" name="Google Shape;161;p5"/>
            <p:cNvSpPr txBox="1"/>
            <p:nvPr/>
          </p:nvSpPr>
          <p:spPr>
            <a:xfrm>
              <a:off x="1701271" y="2353522"/>
              <a:ext cx="396875" cy="576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1800"/>
                </a:spcBef>
                <a:spcAft>
                  <a:spcPts val="180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b="1" i="0" lang="en-US" sz="24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b="1" i="0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62" name="Google Shape;162;p5"/>
          <p:cNvSpPr/>
          <p:nvPr/>
        </p:nvSpPr>
        <p:spPr>
          <a:xfrm>
            <a:off x="1167843" y="2516758"/>
            <a:ext cx="513555" cy="4616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8898364" y="5998984"/>
            <a:ext cx="3142823" cy="492402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Cómo lo implemento?</a:t>
            </a:r>
            <a:endParaRPr b="0" i="0" sz="2600" u="none" cap="none" strike="noStrike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47625" y="904907"/>
            <a:ext cx="11993562" cy="1359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Supongamos que disponemos de un arbol binario de búsqueda, y queremos implementar un modulo que retorne el nodo donde se encuentra un valor buscado que se recibe como parámetro.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3938856" y="2267396"/>
            <a:ext cx="705843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endParaRPr b="1" i="0" sz="2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66" name="Google Shape;166;p5"/>
          <p:cNvGrpSpPr/>
          <p:nvPr/>
        </p:nvGrpSpPr>
        <p:grpSpPr>
          <a:xfrm>
            <a:off x="5964413" y="2347348"/>
            <a:ext cx="4659312" cy="2907305"/>
            <a:chOff x="81863" y="2353522"/>
            <a:chExt cx="4659312" cy="2907305"/>
          </a:xfrm>
        </p:grpSpPr>
        <p:grpSp>
          <p:nvGrpSpPr>
            <p:cNvPr id="167" name="Google Shape;167;p5"/>
            <p:cNvGrpSpPr/>
            <p:nvPr/>
          </p:nvGrpSpPr>
          <p:grpSpPr>
            <a:xfrm>
              <a:off x="81863" y="2439840"/>
              <a:ext cx="4659312" cy="2820987"/>
              <a:chOff x="81863" y="2439840"/>
              <a:chExt cx="4659312" cy="2820987"/>
            </a:xfrm>
          </p:grpSpPr>
          <p:grpSp>
            <p:nvGrpSpPr>
              <p:cNvPr id="168" name="Google Shape;168;p5"/>
              <p:cNvGrpSpPr/>
              <p:nvPr/>
            </p:nvGrpSpPr>
            <p:grpSpPr>
              <a:xfrm>
                <a:off x="81863" y="2439840"/>
                <a:ext cx="4659312" cy="2747963"/>
                <a:chOff x="147639" y="1252014"/>
                <a:chExt cx="3567232" cy="2361884"/>
              </a:xfrm>
            </p:grpSpPr>
            <p:sp>
              <p:nvSpPr>
                <p:cNvPr id="169" name="Google Shape;169;p5"/>
                <p:cNvSpPr/>
                <p:nvPr/>
              </p:nvSpPr>
              <p:spPr>
                <a:xfrm>
                  <a:off x="1677842" y="1252014"/>
                  <a:ext cx="545720" cy="590812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70" name="Google Shape;170;p5"/>
                <p:cNvSpPr/>
                <p:nvPr/>
              </p:nvSpPr>
              <p:spPr>
                <a:xfrm>
                  <a:off x="825839" y="2153923"/>
                  <a:ext cx="548150" cy="590813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71" name="Google Shape;171;p5"/>
                <p:cNvSpPr/>
                <p:nvPr/>
              </p:nvSpPr>
              <p:spPr>
                <a:xfrm>
                  <a:off x="2738896" y="2108896"/>
                  <a:ext cx="545719" cy="589448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72" name="Google Shape;172;p5"/>
                <p:cNvSpPr/>
                <p:nvPr/>
              </p:nvSpPr>
              <p:spPr>
                <a:xfrm>
                  <a:off x="147639" y="3001255"/>
                  <a:ext cx="545719" cy="592177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73" name="Google Shape;173;p5"/>
                <p:cNvSpPr/>
                <p:nvPr/>
              </p:nvSpPr>
              <p:spPr>
                <a:xfrm>
                  <a:off x="1347250" y="3008077"/>
                  <a:ext cx="545720" cy="590813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74" name="Google Shape;174;p5"/>
                <p:cNvSpPr/>
                <p:nvPr/>
              </p:nvSpPr>
              <p:spPr>
                <a:xfrm>
                  <a:off x="3169152" y="3023086"/>
                  <a:ext cx="545719" cy="590812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175" name="Google Shape;175;p5"/>
                <p:cNvCxnSpPr/>
                <p:nvPr/>
              </p:nvCxnSpPr>
              <p:spPr>
                <a:xfrm flipH="1">
                  <a:off x="1293772" y="1756865"/>
                  <a:ext cx="465503" cy="483020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6" name="Google Shape;176;p5"/>
                <p:cNvCxnSpPr/>
                <p:nvPr/>
              </p:nvCxnSpPr>
              <p:spPr>
                <a:xfrm>
                  <a:off x="2223562" y="1717295"/>
                  <a:ext cx="595552" cy="477562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7" name="Google Shape;177;p5"/>
                <p:cNvCxnSpPr/>
                <p:nvPr/>
              </p:nvCxnSpPr>
              <p:spPr>
                <a:xfrm flipH="1">
                  <a:off x="614357" y="2660139"/>
                  <a:ext cx="358546" cy="427076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8" name="Google Shape;178;p5"/>
                <p:cNvCxnSpPr/>
                <p:nvPr/>
              </p:nvCxnSpPr>
              <p:spPr>
                <a:xfrm>
                  <a:off x="1315649" y="2645130"/>
                  <a:ext cx="303853" cy="362947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9" name="Google Shape;179;p5"/>
                <p:cNvCxnSpPr/>
                <p:nvPr/>
              </p:nvCxnSpPr>
              <p:spPr>
                <a:xfrm>
                  <a:off x="3017225" y="2702437"/>
                  <a:ext cx="305069" cy="361583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80" name="Google Shape;180;p5"/>
              <p:cNvSpPr/>
              <p:nvPr/>
            </p:nvSpPr>
            <p:spPr>
              <a:xfrm>
                <a:off x="2628213" y="4573440"/>
                <a:ext cx="714375" cy="687387"/>
              </a:xfrm>
              <a:prstGeom prst="ellipse">
                <a:avLst/>
              </a:prstGeom>
              <a:noFill/>
              <a:ln cap="flat" cmpd="sng" w="57150">
                <a:solidFill>
                  <a:srgbClr val="3B383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81" name="Google Shape;181;p5"/>
              <p:cNvCxnSpPr/>
              <p:nvPr/>
            </p:nvCxnSpPr>
            <p:spPr>
              <a:xfrm flipH="1">
                <a:off x="3239400" y="4176566"/>
                <a:ext cx="466725" cy="496887"/>
              </a:xfrm>
              <a:prstGeom prst="straightConnector1">
                <a:avLst/>
              </a:prstGeom>
              <a:noFill/>
              <a:ln cap="flat" cmpd="sng" w="57150">
                <a:solidFill>
                  <a:srgbClr val="3B383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82" name="Google Shape;182;p5"/>
              <p:cNvSpPr txBox="1"/>
              <p:nvPr/>
            </p:nvSpPr>
            <p:spPr>
              <a:xfrm>
                <a:off x="2185581" y="2490042"/>
                <a:ext cx="611134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5"/>
              <p:cNvSpPr txBox="1"/>
              <p:nvPr/>
            </p:nvSpPr>
            <p:spPr>
              <a:xfrm>
                <a:off x="3587990" y="353647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5"/>
              <p:cNvSpPr txBox="1"/>
              <p:nvPr/>
            </p:nvSpPr>
            <p:spPr>
              <a:xfrm>
                <a:off x="2717063" y="4673222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5"/>
              <p:cNvSpPr txBox="1"/>
              <p:nvPr/>
            </p:nvSpPr>
            <p:spPr>
              <a:xfrm>
                <a:off x="4093881" y="4622979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5"/>
              <p:cNvSpPr txBox="1"/>
              <p:nvPr/>
            </p:nvSpPr>
            <p:spPr>
              <a:xfrm>
                <a:off x="1105052" y="360576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5"/>
              <p:cNvSpPr txBox="1"/>
              <p:nvPr/>
            </p:nvSpPr>
            <p:spPr>
              <a:xfrm>
                <a:off x="1740599" y="460376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5"/>
              <p:cNvSpPr txBox="1"/>
              <p:nvPr/>
            </p:nvSpPr>
            <p:spPr>
              <a:xfrm>
                <a:off x="244871" y="4599275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9" name="Google Shape;189;p5"/>
            <p:cNvSpPr txBox="1"/>
            <p:nvPr/>
          </p:nvSpPr>
          <p:spPr>
            <a:xfrm>
              <a:off x="1701271" y="2353522"/>
              <a:ext cx="396875" cy="576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1800"/>
                </a:spcBef>
                <a:spcAft>
                  <a:spcPts val="180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b="1" i="0" lang="en-US" sz="24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b="1" i="0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0" name="Google Shape;190;p5"/>
          <p:cNvSpPr/>
          <p:nvPr/>
        </p:nvSpPr>
        <p:spPr>
          <a:xfrm>
            <a:off x="7004535" y="2443734"/>
            <a:ext cx="513555" cy="4616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5"/>
          <p:cNvSpPr txBox="1"/>
          <p:nvPr/>
        </p:nvSpPr>
        <p:spPr>
          <a:xfrm>
            <a:off x="9775548" y="2194372"/>
            <a:ext cx="705843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1" i="0" sz="2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5"/>
          <p:cNvSpPr/>
          <p:nvPr/>
        </p:nvSpPr>
        <p:spPr>
          <a:xfrm>
            <a:off x="3490671" y="5710974"/>
            <a:ext cx="712787" cy="687387"/>
          </a:xfrm>
          <a:prstGeom prst="ellipse">
            <a:avLst/>
          </a:prstGeom>
          <a:noFill/>
          <a:ln cap="flat" cmpd="sng" w="57150">
            <a:solidFill>
              <a:srgbClr val="3B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3" name="Google Shape;193;p5"/>
          <p:cNvCxnSpPr/>
          <p:nvPr/>
        </p:nvCxnSpPr>
        <p:spPr>
          <a:xfrm>
            <a:off x="3292233" y="5337910"/>
            <a:ext cx="398463" cy="420688"/>
          </a:xfrm>
          <a:prstGeom prst="straightConnector1">
            <a:avLst/>
          </a:prstGeom>
          <a:noFill/>
          <a:ln cap="flat" cmpd="sng" w="57150">
            <a:solidFill>
              <a:srgbClr val="3B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" name="Google Shape;194;p5"/>
          <p:cNvSpPr txBox="1"/>
          <p:nvPr/>
        </p:nvSpPr>
        <p:spPr>
          <a:xfrm>
            <a:off x="3556164" y="5833537"/>
            <a:ext cx="535713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200" name="Google Shape;2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8"/>
          <p:cNvSpPr txBox="1"/>
          <p:nvPr/>
        </p:nvSpPr>
        <p:spPr>
          <a:xfrm>
            <a:off x="0" y="6413021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4-2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152975" y="1517337"/>
            <a:ext cx="5757968" cy="5324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 arbolesEnteros;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arbol = ^nodo;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nodo = record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dato: integer;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HI: arbol;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HD: arbol;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end;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a:arbol;min:integer;ok:booleanx:integer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cargarArbol(a);  read(x);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if (a &lt;&gt; nil) then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ok:= buscar(a,x);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write (ok);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 BUSCAR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39029" y="1101880"/>
            <a:ext cx="4718028" cy="430847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1" i="0" lang="en-US" sz="2200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DEVUELVE EL VALOR BOOLEAN</a:t>
            </a:r>
            <a:endParaRPr b="1" i="0" sz="2200" u="none" cap="none" strike="noStrike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5608126" y="1686133"/>
            <a:ext cx="6572083" cy="5016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 arbolesEnteros;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arbol = ^nodo;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nodo = record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dato: integer;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HI: arbol;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HD: arbol;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end;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a:arbol; bus:arbol; x:integer;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cargarArbol(a);  read(x);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bus:= buscarNodo(a,x);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if (bus &lt;&gt; nil) then   write (“encontro”);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5235741" y="1132658"/>
            <a:ext cx="6572084" cy="400069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DEVUELVE EL NODO QUE CONTIENE EL BUSCADO</a:t>
            </a:r>
            <a:endParaRPr b="1" i="0" sz="2000" u="none" cap="none" strike="noStrike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212" name="Google Shape;2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6"/>
          <p:cNvSpPr txBox="1"/>
          <p:nvPr/>
        </p:nvSpPr>
        <p:spPr>
          <a:xfrm>
            <a:off x="0" y="6413021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4-2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"/>
          <p:cNvSpPr txBox="1"/>
          <p:nvPr/>
        </p:nvSpPr>
        <p:spPr>
          <a:xfrm>
            <a:off x="272862" y="2002672"/>
            <a:ext cx="3978275" cy="4278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 arbolesEnteros;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arbol = ^nodo;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nodo = record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dato: integer;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HI: arbol;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HD: arbol;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end;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a:arbol; min:integer; x:integer;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cargarArbol(a);  read(x);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if (a &lt;&gt; nil) then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ok:= buscar(a,x);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write (ok);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sp>
        <p:nvSpPr>
          <p:cNvPr id="215" name="Google Shape;215;p6"/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 BUSCAR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"/>
          <p:cNvSpPr txBox="1"/>
          <p:nvPr/>
        </p:nvSpPr>
        <p:spPr>
          <a:xfrm>
            <a:off x="39029" y="1210740"/>
            <a:ext cx="4212108" cy="430847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1" i="0" lang="en-US" sz="2200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DEVUELVE EL BOOLEAN</a:t>
            </a:r>
            <a:endParaRPr b="1" i="0" sz="2200" u="none" cap="none" strike="noStrike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17" name="Google Shape;217;p6"/>
          <p:cNvSpPr txBox="1"/>
          <p:nvPr/>
        </p:nvSpPr>
        <p:spPr>
          <a:xfrm>
            <a:off x="4251137" y="2221525"/>
            <a:ext cx="7935233" cy="3170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buscar (a:arbol; x:integer): boolean; 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if (a = nil) then buscar:= false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else (a^.dato = x) then buscar:= true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else if (x &gt; a^.dato) then buscar:= buscar(a^.HD, x)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else buscar:= buscar(a^.HI, x)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6"/>
          <p:cNvSpPr txBox="1"/>
          <p:nvPr/>
        </p:nvSpPr>
        <p:spPr>
          <a:xfrm>
            <a:off x="8795370" y="5692389"/>
            <a:ext cx="3012455" cy="830956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Puede implementarse de manera iterativa?</a:t>
            </a:r>
            <a:endParaRPr b="1" i="0" sz="2400" u="none" cap="none" strike="noStrike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224" name="Google Shape;2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7"/>
          <p:cNvSpPr txBox="1"/>
          <p:nvPr/>
        </p:nvSpPr>
        <p:spPr>
          <a:xfrm>
            <a:off x="0" y="6413021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4-2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7"/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 BUSCAR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7"/>
          <p:cNvSpPr txBox="1"/>
          <p:nvPr/>
        </p:nvSpPr>
        <p:spPr>
          <a:xfrm>
            <a:off x="4232272" y="2294555"/>
            <a:ext cx="7959728" cy="3170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b="1" i="0" lang="en-US" sz="20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buscarNodo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(a:arbol; x:integer): arbol; 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if (a = nil) then buscarNodo:= nil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else (a^.dato = x) then buscarNodo:= a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else if (x &gt; a^.dato) then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buscarNodo:= buscarNodo(a^.HD, x)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else buscarNodo:= buscarNodo(a^.HI, x);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7"/>
          <p:cNvSpPr txBox="1"/>
          <p:nvPr/>
        </p:nvSpPr>
        <p:spPr>
          <a:xfrm>
            <a:off x="8691107" y="5882122"/>
            <a:ext cx="3012455" cy="830956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Puede implementarse de manera iterativa?</a:t>
            </a:r>
            <a:endParaRPr b="1" i="0" sz="2400" u="none" cap="none" strike="noStrike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29" name="Google Shape;229;p7"/>
          <p:cNvSpPr txBox="1"/>
          <p:nvPr/>
        </p:nvSpPr>
        <p:spPr>
          <a:xfrm>
            <a:off x="119454" y="1843284"/>
            <a:ext cx="5443145" cy="4278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 arbolesEnteros;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arbol = ^nodo;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nodo = record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dato: integer;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HI: arbol;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HD: arbol;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end;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a:arbol; bus:arbol; x:integer;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cargarArbol(a);  read(x);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bus:= buscarNodo(a,x);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if (bus &lt;&gt; nil) then   write (“encontro”);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sp>
        <p:nvSpPr>
          <p:cNvPr id="230" name="Google Shape;230;p7"/>
          <p:cNvSpPr txBox="1"/>
          <p:nvPr/>
        </p:nvSpPr>
        <p:spPr>
          <a:xfrm>
            <a:off x="119455" y="1226127"/>
            <a:ext cx="4875085" cy="338514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DEVUELVE EL NODO BUSCADO</a:t>
            </a:r>
            <a:endParaRPr b="1" i="0" sz="1600" u="none" cap="none" strike="noStrike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/>
          <p:nvPr/>
        </p:nvSpPr>
        <p:spPr>
          <a:xfrm>
            <a:off x="152400" y="1271931"/>
            <a:ext cx="11793084" cy="68803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6"/>
          <p:cNvSpPr/>
          <p:nvPr/>
        </p:nvSpPr>
        <p:spPr>
          <a:xfrm>
            <a:off x="152400" y="2632932"/>
            <a:ext cx="11793084" cy="68803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238" name="Google Shape;23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6"/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 – OTRAS OPERACIONES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21999" y="6378575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4-2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6"/>
          <p:cNvSpPr txBox="1"/>
          <p:nvPr/>
        </p:nvSpPr>
        <p:spPr>
          <a:xfrm>
            <a:off x="402772" y="1391139"/>
            <a:ext cx="50946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Imprimir los valores entre rangos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6"/>
          <p:cNvSpPr txBox="1"/>
          <p:nvPr/>
        </p:nvSpPr>
        <p:spPr>
          <a:xfrm>
            <a:off x="402772" y="2749620"/>
            <a:ext cx="42114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Calcular el nivel de un arbol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6"/>
          <p:cNvSpPr/>
          <p:nvPr/>
        </p:nvSpPr>
        <p:spPr>
          <a:xfrm>
            <a:off x="152400" y="5195537"/>
            <a:ext cx="11793084" cy="68803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6"/>
          <p:cNvSpPr txBox="1"/>
          <p:nvPr/>
        </p:nvSpPr>
        <p:spPr>
          <a:xfrm>
            <a:off x="402772" y="5270974"/>
            <a:ext cx="37433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Obtener un árbol espejo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6"/>
          <p:cNvSpPr/>
          <p:nvPr/>
        </p:nvSpPr>
        <p:spPr>
          <a:xfrm>
            <a:off x="152400" y="3950923"/>
            <a:ext cx="11793084" cy="68803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6"/>
          <p:cNvSpPr txBox="1"/>
          <p:nvPr/>
        </p:nvSpPr>
        <p:spPr>
          <a:xfrm>
            <a:off x="420686" y="4016240"/>
            <a:ext cx="43717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Calcular la altura de un arbol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2004-03-08T16:29:06Z</dcterms:created>
  <dc:creator>Cecilia Verónica Sanz</dc:creator>
</cp:coreProperties>
</file>