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33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39AB-3704-8447-A35E-E9CB2A0ED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3F3EC-5C50-D244-8913-E3EE18264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BB4BA-7FE4-D44D-AB76-EEDB92A4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57A-A81C-3B46-A6BE-2E1411AE965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88D46-9ACC-B54E-B611-0F70AC22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246A-E66C-DF48-A5C0-A903B0FA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EEC5-E639-D145-8371-03215C38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1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96C0-BC60-FA42-AB8A-29B32CFE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89FE6-F40B-144B-BBC3-3D4E98275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7C926-7FF2-A64A-8849-E8D5FEEC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57A-A81C-3B46-A6BE-2E1411AE965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71CD8-272D-5940-9D36-BB370B26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A1F5-768A-824D-9E6B-ABA6C43C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EEC5-E639-D145-8371-03215C38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9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A3EC7-CD49-FC41-82AE-920378A66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8FA12-3D60-0343-8CE9-AC6FAD54E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7424D-1F70-4E47-B227-D88F74E0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57A-A81C-3B46-A6BE-2E1411AE965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44D40-BDB5-AF4F-AD71-A4716671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068F7-51EA-E04E-A4B6-32697AC5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EEC5-E639-D145-8371-03215C38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1F65-F2B9-0C43-A0E9-76B9CC06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58F8-38FE-E84C-8DA6-7FFB7B869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A62EC-10E7-3F46-A107-29C1B116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57A-A81C-3B46-A6BE-2E1411AE965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E7932-ED46-9F4E-A3AA-9CB9095C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434F-4C18-394B-83C8-F6B44696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EEC5-E639-D145-8371-03215C38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9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6426-7019-7A4E-8FFC-43029468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AA2D1-D045-9949-A8FB-B5ED2DE4F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93B0-662D-304E-AE1C-F79B11AD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57A-A81C-3B46-A6BE-2E1411AE965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A8C61-A5C0-9B47-93EF-8E0A80C5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2CF8-EE72-2A47-AC6F-32F7BA4A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EEC5-E639-D145-8371-03215C38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84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3F13F-7BAA-0843-B9FE-5FD03C9A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5ADC8-B0C8-CB48-812A-FDF88C7B7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F50A1-E8E3-E94B-A430-CE9B28681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EC696-3B0D-564C-83B3-7D370121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57A-A81C-3B46-A6BE-2E1411AE965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07B194-B482-544E-A5D9-D08CF0B9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263D1-39CF-3D43-9EE0-785B5E69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EEC5-E639-D145-8371-03215C38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7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9D81-208D-BB4F-A433-DD22F2600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EE2F1-B013-D644-9886-B9328EB48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7AB9E-4154-3F44-9324-391129564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8B3AFE-20B5-4847-929C-B8CED02F8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5CC34-3D15-AB4D-AC9B-2D89C96A1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5247B-B53B-AE46-8CFF-CEF29330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57A-A81C-3B46-A6BE-2E1411AE965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E8651-35DA-9043-9372-297A8197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376FF0-243C-1543-A20E-F5645B6C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EEC5-E639-D145-8371-03215C38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9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2E95-D78C-A94B-9235-FA91EC29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C5F19-5472-2F46-8419-0F5540C6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57A-A81C-3B46-A6BE-2E1411AE965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6FB9E-DE99-D844-ADBE-376C7F64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A7156-C721-9B48-B0C5-5CC4EF7E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EEC5-E639-D145-8371-03215C38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1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D9470-6FE4-3B4C-B7DB-A9484914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57A-A81C-3B46-A6BE-2E1411AE965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D8CB8-17F5-E849-B52E-6B06C013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51DBC-4B7C-FB49-A9B8-89293E6A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EEC5-E639-D145-8371-03215C38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C2EB-13B1-0A4E-83DD-B41A6446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81DC9-619C-4149-8D8F-5EE79C88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C40A3-ADB7-A049-96E4-C151CBC36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81D70-F17B-7F45-961A-2ABE3C6C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57A-A81C-3B46-A6BE-2E1411AE965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11381-FDB4-9B4D-B227-6C4DBF09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35460-C079-1040-AC8A-97C1441E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EEC5-E639-D145-8371-03215C38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4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89F5-8AFD-E143-944D-1ED2C3FE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E90F9-EE57-1049-BB83-03B8E0F97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4FB59-1049-7445-B031-DED07E29F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A32F2-1D24-074C-8363-FA175684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357A-A81C-3B46-A6BE-2E1411AE965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3592A-866E-0244-AD1B-F9793720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5B14C-8508-764E-95F1-E6687925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EEC5-E639-D145-8371-03215C38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95C05D-97BD-F94B-B014-2949F1D9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61F3D-5235-4346-BBE6-0A5DFC497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5D500-704F-5647-8EB4-21A3CAAE3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357A-A81C-3B46-A6BE-2E1411AE9653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BA92C-3405-3944-8394-8157454A1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10272-4174-2F4C-ABC9-08B474D4B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FEEC5-E639-D145-8371-03215C38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yf.me/experiencing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dyf.me/scheduli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F5D938-FD3E-8844-A0BA-BE805918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72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6166BB-5A83-064A-BFEF-3355571E3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68" y="0"/>
            <a:ext cx="100004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3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3BAAE0-7C46-A046-AC38-CC05DBE3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673"/>
            <a:ext cx="12192000" cy="3979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3B899B-2BC2-F44A-9CFA-80380F4BDA47}"/>
              </a:ext>
            </a:extLst>
          </p:cNvPr>
          <p:cNvSpPr txBox="1"/>
          <p:nvPr/>
        </p:nvSpPr>
        <p:spPr>
          <a:xfrm>
            <a:off x="316372" y="5773783"/>
            <a:ext cx="104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See chapter 5 of </a:t>
            </a:r>
            <a:r>
              <a:rPr lang="en-US" sz="2800" i="1" dirty="0"/>
              <a:t>Coding your Future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www.cdyf.me/experiencing.html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150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5182CC-9A44-0D4F-AEB1-8E676E4AD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0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2D8D-6157-BC44-8BBF-7A879261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Mondays at midday:  COMP2CARS / COMP2TUT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3057-6555-1849-A1EB-23E58D8A6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schedule at </a:t>
            </a:r>
            <a:r>
              <a:rPr lang="en-US" dirty="0">
                <a:hlinkClick r:id="rId2"/>
              </a:rPr>
              <a:t>www.cdyf.me/scheduling.html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Week 0: </a:t>
            </a:r>
            <a:r>
              <a:rPr lang="en-US" i="1" dirty="0"/>
              <a:t>Experiencing</a:t>
            </a:r>
            <a:r>
              <a:rPr lang="en-US" dirty="0"/>
              <a:t> your future </a:t>
            </a:r>
          </a:p>
          <a:p>
            <a:r>
              <a:rPr lang="en-US" dirty="0"/>
              <a:t>Week 1 &amp; 2: </a:t>
            </a:r>
            <a:r>
              <a:rPr lang="en-US" i="1" dirty="0"/>
              <a:t>Debugging</a:t>
            </a:r>
            <a:r>
              <a:rPr lang="en-US" dirty="0"/>
              <a:t> your future (CV)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Week 3: </a:t>
            </a:r>
            <a:r>
              <a:rPr lang="en-US" i="1" dirty="0"/>
              <a:t>Finding</a:t>
            </a:r>
            <a:r>
              <a:rPr lang="en-US" dirty="0"/>
              <a:t> your future (MECD)</a:t>
            </a:r>
          </a:p>
          <a:p>
            <a:r>
              <a:rPr lang="en-US" dirty="0"/>
              <a:t>Week 4: See schedule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4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68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Mondays at midday:  COMP2CARS / COMP2TUT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Hull</dc:creator>
  <cp:lastModifiedBy>Duncan Hull</cp:lastModifiedBy>
  <cp:revision>7</cp:revision>
  <dcterms:created xsi:type="dcterms:W3CDTF">2021-09-20T19:23:02Z</dcterms:created>
  <dcterms:modified xsi:type="dcterms:W3CDTF">2021-09-21T09:11:16Z</dcterms:modified>
</cp:coreProperties>
</file>