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86" d="100"/>
          <a:sy n="86" d="100"/>
        </p:scale>
        <p:origin x="19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F0B484-8F85-064A-BE25-7B952907380D}" type="datetimeFigureOut">
              <a:rPr lang="en-US" smtClean="0"/>
              <a:t>9/30/24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A132A6-076D-9843-ADAC-5D2674CAB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65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A132A6-076D-9843-ADAC-5D2674CAB0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87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DAB4-8CFD-B244-8DDB-00BFD5E4D047}" type="datetimeFigureOut">
              <a:rPr lang="en-US" smtClean="0"/>
              <a:t>9/30/24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8EBE-1CE7-6A40-86A0-E8010D07D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37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DAB4-8CFD-B244-8DDB-00BFD5E4D047}" type="datetimeFigureOut">
              <a:rPr lang="en-US" smtClean="0"/>
              <a:t>9/30/24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8EBE-1CE7-6A40-86A0-E8010D07D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91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DAB4-8CFD-B244-8DDB-00BFD5E4D047}" type="datetimeFigureOut">
              <a:rPr lang="en-US" smtClean="0"/>
              <a:t>9/30/24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8EBE-1CE7-6A40-86A0-E8010D07D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539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DAB4-8CFD-B244-8DDB-00BFD5E4D047}" type="datetimeFigureOut">
              <a:rPr lang="en-US" smtClean="0"/>
              <a:t>9/30/24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8EBE-1CE7-6A40-86A0-E8010D07D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273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>
                    <a:tint val="82000"/>
                  </a:schemeClr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82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DAB4-8CFD-B244-8DDB-00BFD5E4D047}" type="datetimeFigureOut">
              <a:rPr lang="en-US" smtClean="0"/>
              <a:t>9/30/24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8EBE-1CE7-6A40-86A0-E8010D07D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523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DAB4-8CFD-B244-8DDB-00BFD5E4D047}" type="datetimeFigureOut">
              <a:rPr lang="en-US" smtClean="0"/>
              <a:t>9/30/24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8EBE-1CE7-6A40-86A0-E8010D07D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45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DAB4-8CFD-B244-8DDB-00BFD5E4D047}" type="datetimeFigureOut">
              <a:rPr lang="en-US" smtClean="0"/>
              <a:t>9/30/24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8EBE-1CE7-6A40-86A0-E8010D07D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04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DAB4-8CFD-B244-8DDB-00BFD5E4D047}" type="datetimeFigureOut">
              <a:rPr lang="en-US" smtClean="0"/>
              <a:t>9/30/24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8EBE-1CE7-6A40-86A0-E8010D07D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4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DAB4-8CFD-B244-8DDB-00BFD5E4D047}" type="datetimeFigureOut">
              <a:rPr lang="en-US" smtClean="0"/>
              <a:t>9/30/24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8EBE-1CE7-6A40-86A0-E8010D07D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5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DAB4-8CFD-B244-8DDB-00BFD5E4D047}" type="datetimeFigureOut">
              <a:rPr lang="en-US" smtClean="0"/>
              <a:t>9/30/24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8EBE-1CE7-6A40-86A0-E8010D07D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13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DAB4-8CFD-B244-8DDB-00BFD5E4D047}" type="datetimeFigureOut">
              <a:rPr lang="en-US" smtClean="0"/>
              <a:t>9/30/24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8EBE-1CE7-6A40-86A0-E8010D07D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41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0EDAB4-8CFD-B244-8DDB-00BFD5E4D047}" type="datetimeFigureOut">
              <a:rPr lang="en-US" smtClean="0"/>
              <a:t>9/30/24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498EBE-1CE7-6A40-86A0-E8010D07D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35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yf.me/debugging#quic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teams.microsoft.com/" TargetMode="External"/><Relationship Id="rId4" Type="http://schemas.openxmlformats.org/officeDocument/2006/relationships/hyperlink" Target="https://bit.ly/debug-my-cv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D041-2978-6143-02DC-E2D6F49BF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873" y="353747"/>
            <a:ext cx="12411856" cy="1855788"/>
          </a:xfrm>
        </p:spPr>
        <p:txBody>
          <a:bodyPr/>
          <a:lstStyle/>
          <a:p>
            <a:r>
              <a:rPr lang="en-US" dirty="0"/>
              <a:t>DEBUG YOUR CV HERE : WEDS 10-12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FDFA3-ADCC-33AA-6F22-EBF73DF6A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262" y="2555875"/>
            <a:ext cx="5812320" cy="6091873"/>
          </a:xfrm>
        </p:spPr>
        <p:txBody>
          <a:bodyPr>
            <a:normAutofit/>
          </a:bodyPr>
          <a:lstStyle/>
          <a:p>
            <a:pPr marL="742950" indent="-742950">
              <a:buAutoNum type="arabicPeriod"/>
            </a:pPr>
            <a:r>
              <a:rPr lang="en-US" sz="3200" dirty="0"/>
              <a:t>Self debug using checklist </a:t>
            </a:r>
            <a:r>
              <a:rPr lang="en-US" sz="3200" dirty="0">
                <a:hlinkClick r:id="rId3"/>
              </a:rPr>
              <a:t>cdyf.me/debugging#quick</a:t>
            </a:r>
            <a:r>
              <a:rPr lang="en-US" sz="3200" dirty="0"/>
              <a:t> </a:t>
            </a:r>
            <a:br>
              <a:rPr lang="en-US" sz="3200" dirty="0"/>
            </a:br>
            <a:endParaRPr lang="en-US" sz="3200" dirty="0"/>
          </a:p>
          <a:p>
            <a:pPr marL="742950" indent="-742950">
              <a:buAutoNum type="arabicPeriod"/>
            </a:pPr>
            <a:r>
              <a:rPr lang="en-US" sz="3200" dirty="0"/>
              <a:t>Submit CV with this code ➡️ 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or form ⬇️</a:t>
            </a:r>
            <a:br>
              <a:rPr lang="en-US" sz="3200" dirty="0"/>
            </a:br>
            <a:r>
              <a:rPr lang="en-US" sz="3200" dirty="0">
                <a:hlinkClick r:id="rId4"/>
              </a:rPr>
              <a:t>bit.ly/debug-my-cv</a:t>
            </a:r>
            <a:r>
              <a:rPr lang="en-US" sz="3200" dirty="0"/>
              <a:t> </a:t>
            </a:r>
            <a:br>
              <a:rPr lang="en-US" sz="3200" dirty="0"/>
            </a:br>
            <a:endParaRPr lang="en-US" sz="3200" dirty="0"/>
          </a:p>
          <a:p>
            <a:pPr marL="742950" indent="-742950">
              <a:buAutoNum type="arabicPeriod"/>
            </a:pPr>
            <a:r>
              <a:rPr lang="en-US" sz="3200" dirty="0"/>
              <a:t>Join the live session here* or wait for asynchronous feedback via </a:t>
            </a:r>
            <a:r>
              <a:rPr lang="en-US" sz="3200" dirty="0">
                <a:hlinkClick r:id="rId5"/>
              </a:rPr>
              <a:t>teams.microsoft.com</a:t>
            </a:r>
            <a:r>
              <a:rPr lang="en-US" sz="3200" dirty="0"/>
              <a:t> </a:t>
            </a:r>
          </a:p>
          <a:p>
            <a:pPr marL="742950" indent="-74295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qr code with a yellow square&#10;&#10;Description automatically generated">
            <a:extLst>
              <a:ext uri="{FF2B5EF4-FFF2-40B4-BE49-F238E27FC236}">
                <a16:creationId xmlns:a16="http://schemas.microsoft.com/office/drawing/2014/main" id="{955619EB-DEE9-8FBF-F8B1-13B480E084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9582" y="2131114"/>
            <a:ext cx="6417146" cy="64171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8437C7-4826-9DFD-1AF3-7F5E2CC9CEC2}"/>
              </a:ext>
            </a:extLst>
          </p:cNvPr>
          <p:cNvSpPr txBox="1"/>
          <p:nvPr/>
        </p:nvSpPr>
        <p:spPr>
          <a:xfrm>
            <a:off x="1169233" y="8548260"/>
            <a:ext cx="115894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“here” = Lower first floor of the Kilburn Building, outside Collab 1 </a:t>
            </a:r>
          </a:p>
        </p:txBody>
      </p:sp>
    </p:spTree>
    <p:extLst>
      <p:ext uri="{BB962C8B-B14F-4D97-AF65-F5344CB8AC3E}">
        <p14:creationId xmlns:p14="http://schemas.microsoft.com/office/powerpoint/2010/main" val="3732823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</TotalTime>
  <Words>70</Words>
  <Application>Microsoft Macintosh PowerPoint</Application>
  <PresentationFormat>A3 Paper (297x420 mm)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DEBUG YOUR CV HERE : WEDS 10-12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Duncan Hull</dc:creator>
  <cp:lastModifiedBy>Duncan Hull</cp:lastModifiedBy>
  <cp:revision>4</cp:revision>
  <cp:lastPrinted>2024-09-30T14:37:49Z</cp:lastPrinted>
  <dcterms:created xsi:type="dcterms:W3CDTF">2024-09-30T14:23:50Z</dcterms:created>
  <dcterms:modified xsi:type="dcterms:W3CDTF">2024-09-30T15:38:22Z</dcterms:modified>
</cp:coreProperties>
</file>