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30429-6A41-4A4F-920B-567629651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F04A2D-2701-4780-AE7C-290FAF387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2B865C-CF74-4332-89EB-0FFFA5DE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FB6A0D-6265-49B7-BC71-EFBEB756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8CB2F6-BC7B-4AB5-BFC5-66FA16A6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08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1EE5A-D9AE-4CF8-826A-81FB8DBC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558DCA-EA3D-45A2-A149-4EDA83A34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E8D54-5330-4154-81BF-8E39F85B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45A034-48E1-489A-87DF-57D02114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61D17-D53A-4D8E-9E31-EDAF6592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95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DA26C-22C6-4675-9DE1-9C9EA6EB5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7A6FF8-6763-4A6F-9F35-DE3F60ECD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E434C4-B615-4C89-9C74-B19FDE5EF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1C57D7-2DF5-4FBF-B297-D53E7620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58948-791B-4D36-9EA8-95D1DED61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7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70BC1-0908-4D5B-A98B-EFEDD80A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1E1FA9-DC4A-405D-8D50-AEDBB50BF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A61B8-D91D-44FE-898D-78A050492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B1EA5-F534-487F-9F86-80E57FA9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776E53-9BCF-40A9-8915-83C91F7C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068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EBD2AF-FD28-475F-A3B9-33A38829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5A62FF-3C5B-46B6-9401-DFAFC8E9C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CA453-72F4-4008-9CED-ABB8698B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25A299-31FA-40C8-A45A-26F5583C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64963-513D-49C2-BAB7-A3FDBBEFE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64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F4CF8-12C7-4734-8095-0A79328B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51E8A-951A-4462-979C-D2AA7F8BCE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18557C-3A1F-4C00-82ED-822CEC65A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5ED96-048A-4591-B792-9F9E2ECD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AC4878-87AE-40D8-934C-53C9D0B9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77AD0-5279-473A-BEC7-80B065EF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268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D4BC2-F38C-4903-B589-B4D4A760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9DCC06-E577-4008-BDFF-4167FDB0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22DF29-5BAB-4CD1-8E5E-72D2D63AA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1D4AE3-0F92-44EC-A39B-4AA876FCA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48B5F6-CCB0-4A8C-B6A2-996DBD351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F5F08A3-3116-4A73-88F3-B0C5E9843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2AD946-1C27-4EC9-917B-A883F760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9FDFDA-1013-46E2-A6A7-63801EC0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593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D549E-F780-4E4C-9EB4-AB26C17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F250D6-F3B6-4FDB-803A-F077C6DE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13B4C4-7504-4415-A8E1-F60B8E52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9AB181-F9A3-4E4A-8CE5-714FE3242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88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591815B-E7BD-49C4-B655-C74DC61C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1F1EB3-ABCD-4CF1-B01C-A9FE5573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4CB00B-D906-49B5-B104-43A25840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0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3CFE2-A7F5-419C-B515-C7582D3E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70560-CF4A-4C6C-A446-254E227A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70CBAF-F9DC-47F4-A952-792C15FCC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C3464E-D2C3-4748-A667-75B6622B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73CDAF-F33F-483F-945D-A13D62B4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F66126-8E6D-4BA4-81D8-E54AB40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05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BEEA-1153-4BC0-8A44-C712E2DF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DCD8C-FF83-437B-B858-B6DA36BD8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354D77-FF42-4E1D-9971-B0399F2959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9FB740-961A-4C72-A74D-A642D129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78CA10-7AC2-45E2-ACBA-10E3BEEA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A76EFD-DF64-46C8-8720-417D4824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6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4185F-C863-4FB5-A4E9-57095A10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0C088-F87B-410F-BDC6-09C0AFF41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103D8C-960F-4AFF-A8BF-4D80538A1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0E953-0C52-4DDE-8D0C-817A2E32C7CB}" type="datetimeFigureOut">
              <a:rPr lang="zh-CN" altLang="en-US" smtClean="0"/>
              <a:t>2024/6/5 Wednesday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6A8BE7-AF77-46BB-85FC-A9EBC80D6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E66F2-4CC3-444E-BD88-BD96D9253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9313B-7C0B-4BAB-B67B-4041C09A39B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348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sham-jain/Lock-Unlock-Laptop-PC-Screen-Using-Face-Recognition" TargetMode="External"/><Relationship Id="rId2" Type="http://schemas.openxmlformats.org/officeDocument/2006/relationships/hyperlink" Target="https://github.com/Yiqingde/Lock-Unlock-Laptop-PC-Screen-Using-Face-Recognition-Opencv-Tensorflow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nivision-ai/Silent-Face-Anti-Spoofing/tree/master" TargetMode="External"/><Relationship Id="rId4" Type="http://schemas.openxmlformats.org/officeDocument/2006/relationships/hyperlink" Target="https://github.com/computervisioneng/face-attendance-system/tree/maste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004A8-BFF4-41EB-85EC-33F32C535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5110"/>
            <a:ext cx="9144000" cy="1245734"/>
          </a:xfrm>
        </p:spPr>
        <p:txBody>
          <a:bodyPr/>
          <a:lstStyle/>
          <a:p>
            <a:r>
              <a:rPr lang="en-US" altLang="zh-CN" dirty="0"/>
              <a:t>Smile2Unlock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9823FB-A443-4111-89F2-27B890F293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5094" y="2295753"/>
            <a:ext cx="9144000" cy="1655762"/>
          </a:xfrm>
        </p:spPr>
        <p:txBody>
          <a:bodyPr/>
          <a:lstStyle/>
          <a:p>
            <a:r>
              <a:rPr lang="zh-CN" altLang="en-US" dirty="0"/>
              <a:t>一个基于人脸检测的</a:t>
            </a:r>
            <a:r>
              <a:rPr lang="en-US" altLang="zh-CN" dirty="0"/>
              <a:t>windows</a:t>
            </a:r>
            <a:r>
              <a:rPr lang="zh-CN" altLang="en-US" dirty="0"/>
              <a:t>登录程序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C580BF-53FF-499D-8BD2-21A28C86B7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16" y="3068216"/>
            <a:ext cx="3789784" cy="37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F9492-75D7-4AD4-863A-8BD54DBDD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A87B0C-F563-4B3B-83FC-7BBC0052A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28" y="2129677"/>
            <a:ext cx="3741744" cy="2598645"/>
          </a:xfrm>
          <a:prstGeom prst="rect">
            <a:avLst/>
          </a:prstGeom>
        </p:spPr>
      </p:pic>
      <p:sp>
        <p:nvSpPr>
          <p:cNvPr id="9" name="内容占位符 8">
            <a:extLst>
              <a:ext uri="{FF2B5EF4-FFF2-40B4-BE49-F238E27FC236}">
                <a16:creationId xmlns:a16="http://schemas.microsoft.com/office/drawing/2014/main" id="{D7699333-09AE-404D-9066-6F172EDA1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914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6E6907-5936-464E-A3B5-4BB8BA9D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0968" cy="1325563"/>
          </a:xfrm>
        </p:spPr>
        <p:txBody>
          <a:bodyPr/>
          <a:lstStyle/>
          <a:p>
            <a:r>
              <a:rPr lang="zh-CN" altLang="en-US" dirty="0"/>
              <a:t>仓库：</a:t>
            </a:r>
            <a:r>
              <a:rPr lang="en-US" altLang="zh-CN" dirty="0"/>
              <a:t>https://github.com/sxy-1/Smile2Unlock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6D0C8C-A16E-435B-B668-13F27F635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参考：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https://github.com/Yiqingde/Lock-Unlock-Laptop-PC-Screen-Using-Face-Recognition-Opencv-Tensorflow</a:t>
            </a:r>
            <a:endParaRPr lang="en-US" altLang="zh-CN" dirty="0"/>
          </a:p>
          <a:p>
            <a:r>
              <a:rPr lang="en-US" altLang="zh-CN" dirty="0" err="1">
                <a:hlinkClick r:id="rId3"/>
              </a:rPr>
              <a:t>saksham-jain</a:t>
            </a:r>
            <a:r>
              <a:rPr lang="en-US" altLang="zh-CN" dirty="0">
                <a:hlinkClick r:id="rId3"/>
              </a:rPr>
              <a:t>/Lock-Unlock-Laptop-PC-Screen-Using-Face-Recognition (github.com)</a:t>
            </a:r>
            <a:endParaRPr lang="en-US" altLang="zh-CN" dirty="0"/>
          </a:p>
          <a:p>
            <a:r>
              <a:rPr lang="en-US" altLang="zh-CN" dirty="0" err="1">
                <a:hlinkClick r:id="rId4"/>
              </a:rPr>
              <a:t>computervisioneng</a:t>
            </a:r>
            <a:r>
              <a:rPr lang="en-US" altLang="zh-CN" dirty="0">
                <a:hlinkClick r:id="rId4"/>
              </a:rPr>
              <a:t>/face-attendance-system (github.com)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minivision</a:t>
            </a:r>
            <a:r>
              <a:rPr lang="en-US" altLang="zh-CN" dirty="0">
                <a:hlinkClick r:id="rId5"/>
              </a:rPr>
              <a:t>-ai/Silent-Face-Anti-Spoofing: </a:t>
            </a:r>
            <a:r>
              <a:rPr lang="zh-CN" altLang="en-US" dirty="0">
                <a:hlinkClick r:id="rId5"/>
              </a:rPr>
              <a:t>静默活体检测（</a:t>
            </a:r>
            <a:r>
              <a:rPr lang="en-US" altLang="zh-CN" dirty="0">
                <a:hlinkClick r:id="rId5"/>
              </a:rPr>
              <a:t>Silent-Face-Anti-Spoofing</a:t>
            </a:r>
            <a:r>
              <a:rPr lang="zh-CN" altLang="en-US" dirty="0">
                <a:hlinkClick r:id="rId5"/>
              </a:rPr>
              <a:t>） </a:t>
            </a:r>
            <a:r>
              <a:rPr lang="en-US" altLang="zh-CN" dirty="0">
                <a:hlinkClick r:id="rId5"/>
              </a:rPr>
              <a:t>(github.com)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52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88A2-D310-4338-A8E7-29C882F1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A7C29A-D740-414F-AB77-9975FF36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38474"/>
            <a:ext cx="10392717" cy="54149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DC2653-369B-405D-84C3-781B583A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255" y="1004596"/>
            <a:ext cx="8444826" cy="209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11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81607-B8EB-4D97-BE3D-CA2DBB83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2297" y="2103436"/>
            <a:ext cx="3947685" cy="1325563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普通摄像头</a:t>
            </a:r>
            <a:br>
              <a:rPr lang="en-US" altLang="zh-CN" dirty="0"/>
            </a:br>
            <a:r>
              <a:rPr lang="en-US" altLang="zh-CN" dirty="0"/>
              <a:t>      +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zh-CN" altLang="en-US" dirty="0"/>
              <a:t>景深</a:t>
            </a:r>
          </a:p>
        </p:txBody>
      </p:sp>
      <p:sp>
        <p:nvSpPr>
          <p:cNvPr id="4" name="AutoShape 2" descr="TOALLIN 1080P Webcam for Windows Hello Face Login, IR Facial Recognition Camera, Windows Hello Compatible Webcam with Microphone, Computer Camera,">
            <a:extLst>
              <a:ext uri="{FF2B5EF4-FFF2-40B4-BE49-F238E27FC236}">
                <a16:creationId xmlns:a16="http://schemas.microsoft.com/office/drawing/2014/main" id="{E7F5DD00-298F-478C-BA3A-F515CDA447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30" name="Picture 6" descr="具有高级功能的现代windows hello usb相机–阿里巴巴">
            <a:extLst>
              <a:ext uri="{FF2B5EF4-FFF2-40B4-BE49-F238E27FC236}">
                <a16:creationId xmlns:a16="http://schemas.microsoft.com/office/drawing/2014/main" id="{3496B013-C294-4A60-B2C1-7735CBF52A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872" y="-90669"/>
            <a:ext cx="7039337" cy="703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23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31A22-D801-49DE-99BE-30E238F1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33E71-8963-48D3-8578-EDE290754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C2962D-3A5A-4927-8BF5-953D2CD43CC6}"/>
              </a:ext>
            </a:extLst>
          </p:cNvPr>
          <p:cNvSpPr/>
          <p:nvPr/>
        </p:nvSpPr>
        <p:spPr>
          <a:xfrm>
            <a:off x="831894" y="1929700"/>
            <a:ext cx="3266615" cy="222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人脸识别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A17A89-338A-4C02-A647-0B0E1FE7C980}"/>
              </a:ext>
            </a:extLst>
          </p:cNvPr>
          <p:cNvSpPr/>
          <p:nvPr/>
        </p:nvSpPr>
        <p:spPr>
          <a:xfrm>
            <a:off x="8351520" y="1929699"/>
            <a:ext cx="3266615" cy="222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好用安全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1CE219-67D5-4378-A0DC-A5801DC480A3}"/>
              </a:ext>
            </a:extLst>
          </p:cNvPr>
          <p:cNvSpPr/>
          <p:nvPr/>
        </p:nvSpPr>
        <p:spPr>
          <a:xfrm>
            <a:off x="4523653" y="1929699"/>
            <a:ext cx="3266615" cy="222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 dirty="0"/>
              <a:t>活体检测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3FE2E0-EE63-4B65-BA1F-3ADDF758A56B}"/>
              </a:ext>
            </a:extLst>
          </p:cNvPr>
          <p:cNvSpPr/>
          <p:nvPr/>
        </p:nvSpPr>
        <p:spPr>
          <a:xfrm>
            <a:off x="4575152" y="470753"/>
            <a:ext cx="3310758" cy="8582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代替“景深”</a:t>
            </a: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5A9D084C-330B-4EC0-AF7C-6B7D9ACCEF67}"/>
              </a:ext>
            </a:extLst>
          </p:cNvPr>
          <p:cNvSpPr/>
          <p:nvPr/>
        </p:nvSpPr>
        <p:spPr>
          <a:xfrm>
            <a:off x="5820628" y="1396491"/>
            <a:ext cx="819807" cy="481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2D70F9E-B13E-4D9E-B77B-918ECFB21110}"/>
              </a:ext>
            </a:extLst>
          </p:cNvPr>
          <p:cNvSpPr/>
          <p:nvPr/>
        </p:nvSpPr>
        <p:spPr>
          <a:xfrm>
            <a:off x="3752193" y="5068658"/>
            <a:ext cx="4363896" cy="11603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Smile2Unlock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11972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D93E8-2310-458E-8D39-E46F53AD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1205FC-18CD-47E2-AA62-E4E6FF35FE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100" y="104030"/>
            <a:ext cx="4030958" cy="6502496"/>
          </a:xfrm>
        </p:spPr>
      </p:pic>
      <p:sp>
        <p:nvSpPr>
          <p:cNvPr id="7" name="矩形: 剪去单角 6">
            <a:extLst>
              <a:ext uri="{FF2B5EF4-FFF2-40B4-BE49-F238E27FC236}">
                <a16:creationId xmlns:a16="http://schemas.microsoft.com/office/drawing/2014/main" id="{A7625F0E-56AF-4CCA-86BC-B68A67837641}"/>
              </a:ext>
            </a:extLst>
          </p:cNvPr>
          <p:cNvSpPr/>
          <p:nvPr/>
        </p:nvSpPr>
        <p:spPr>
          <a:xfrm>
            <a:off x="6096000" y="2118886"/>
            <a:ext cx="3590334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活体检测</a:t>
            </a:r>
            <a:endParaRPr lang="en-US" altLang="zh-CN" dirty="0"/>
          </a:p>
          <a:p>
            <a:pPr algn="ctr"/>
            <a:r>
              <a:rPr lang="zh-CN" altLang="en-US" dirty="0"/>
              <a:t>（</a:t>
            </a:r>
            <a:r>
              <a:rPr lang="en-US" altLang="zh-CN" dirty="0"/>
              <a:t>Silent-Face-Anti-Spoofing</a:t>
            </a:r>
            <a:r>
              <a:rPr lang="zh-CN" altLang="en-US" dirty="0"/>
              <a:t>）</a:t>
            </a:r>
          </a:p>
        </p:txBody>
      </p:sp>
      <p:sp>
        <p:nvSpPr>
          <p:cNvPr id="8" name="矩形: 剪去单角 7">
            <a:extLst>
              <a:ext uri="{FF2B5EF4-FFF2-40B4-BE49-F238E27FC236}">
                <a16:creationId xmlns:a16="http://schemas.microsoft.com/office/drawing/2014/main" id="{C5FF8253-5636-4524-9344-619FDD525406}"/>
              </a:ext>
            </a:extLst>
          </p:cNvPr>
          <p:cNvSpPr/>
          <p:nvPr/>
        </p:nvSpPr>
        <p:spPr>
          <a:xfrm>
            <a:off x="6152756" y="3691407"/>
            <a:ext cx="3533578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人脸识别（</a:t>
            </a:r>
            <a:r>
              <a:rPr lang="en-US" altLang="zh-CN" dirty="0" err="1"/>
              <a:t>face_recognition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663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BD44AF-F9EA-4759-8CB4-CE2C681D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B7F2DA-AABD-4805-A85A-BF63D024E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1963" y="-192833"/>
            <a:ext cx="752782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D9D121-BF80-43B3-933C-FAC8DF3EA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310" y="5135935"/>
            <a:ext cx="10515600" cy="1325563"/>
          </a:xfrm>
        </p:spPr>
        <p:txBody>
          <a:bodyPr/>
          <a:lstStyle/>
          <a:p>
            <a:r>
              <a:rPr lang="en-US" altLang="zh-CN" dirty="0"/>
              <a:t>https://github.com/minivision-ai/Silent-Face-Anti-Spoofing/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430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F6240-D0EA-444E-8F8F-3E14BA62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59FF3334-FED1-4497-BBD7-E12DE5B2E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203858" y="3063551"/>
            <a:ext cx="8708596" cy="3794449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3A8404-F670-4F1E-B1A1-D6A8DEF42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5528" y="-232034"/>
            <a:ext cx="7915518" cy="346101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0E97FF2-A467-4656-A461-AF65F2497D81}"/>
              </a:ext>
            </a:extLst>
          </p:cNvPr>
          <p:cNvSpPr txBox="1"/>
          <p:nvPr/>
        </p:nvSpPr>
        <p:spPr>
          <a:xfrm>
            <a:off x="9162661" y="109479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真实人脸：</a:t>
            </a:r>
            <a:endParaRPr lang="en-US" altLang="zh-CN" dirty="0"/>
          </a:p>
          <a:p>
            <a:r>
              <a:rPr lang="zh-CN" altLang="en-US" dirty="0"/>
              <a:t>成功检测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6272D7-A919-487B-AB9A-4EE78C058C76}"/>
              </a:ext>
            </a:extLst>
          </p:cNvPr>
          <p:cNvSpPr txBox="1"/>
          <p:nvPr/>
        </p:nvSpPr>
        <p:spPr>
          <a:xfrm>
            <a:off x="9479902" y="4061927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手机相册：</a:t>
            </a:r>
            <a:endParaRPr lang="en-US" altLang="zh-CN" dirty="0"/>
          </a:p>
          <a:p>
            <a:r>
              <a:rPr lang="zh-CN" altLang="en-US" dirty="0"/>
              <a:t>检测出欺骗</a:t>
            </a:r>
          </a:p>
        </p:txBody>
      </p:sp>
    </p:spTree>
    <p:extLst>
      <p:ext uri="{BB962C8B-B14F-4D97-AF65-F5344CB8AC3E}">
        <p14:creationId xmlns:p14="http://schemas.microsoft.com/office/powerpoint/2010/main" val="190068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278A6-8250-4D84-9143-6F89F7C2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C14E307-25A1-4E12-82F1-38CA2E0B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6" y="718393"/>
            <a:ext cx="5233968" cy="4351338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1653E5C-201F-4F3C-8942-119F18E08399}"/>
              </a:ext>
            </a:extLst>
          </p:cNvPr>
          <p:cNvSpPr txBox="1"/>
          <p:nvPr/>
        </p:nvSpPr>
        <p:spPr>
          <a:xfrm>
            <a:off x="883298" y="5600123"/>
            <a:ext cx="9255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https://github.com/ageitgey/face_recognition/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99763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FA656-11F9-45AF-8474-A46EEDBAB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DA84D9-0A3F-458B-AE56-C37109840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925" y="323768"/>
            <a:ext cx="8370047" cy="616910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EF92187-E2E1-41E2-BD2E-ACC8B13E1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930" y="837514"/>
            <a:ext cx="5342083" cy="146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9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130</Words>
  <Application>Microsoft Office PowerPoint</Application>
  <PresentationFormat>宽屏</PresentationFormat>
  <Paragraphs>23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DengXian</vt:lpstr>
      <vt:lpstr>DengXian Light</vt:lpstr>
      <vt:lpstr>Arial</vt:lpstr>
      <vt:lpstr>Office 主题​​</vt:lpstr>
      <vt:lpstr>Smile2Unlock</vt:lpstr>
      <vt:lpstr>PowerPoint 演示文稿</vt:lpstr>
      <vt:lpstr>普通摄像头       +    景深</vt:lpstr>
      <vt:lpstr>PowerPoint 演示文稿</vt:lpstr>
      <vt:lpstr>PowerPoint 演示文稿</vt:lpstr>
      <vt:lpstr>https://github.com/minivision-ai/Silent-Face-Anti-Spoofing/</vt:lpstr>
      <vt:lpstr>PowerPoint 演示文稿</vt:lpstr>
      <vt:lpstr>PowerPoint 演示文稿</vt:lpstr>
      <vt:lpstr>PowerPoint 演示文稿</vt:lpstr>
      <vt:lpstr>PowerPoint 演示文稿</vt:lpstr>
      <vt:lpstr>仓库：https://github.com/sxy-1/Smile2Unlock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Smile2Unlock</dc:title>
  <dc:creator>小衍 殳</dc:creator>
  <cp:lastModifiedBy>小衍 殳</cp:lastModifiedBy>
  <cp:revision>7</cp:revision>
  <dcterms:created xsi:type="dcterms:W3CDTF">2024-06-04T19:02:42Z</dcterms:created>
  <dcterms:modified xsi:type="dcterms:W3CDTF">2024-06-04T23:00:24Z</dcterms:modified>
</cp:coreProperties>
</file>