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96" r:id="rId7"/>
    <p:sldId id="297" r:id="rId8"/>
    <p:sldId id="298" r:id="rId9"/>
    <p:sldId id="299" r:id="rId10"/>
    <p:sldId id="300" r:id="rId11"/>
    <p:sldId id="301" r:id="rId12"/>
    <p:sldId id="275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Barlow Medium" panose="00000600000000000000" pitchFamily="2" charset="0"/>
      <p:regular r:id="rId16"/>
      <p:bold r:id="rId17"/>
      <p:italic r:id="rId18"/>
      <p:boldItalic r:id="rId19"/>
    </p:embeddedFont>
    <p:embeddedFont>
      <p:font typeface="Bebas Neue" panose="020B0606020202050201" pitchFamily="34" charset="0"/>
      <p:regular r:id="rId20"/>
    </p:embeddedFont>
    <p:embeddedFont>
      <p:font typeface="Montserrat ExtraBold" panose="00000900000000000000" pitchFamily="2" charset="-52"/>
      <p:bold r:id="rId21"/>
      <p:boldItalic r:id="rId22"/>
    </p:embeddedFont>
    <p:embeddedFont>
      <p:font typeface="Montserrat SemiBold" panose="00000700000000000000" pitchFamily="2" charset="-52"/>
      <p:regular r:id="rId23"/>
      <p:bold r:id="rId24"/>
      <p:italic r:id="rId25"/>
      <p:boldItalic r:id="rId26"/>
    </p:embeddedFont>
    <p:embeddedFont>
      <p:font typeface="Nunito Light" pitchFamily="2" charset="-52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1892A4-2D31-468C-ACF3-8D0D247729B8}">
  <a:tblStyle styleId="{021892A4-2D31-468C-ACF3-8D0D247729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7AB395-6D6E-465C-BCF9-555FB982DD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603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570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89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829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122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55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69775" y="1461413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85875" y="3167513"/>
            <a:ext cx="3928800" cy="475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110727">
            <a:off x="901478" y="278914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887913">
            <a:off x="6922359" y="31977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946845">
            <a:off x="-451780" y="-692935"/>
            <a:ext cx="2329997" cy="2812372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110727">
            <a:off x="6921278" y="-881789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solidFill>
          <a:schemeClr val="accent3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2198150" y="616200"/>
            <a:ext cx="4747800" cy="105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subTitle" idx="1"/>
          </p:nvPr>
        </p:nvSpPr>
        <p:spPr>
          <a:xfrm>
            <a:off x="2198100" y="1679525"/>
            <a:ext cx="4747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22"/>
          <p:cNvSpPr txBox="1"/>
          <p:nvPr/>
        </p:nvSpPr>
        <p:spPr>
          <a:xfrm>
            <a:off x="2596175" y="3611950"/>
            <a:ext cx="3951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000" u="sng">
                <a:solidFill>
                  <a:schemeClr val="hlink"/>
                </a:solidFill>
                <a:latin typeface="Barlow Medium"/>
                <a:ea typeface="Barlow Medium"/>
                <a:cs typeface="Barlow Medium"/>
                <a:sym typeface="Barlow Medium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includes icons by </a:t>
            </a:r>
            <a:r>
              <a:rPr lang="en" sz="10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infographics &amp; images by </a:t>
            </a:r>
            <a:r>
              <a:rPr lang="en" sz="10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endParaRPr sz="1000" u="sng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43" name="Google Shape;543;p22"/>
          <p:cNvSpPr/>
          <p:nvPr/>
        </p:nvSpPr>
        <p:spPr>
          <a:xfrm rot="-6167820">
            <a:off x="4618" y="3221912"/>
            <a:ext cx="2604292" cy="3143454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2"/>
          <p:cNvSpPr/>
          <p:nvPr/>
        </p:nvSpPr>
        <p:spPr>
          <a:xfrm rot="2454436">
            <a:off x="6922386" y="3608605"/>
            <a:ext cx="2330016" cy="2812395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2"/>
          <p:cNvSpPr/>
          <p:nvPr/>
        </p:nvSpPr>
        <p:spPr>
          <a:xfrm rot="-5110727">
            <a:off x="6921278" y="-881789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3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3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3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3"/>
          <p:cNvSpPr/>
          <p:nvPr/>
        </p:nvSpPr>
        <p:spPr>
          <a:xfrm rot="-10564376">
            <a:off x="-948862" y="-94843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"/>
          <p:cNvSpPr/>
          <p:nvPr/>
        </p:nvSpPr>
        <p:spPr>
          <a:xfrm>
            <a:off x="430675" y="31554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23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554" name="Google Shape;554;p23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 rot="-1393077">
            <a:off x="7648708" y="3829823"/>
            <a:ext cx="1012042" cy="1057191"/>
            <a:chOff x="5145200" y="5500050"/>
            <a:chExt cx="929800" cy="952425"/>
          </a:xfrm>
        </p:grpSpPr>
        <p:sp>
          <p:nvSpPr>
            <p:cNvPr id="563" name="Google Shape;563;p23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23"/>
          <p:cNvGrpSpPr/>
          <p:nvPr/>
        </p:nvGrpSpPr>
        <p:grpSpPr>
          <a:xfrm rot="-782122" flipH="1">
            <a:off x="412074" y="4106595"/>
            <a:ext cx="947579" cy="1237842"/>
            <a:chOff x="4062275" y="5769925"/>
            <a:chExt cx="999200" cy="1305275"/>
          </a:xfrm>
        </p:grpSpPr>
        <p:sp>
          <p:nvSpPr>
            <p:cNvPr id="573" name="Google Shape;573;p23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4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4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4"/>
          <p:cNvSpPr/>
          <p:nvPr/>
        </p:nvSpPr>
        <p:spPr>
          <a:xfrm>
            <a:off x="608375" y="32452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24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605" name="Google Shape;605;p24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4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614" name="Google Shape;614;p24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4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4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24"/>
          <p:cNvGrpSpPr/>
          <p:nvPr/>
        </p:nvGrpSpPr>
        <p:grpSpPr>
          <a:xfrm>
            <a:off x="471913" y="1409200"/>
            <a:ext cx="285575" cy="285575"/>
            <a:chOff x="5719425" y="7613975"/>
            <a:chExt cx="285575" cy="285575"/>
          </a:xfrm>
        </p:grpSpPr>
        <p:sp>
          <p:nvSpPr>
            <p:cNvPr id="625" name="Google Shape;625;p24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24"/>
          <p:cNvGrpSpPr/>
          <p:nvPr/>
        </p:nvGrpSpPr>
        <p:grpSpPr>
          <a:xfrm rot="2700000">
            <a:off x="7826187" y="769815"/>
            <a:ext cx="1060208" cy="986907"/>
            <a:chOff x="3101325" y="7410475"/>
            <a:chExt cx="906725" cy="871875"/>
          </a:xfrm>
        </p:grpSpPr>
        <p:sp>
          <p:nvSpPr>
            <p:cNvPr id="634" name="Google Shape;634;p24"/>
            <p:cNvSpPr/>
            <p:nvPr/>
          </p:nvSpPr>
          <p:spPr>
            <a:xfrm>
              <a:off x="3101325" y="7410475"/>
              <a:ext cx="906725" cy="871875"/>
            </a:xfrm>
            <a:custGeom>
              <a:avLst/>
              <a:gdLst/>
              <a:ahLst/>
              <a:cxnLst/>
              <a:rect l="l" t="t" r="r" b="b"/>
              <a:pathLst>
                <a:path w="36269" h="34875" extrusionOk="0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3101325" y="7844725"/>
              <a:ext cx="881450" cy="437625"/>
            </a:xfrm>
            <a:custGeom>
              <a:avLst/>
              <a:gdLst/>
              <a:ahLst/>
              <a:cxnLst/>
              <a:rect l="l" t="t" r="r" b="b"/>
              <a:pathLst>
                <a:path w="35258" h="17505" extrusionOk="0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3180300" y="7486850"/>
              <a:ext cx="746525" cy="719375"/>
            </a:xfrm>
            <a:custGeom>
              <a:avLst/>
              <a:gdLst/>
              <a:ahLst/>
              <a:cxnLst/>
              <a:rect l="l" t="t" r="r" b="b"/>
              <a:pathLst>
                <a:path w="29861" h="28775" extrusionOk="0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7" name="Google Shape;637;p24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638" name="Google Shape;638;p24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094" extrusionOk="0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632" extrusionOk="0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5240" extrusionOk="0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4647" extrusionOk="0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5768" extrusionOk="0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700" extrusionOk="0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4" name="Google Shape;644;p24"/>
            <p:cNvSpPr/>
            <p:nvPr/>
          </p:nvSpPr>
          <p:spPr>
            <a:xfrm>
              <a:off x="3431850" y="7693525"/>
              <a:ext cx="85750" cy="83775"/>
            </a:xfrm>
            <a:custGeom>
              <a:avLst/>
              <a:gdLst/>
              <a:ahLst/>
              <a:cxnLst/>
              <a:rect l="l" t="t" r="r" b="b"/>
              <a:pathLst>
                <a:path w="3430" h="3351" extrusionOk="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3612875" y="7897275"/>
              <a:ext cx="85725" cy="84350"/>
            </a:xfrm>
            <a:custGeom>
              <a:avLst/>
              <a:gdLst/>
              <a:ahLst/>
              <a:cxnLst/>
              <a:rect l="l" t="t" r="r" b="b"/>
              <a:pathLst>
                <a:path w="3429" h="3374" extrusionOk="0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3583625" y="76030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322525" y="78346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3745250" y="7785425"/>
              <a:ext cx="52850" cy="51725"/>
            </a:xfrm>
            <a:custGeom>
              <a:avLst/>
              <a:gdLst/>
              <a:ahLst/>
              <a:cxnLst/>
              <a:rect l="l" t="t" r="r" b="b"/>
              <a:pathLst>
                <a:path w="2114" h="2069" extrusionOk="0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3484125" y="8017025"/>
              <a:ext cx="52875" cy="51725"/>
            </a:xfrm>
            <a:custGeom>
              <a:avLst/>
              <a:gdLst/>
              <a:ahLst/>
              <a:cxnLst/>
              <a:rect l="l" t="t" r="r" b="b"/>
              <a:pathLst>
                <a:path w="2115" h="2069" extrusionOk="0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24"/>
          <p:cNvGrpSpPr/>
          <p:nvPr/>
        </p:nvGrpSpPr>
        <p:grpSpPr>
          <a:xfrm>
            <a:off x="8037838" y="3245225"/>
            <a:ext cx="636900" cy="1649850"/>
            <a:chOff x="3098800" y="5574875"/>
            <a:chExt cx="636900" cy="1649850"/>
          </a:xfrm>
        </p:grpSpPr>
        <p:sp>
          <p:nvSpPr>
            <p:cNvPr id="651" name="Google Shape;651;p24"/>
            <p:cNvSpPr/>
            <p:nvPr/>
          </p:nvSpPr>
          <p:spPr>
            <a:xfrm>
              <a:off x="3098800" y="6866075"/>
              <a:ext cx="635225" cy="142250"/>
            </a:xfrm>
            <a:custGeom>
              <a:avLst/>
              <a:gdLst/>
              <a:ahLst/>
              <a:cxnLst/>
              <a:rect l="l" t="t" r="r" b="b"/>
              <a:pathLst>
                <a:path w="25409" h="5690" extrusionOk="0">
                  <a:moveTo>
                    <a:pt x="21980" y="0"/>
                  </a:moveTo>
                  <a:lnTo>
                    <a:pt x="3351" y="158"/>
                  </a:lnTo>
                  <a:cubicBezTo>
                    <a:pt x="3025" y="158"/>
                    <a:pt x="2732" y="338"/>
                    <a:pt x="2575" y="630"/>
                  </a:cubicBezTo>
                  <a:lnTo>
                    <a:pt x="1" y="5689"/>
                  </a:lnTo>
                  <a:lnTo>
                    <a:pt x="25409" y="5475"/>
                  </a:lnTo>
                  <a:lnTo>
                    <a:pt x="22755" y="461"/>
                  </a:lnTo>
                  <a:cubicBezTo>
                    <a:pt x="22598" y="169"/>
                    <a:pt x="22306" y="0"/>
                    <a:pt x="21980" y="0"/>
                  </a:cubicBezTo>
                  <a:close/>
                </a:path>
              </a:pathLst>
            </a:custGeom>
            <a:solidFill>
              <a:srgbClr val="312650">
                <a:alpha val="61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3209825" y="6901175"/>
              <a:ext cx="407275" cy="85250"/>
            </a:xfrm>
            <a:custGeom>
              <a:avLst/>
              <a:gdLst/>
              <a:ahLst/>
              <a:cxnLst/>
              <a:rect l="l" t="t" r="r" b="b"/>
              <a:pathLst>
                <a:path w="16291" h="3410" extrusionOk="0">
                  <a:moveTo>
                    <a:pt x="8427" y="1"/>
                  </a:moveTo>
                  <a:cubicBezTo>
                    <a:pt x="8328" y="1"/>
                    <a:pt x="8229" y="1"/>
                    <a:pt x="8129" y="2"/>
                  </a:cubicBezTo>
                  <a:cubicBezTo>
                    <a:pt x="3632" y="35"/>
                    <a:pt x="0" y="834"/>
                    <a:pt x="0" y="1767"/>
                  </a:cubicBezTo>
                  <a:cubicBezTo>
                    <a:pt x="11" y="2690"/>
                    <a:pt x="3505" y="3409"/>
                    <a:pt x="7853" y="3409"/>
                  </a:cubicBezTo>
                  <a:cubicBezTo>
                    <a:pt x="7952" y="3409"/>
                    <a:pt x="8051" y="3409"/>
                    <a:pt x="8151" y="3408"/>
                  </a:cubicBezTo>
                  <a:cubicBezTo>
                    <a:pt x="12648" y="3363"/>
                    <a:pt x="16291" y="2576"/>
                    <a:pt x="16279" y="1632"/>
                  </a:cubicBezTo>
                  <a:cubicBezTo>
                    <a:pt x="16268" y="719"/>
                    <a:pt x="12786" y="1"/>
                    <a:pt x="8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3236250" y="6884350"/>
              <a:ext cx="362575" cy="87800"/>
            </a:xfrm>
            <a:custGeom>
              <a:avLst/>
              <a:gdLst/>
              <a:ahLst/>
              <a:cxnLst/>
              <a:rect l="l" t="t" r="r" b="b"/>
              <a:pathLst>
                <a:path w="14503" h="3512" extrusionOk="0">
                  <a:moveTo>
                    <a:pt x="13907" y="0"/>
                  </a:moveTo>
                  <a:lnTo>
                    <a:pt x="618" y="113"/>
                  </a:lnTo>
                  <a:lnTo>
                    <a:pt x="68" y="2069"/>
                  </a:lnTo>
                  <a:cubicBezTo>
                    <a:pt x="0" y="2327"/>
                    <a:pt x="135" y="2608"/>
                    <a:pt x="405" y="2698"/>
                  </a:cubicBezTo>
                  <a:cubicBezTo>
                    <a:pt x="1242" y="2980"/>
                    <a:pt x="3219" y="3512"/>
                    <a:pt x="6289" y="3512"/>
                  </a:cubicBezTo>
                  <a:cubicBezTo>
                    <a:pt x="8374" y="3512"/>
                    <a:pt x="10963" y="3266"/>
                    <a:pt x="14042" y="2530"/>
                  </a:cubicBezTo>
                  <a:cubicBezTo>
                    <a:pt x="14323" y="2451"/>
                    <a:pt x="14503" y="2159"/>
                    <a:pt x="14413" y="1878"/>
                  </a:cubicBezTo>
                  <a:lnTo>
                    <a:pt x="13907" y="0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3251700" y="6859000"/>
              <a:ext cx="332525" cy="53525"/>
            </a:xfrm>
            <a:custGeom>
              <a:avLst/>
              <a:gdLst/>
              <a:ahLst/>
              <a:cxnLst/>
              <a:rect l="l" t="t" r="r" b="b"/>
              <a:pathLst>
                <a:path w="13301" h="2141" extrusionOk="0">
                  <a:moveTo>
                    <a:pt x="7022" y="1"/>
                  </a:moveTo>
                  <a:cubicBezTo>
                    <a:pt x="6897" y="1"/>
                    <a:pt x="6771" y="1"/>
                    <a:pt x="6645" y="2"/>
                  </a:cubicBezTo>
                  <a:cubicBezTo>
                    <a:pt x="2968" y="36"/>
                    <a:pt x="0" y="542"/>
                    <a:pt x="0" y="1127"/>
                  </a:cubicBezTo>
                  <a:cubicBezTo>
                    <a:pt x="11" y="1691"/>
                    <a:pt x="2789" y="2140"/>
                    <a:pt x="6279" y="2140"/>
                  </a:cubicBezTo>
                  <a:cubicBezTo>
                    <a:pt x="6404" y="2140"/>
                    <a:pt x="6529" y="2140"/>
                    <a:pt x="6656" y="2138"/>
                  </a:cubicBezTo>
                  <a:cubicBezTo>
                    <a:pt x="10332" y="2105"/>
                    <a:pt x="13300" y="1599"/>
                    <a:pt x="13300" y="1014"/>
                  </a:cubicBezTo>
                  <a:cubicBezTo>
                    <a:pt x="13289" y="450"/>
                    <a:pt x="10512" y="1"/>
                    <a:pt x="7022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3098800" y="7002675"/>
              <a:ext cx="636900" cy="222050"/>
            </a:xfrm>
            <a:custGeom>
              <a:avLst/>
              <a:gdLst/>
              <a:ahLst/>
              <a:cxnLst/>
              <a:rect l="l" t="t" r="r" b="b"/>
              <a:pathLst>
                <a:path w="25476" h="8882" extrusionOk="0">
                  <a:moveTo>
                    <a:pt x="25420" y="0"/>
                  </a:moveTo>
                  <a:lnTo>
                    <a:pt x="1" y="225"/>
                  </a:lnTo>
                  <a:lnTo>
                    <a:pt x="57" y="7499"/>
                  </a:lnTo>
                  <a:cubicBezTo>
                    <a:pt x="57" y="8275"/>
                    <a:pt x="686" y="8882"/>
                    <a:pt x="1462" y="8882"/>
                  </a:cubicBezTo>
                  <a:lnTo>
                    <a:pt x="24104" y="8691"/>
                  </a:lnTo>
                  <a:cubicBezTo>
                    <a:pt x="24880" y="8691"/>
                    <a:pt x="25476" y="8050"/>
                    <a:pt x="25476" y="7274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3284575" y="6831500"/>
              <a:ext cx="265075" cy="64250"/>
            </a:xfrm>
            <a:custGeom>
              <a:avLst/>
              <a:gdLst/>
              <a:ahLst/>
              <a:cxnLst/>
              <a:rect l="l" t="t" r="r" b="b"/>
              <a:pathLst>
                <a:path w="10603" h="2570" extrusionOk="0">
                  <a:moveTo>
                    <a:pt x="10175" y="1"/>
                  </a:moveTo>
                  <a:lnTo>
                    <a:pt x="450" y="79"/>
                  </a:lnTo>
                  <a:lnTo>
                    <a:pt x="57" y="1507"/>
                  </a:lnTo>
                  <a:cubicBezTo>
                    <a:pt x="1" y="1709"/>
                    <a:pt x="113" y="1901"/>
                    <a:pt x="304" y="1968"/>
                  </a:cubicBezTo>
                  <a:cubicBezTo>
                    <a:pt x="912" y="2182"/>
                    <a:pt x="2351" y="2570"/>
                    <a:pt x="4583" y="2570"/>
                  </a:cubicBezTo>
                  <a:cubicBezTo>
                    <a:pt x="6110" y="2570"/>
                    <a:pt x="8009" y="2388"/>
                    <a:pt x="10265" y="1844"/>
                  </a:cubicBezTo>
                  <a:cubicBezTo>
                    <a:pt x="10479" y="1788"/>
                    <a:pt x="10602" y="1575"/>
                    <a:pt x="10546" y="1383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3295825" y="6812675"/>
              <a:ext cx="242850" cy="39100"/>
            </a:xfrm>
            <a:custGeom>
              <a:avLst/>
              <a:gdLst/>
              <a:ahLst/>
              <a:cxnLst/>
              <a:rect l="l" t="t" r="r" b="b"/>
              <a:pathLst>
                <a:path w="9714" h="1564" extrusionOk="0">
                  <a:moveTo>
                    <a:pt x="4987" y="0"/>
                  </a:moveTo>
                  <a:cubicBezTo>
                    <a:pt x="4944" y="0"/>
                    <a:pt x="4901" y="0"/>
                    <a:pt x="4857" y="0"/>
                  </a:cubicBezTo>
                  <a:cubicBezTo>
                    <a:pt x="2170" y="12"/>
                    <a:pt x="0" y="383"/>
                    <a:pt x="0" y="810"/>
                  </a:cubicBezTo>
                  <a:cubicBezTo>
                    <a:pt x="0" y="1241"/>
                    <a:pt x="2109" y="1563"/>
                    <a:pt x="4734" y="1563"/>
                  </a:cubicBezTo>
                  <a:cubicBezTo>
                    <a:pt x="4779" y="1563"/>
                    <a:pt x="4823" y="1563"/>
                    <a:pt x="4868" y="1563"/>
                  </a:cubicBezTo>
                  <a:cubicBezTo>
                    <a:pt x="7555" y="1541"/>
                    <a:pt x="9714" y="1181"/>
                    <a:pt x="9714" y="742"/>
                  </a:cubicBezTo>
                  <a:cubicBezTo>
                    <a:pt x="9714" y="333"/>
                    <a:pt x="7603" y="0"/>
                    <a:pt x="4987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3197175" y="5574875"/>
              <a:ext cx="419650" cy="1263725"/>
            </a:xfrm>
            <a:custGeom>
              <a:avLst/>
              <a:gdLst/>
              <a:ahLst/>
              <a:cxnLst/>
              <a:rect l="l" t="t" r="r" b="b"/>
              <a:pathLst>
                <a:path w="16786" h="50549" extrusionOk="0">
                  <a:moveTo>
                    <a:pt x="8328" y="1"/>
                  </a:moveTo>
                  <a:cubicBezTo>
                    <a:pt x="8310" y="1"/>
                    <a:pt x="8293" y="1"/>
                    <a:pt x="8275" y="1"/>
                  </a:cubicBezTo>
                  <a:cubicBezTo>
                    <a:pt x="2789" y="46"/>
                    <a:pt x="3857" y="7016"/>
                    <a:pt x="6723" y="8196"/>
                  </a:cubicBezTo>
                  <a:lnTo>
                    <a:pt x="6544" y="8927"/>
                  </a:lnTo>
                  <a:lnTo>
                    <a:pt x="2249" y="10501"/>
                  </a:lnTo>
                  <a:cubicBezTo>
                    <a:pt x="810" y="11063"/>
                    <a:pt x="0" y="12536"/>
                    <a:pt x="304" y="14009"/>
                  </a:cubicBezTo>
                  <a:lnTo>
                    <a:pt x="2845" y="25611"/>
                  </a:lnTo>
                  <a:cubicBezTo>
                    <a:pt x="2912" y="25948"/>
                    <a:pt x="3182" y="26229"/>
                    <a:pt x="3531" y="26319"/>
                  </a:cubicBezTo>
                  <a:cubicBezTo>
                    <a:pt x="3935" y="26432"/>
                    <a:pt x="4216" y="26803"/>
                    <a:pt x="4228" y="27207"/>
                  </a:cubicBezTo>
                  <a:lnTo>
                    <a:pt x="4925" y="50153"/>
                  </a:lnTo>
                  <a:cubicBezTo>
                    <a:pt x="4925" y="50153"/>
                    <a:pt x="5497" y="50549"/>
                    <a:pt x="8423" y="50549"/>
                  </a:cubicBezTo>
                  <a:cubicBezTo>
                    <a:pt x="8539" y="50549"/>
                    <a:pt x="8658" y="50548"/>
                    <a:pt x="8781" y="50547"/>
                  </a:cubicBezTo>
                  <a:cubicBezTo>
                    <a:pt x="12030" y="50524"/>
                    <a:pt x="12491" y="50097"/>
                    <a:pt x="12491" y="50097"/>
                  </a:cubicBezTo>
                  <a:lnTo>
                    <a:pt x="12806" y="27140"/>
                  </a:lnTo>
                  <a:cubicBezTo>
                    <a:pt x="12806" y="26735"/>
                    <a:pt x="13087" y="26364"/>
                    <a:pt x="13491" y="26241"/>
                  </a:cubicBezTo>
                  <a:cubicBezTo>
                    <a:pt x="13840" y="26128"/>
                    <a:pt x="14098" y="25847"/>
                    <a:pt x="14166" y="25510"/>
                  </a:cubicBezTo>
                  <a:lnTo>
                    <a:pt x="16482" y="13874"/>
                  </a:lnTo>
                  <a:cubicBezTo>
                    <a:pt x="16785" y="12401"/>
                    <a:pt x="15942" y="10940"/>
                    <a:pt x="14492" y="10400"/>
                  </a:cubicBezTo>
                  <a:lnTo>
                    <a:pt x="10164" y="8894"/>
                  </a:lnTo>
                  <a:lnTo>
                    <a:pt x="9984" y="8163"/>
                  </a:lnTo>
                  <a:cubicBezTo>
                    <a:pt x="12819" y="6930"/>
                    <a:pt x="13777" y="1"/>
                    <a:pt x="8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361300" y="5778925"/>
              <a:ext cx="85475" cy="19650"/>
            </a:xfrm>
            <a:custGeom>
              <a:avLst/>
              <a:gdLst/>
              <a:ahLst/>
              <a:cxnLst/>
              <a:rect l="l" t="t" r="r" b="b"/>
              <a:pathLst>
                <a:path w="3419" h="786" extrusionOk="0">
                  <a:moveTo>
                    <a:pt x="3419" y="1"/>
                  </a:moveTo>
                  <a:cubicBezTo>
                    <a:pt x="3419" y="1"/>
                    <a:pt x="2694" y="301"/>
                    <a:pt x="1706" y="301"/>
                  </a:cubicBezTo>
                  <a:cubicBezTo>
                    <a:pt x="1237" y="301"/>
                    <a:pt x="708" y="233"/>
                    <a:pt x="170" y="34"/>
                  </a:cubicBezTo>
                  <a:lnTo>
                    <a:pt x="1" y="765"/>
                  </a:lnTo>
                  <a:cubicBezTo>
                    <a:pt x="267" y="779"/>
                    <a:pt x="512" y="786"/>
                    <a:pt x="738" y="786"/>
                  </a:cubicBezTo>
                  <a:cubicBezTo>
                    <a:pt x="3239" y="786"/>
                    <a:pt x="3419" y="1"/>
                    <a:pt x="3419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278950" y="5926200"/>
              <a:ext cx="203250" cy="131000"/>
            </a:xfrm>
            <a:custGeom>
              <a:avLst/>
              <a:gdLst/>
              <a:ahLst/>
              <a:cxnLst/>
              <a:rect l="l" t="t" r="r" b="b"/>
              <a:pathLst>
                <a:path w="8130" h="5240" extrusionOk="0">
                  <a:moveTo>
                    <a:pt x="1" y="1"/>
                  </a:moveTo>
                  <a:lnTo>
                    <a:pt x="642" y="5240"/>
                  </a:lnTo>
                  <a:lnTo>
                    <a:pt x="8129" y="4869"/>
                  </a:lnTo>
                  <a:lnTo>
                    <a:pt x="1170" y="4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340525" y="5923675"/>
              <a:ext cx="200700" cy="131575"/>
            </a:xfrm>
            <a:custGeom>
              <a:avLst/>
              <a:gdLst/>
              <a:ahLst/>
              <a:cxnLst/>
              <a:rect l="l" t="t" r="r" b="b"/>
              <a:pathLst>
                <a:path w="8028" h="5263" extrusionOk="0">
                  <a:moveTo>
                    <a:pt x="8027" y="1"/>
                  </a:moveTo>
                  <a:lnTo>
                    <a:pt x="6948" y="4812"/>
                  </a:lnTo>
                  <a:lnTo>
                    <a:pt x="0" y="5003"/>
                  </a:lnTo>
                  <a:lnTo>
                    <a:pt x="7476" y="5262"/>
                  </a:lnTo>
                  <a:lnTo>
                    <a:pt x="8027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255925" y="6112000"/>
              <a:ext cx="306100" cy="17450"/>
            </a:xfrm>
            <a:custGeom>
              <a:avLst/>
              <a:gdLst/>
              <a:ahLst/>
              <a:cxnLst/>
              <a:rect l="l" t="t" r="r" b="b"/>
              <a:pathLst>
                <a:path w="12244" h="698" extrusionOk="0">
                  <a:moveTo>
                    <a:pt x="6363" y="0"/>
                  </a:moveTo>
                  <a:lnTo>
                    <a:pt x="0" y="697"/>
                  </a:lnTo>
                  <a:lnTo>
                    <a:pt x="12243" y="59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393925" y="6354825"/>
              <a:ext cx="41900" cy="484000"/>
            </a:xfrm>
            <a:custGeom>
              <a:avLst/>
              <a:gdLst/>
              <a:ahLst/>
              <a:cxnLst/>
              <a:rect l="l" t="t" r="r" b="b"/>
              <a:pathLst>
                <a:path w="1676" h="19360" extrusionOk="0">
                  <a:moveTo>
                    <a:pt x="675" y="0"/>
                  </a:moveTo>
                  <a:lnTo>
                    <a:pt x="0" y="19360"/>
                  </a:lnTo>
                  <a:lnTo>
                    <a:pt x="1675" y="1934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3247475" y="7033575"/>
              <a:ext cx="344900" cy="161075"/>
            </a:xfrm>
            <a:custGeom>
              <a:avLst/>
              <a:gdLst/>
              <a:ahLst/>
              <a:cxnLst/>
              <a:rect l="l" t="t" r="r" b="b"/>
              <a:pathLst>
                <a:path w="13796" h="6443" extrusionOk="0">
                  <a:moveTo>
                    <a:pt x="12694" y="1"/>
                  </a:moveTo>
                  <a:lnTo>
                    <a:pt x="1058" y="102"/>
                  </a:lnTo>
                  <a:cubicBezTo>
                    <a:pt x="1058" y="552"/>
                    <a:pt x="687" y="912"/>
                    <a:pt x="237" y="934"/>
                  </a:cubicBezTo>
                  <a:lnTo>
                    <a:pt x="1" y="934"/>
                  </a:lnTo>
                  <a:lnTo>
                    <a:pt x="46" y="5622"/>
                  </a:lnTo>
                  <a:lnTo>
                    <a:pt x="282" y="5622"/>
                  </a:lnTo>
                  <a:cubicBezTo>
                    <a:pt x="732" y="5622"/>
                    <a:pt x="1091" y="5993"/>
                    <a:pt x="1114" y="6443"/>
                  </a:cubicBezTo>
                  <a:lnTo>
                    <a:pt x="12750" y="6342"/>
                  </a:lnTo>
                  <a:cubicBezTo>
                    <a:pt x="12750" y="5892"/>
                    <a:pt x="13110" y="5521"/>
                    <a:pt x="13559" y="5510"/>
                  </a:cubicBezTo>
                  <a:lnTo>
                    <a:pt x="13795" y="5510"/>
                  </a:lnTo>
                  <a:lnTo>
                    <a:pt x="13762" y="822"/>
                  </a:lnTo>
                  <a:lnTo>
                    <a:pt x="13514" y="822"/>
                  </a:lnTo>
                  <a:cubicBezTo>
                    <a:pt x="13065" y="822"/>
                    <a:pt x="12705" y="451"/>
                    <a:pt x="1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3280375" y="7090075"/>
              <a:ext cx="273200" cy="11275"/>
            </a:xfrm>
            <a:custGeom>
              <a:avLst/>
              <a:gdLst/>
              <a:ahLst/>
              <a:cxnLst/>
              <a:rect l="l" t="t" r="r" b="b"/>
              <a:pathLst>
                <a:path w="10928" h="451" extrusionOk="0">
                  <a:moveTo>
                    <a:pt x="10737" y="1"/>
                  </a:moveTo>
                  <a:lnTo>
                    <a:pt x="191" y="91"/>
                  </a:lnTo>
                  <a:cubicBezTo>
                    <a:pt x="90" y="91"/>
                    <a:pt x="0" y="169"/>
                    <a:pt x="0" y="270"/>
                  </a:cubicBezTo>
                  <a:cubicBezTo>
                    <a:pt x="0" y="372"/>
                    <a:pt x="90" y="450"/>
                    <a:pt x="191" y="450"/>
                  </a:cubicBezTo>
                  <a:lnTo>
                    <a:pt x="10737" y="372"/>
                  </a:lnTo>
                  <a:cubicBezTo>
                    <a:pt x="10838" y="372"/>
                    <a:pt x="10928" y="282"/>
                    <a:pt x="10928" y="180"/>
                  </a:cubicBezTo>
                  <a:cubicBezTo>
                    <a:pt x="10928" y="68"/>
                    <a:pt x="10838" y="1"/>
                    <a:pt x="10737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3351750" y="7129150"/>
              <a:ext cx="131575" cy="10150"/>
            </a:xfrm>
            <a:custGeom>
              <a:avLst/>
              <a:gdLst/>
              <a:ahLst/>
              <a:cxnLst/>
              <a:rect l="l" t="t" r="r" b="b"/>
              <a:pathLst>
                <a:path w="5263" h="406" extrusionOk="0">
                  <a:moveTo>
                    <a:pt x="5172" y="0"/>
                  </a:moveTo>
                  <a:lnTo>
                    <a:pt x="91" y="45"/>
                  </a:lnTo>
                  <a:cubicBezTo>
                    <a:pt x="46" y="45"/>
                    <a:pt x="1" y="124"/>
                    <a:pt x="1" y="225"/>
                  </a:cubicBezTo>
                  <a:cubicBezTo>
                    <a:pt x="1" y="326"/>
                    <a:pt x="46" y="405"/>
                    <a:pt x="91" y="405"/>
                  </a:cubicBezTo>
                  <a:lnTo>
                    <a:pt x="5172" y="360"/>
                  </a:lnTo>
                  <a:cubicBezTo>
                    <a:pt x="5217" y="360"/>
                    <a:pt x="5262" y="281"/>
                    <a:pt x="5262" y="180"/>
                  </a:cubicBezTo>
                  <a:cubicBezTo>
                    <a:pt x="5262" y="90"/>
                    <a:pt x="5217" y="0"/>
                    <a:pt x="517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3306775" y="6236500"/>
              <a:ext cx="201850" cy="16075"/>
            </a:xfrm>
            <a:custGeom>
              <a:avLst/>
              <a:gdLst/>
              <a:ahLst/>
              <a:cxnLst/>
              <a:rect l="l" t="t" r="r" b="b"/>
              <a:pathLst>
                <a:path w="8074" h="643" extrusionOk="0">
                  <a:moveTo>
                    <a:pt x="8073" y="0"/>
                  </a:moveTo>
                  <a:lnTo>
                    <a:pt x="1" y="68"/>
                  </a:lnTo>
                  <a:cubicBezTo>
                    <a:pt x="1" y="68"/>
                    <a:pt x="1800" y="643"/>
                    <a:pt x="4040" y="643"/>
                  </a:cubicBezTo>
                  <a:cubicBezTo>
                    <a:pt x="4103" y="643"/>
                    <a:pt x="4165" y="642"/>
                    <a:pt x="4228" y="641"/>
                  </a:cubicBezTo>
                  <a:cubicBezTo>
                    <a:pt x="6567" y="619"/>
                    <a:pt x="8073" y="0"/>
                    <a:pt x="8073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3432150" y="5594650"/>
              <a:ext cx="58475" cy="66000"/>
            </a:xfrm>
            <a:custGeom>
              <a:avLst/>
              <a:gdLst/>
              <a:ahLst/>
              <a:cxnLst/>
              <a:rect l="l" t="t" r="r" b="b"/>
              <a:pathLst>
                <a:path w="2339" h="2640" extrusionOk="0">
                  <a:moveTo>
                    <a:pt x="393" y="1"/>
                  </a:moveTo>
                  <a:cubicBezTo>
                    <a:pt x="313" y="1"/>
                    <a:pt x="234" y="18"/>
                    <a:pt x="146" y="53"/>
                  </a:cubicBezTo>
                  <a:cubicBezTo>
                    <a:pt x="23" y="109"/>
                    <a:pt x="0" y="278"/>
                    <a:pt x="56" y="390"/>
                  </a:cubicBezTo>
                  <a:cubicBezTo>
                    <a:pt x="169" y="604"/>
                    <a:pt x="427" y="705"/>
                    <a:pt x="618" y="829"/>
                  </a:cubicBezTo>
                  <a:cubicBezTo>
                    <a:pt x="641" y="840"/>
                    <a:pt x="652" y="851"/>
                    <a:pt x="675" y="874"/>
                  </a:cubicBezTo>
                  <a:lnTo>
                    <a:pt x="697" y="874"/>
                  </a:lnTo>
                  <a:lnTo>
                    <a:pt x="708" y="885"/>
                  </a:lnTo>
                  <a:cubicBezTo>
                    <a:pt x="753" y="907"/>
                    <a:pt x="787" y="952"/>
                    <a:pt x="821" y="986"/>
                  </a:cubicBezTo>
                  <a:cubicBezTo>
                    <a:pt x="899" y="1054"/>
                    <a:pt x="978" y="1132"/>
                    <a:pt x="1046" y="1222"/>
                  </a:cubicBezTo>
                  <a:lnTo>
                    <a:pt x="1068" y="1245"/>
                  </a:lnTo>
                  <a:cubicBezTo>
                    <a:pt x="1091" y="1256"/>
                    <a:pt x="1091" y="1278"/>
                    <a:pt x="1102" y="1278"/>
                  </a:cubicBezTo>
                  <a:lnTo>
                    <a:pt x="1181" y="1402"/>
                  </a:lnTo>
                  <a:cubicBezTo>
                    <a:pt x="1237" y="1481"/>
                    <a:pt x="1293" y="1582"/>
                    <a:pt x="1338" y="1683"/>
                  </a:cubicBezTo>
                  <a:cubicBezTo>
                    <a:pt x="1349" y="1706"/>
                    <a:pt x="1349" y="1728"/>
                    <a:pt x="1372" y="1751"/>
                  </a:cubicBezTo>
                  <a:cubicBezTo>
                    <a:pt x="1383" y="1796"/>
                    <a:pt x="1394" y="1852"/>
                    <a:pt x="1428" y="1897"/>
                  </a:cubicBezTo>
                  <a:cubicBezTo>
                    <a:pt x="1439" y="1953"/>
                    <a:pt x="1462" y="2020"/>
                    <a:pt x="1484" y="2077"/>
                  </a:cubicBezTo>
                  <a:lnTo>
                    <a:pt x="1484" y="2099"/>
                  </a:lnTo>
                  <a:lnTo>
                    <a:pt x="1484" y="2212"/>
                  </a:lnTo>
                  <a:cubicBezTo>
                    <a:pt x="1484" y="2431"/>
                    <a:pt x="1666" y="2639"/>
                    <a:pt x="1893" y="2639"/>
                  </a:cubicBezTo>
                  <a:cubicBezTo>
                    <a:pt x="1899" y="2639"/>
                    <a:pt x="1905" y="2639"/>
                    <a:pt x="1911" y="2639"/>
                  </a:cubicBezTo>
                  <a:cubicBezTo>
                    <a:pt x="2170" y="2627"/>
                    <a:pt x="2327" y="2436"/>
                    <a:pt x="2339" y="2200"/>
                  </a:cubicBezTo>
                  <a:cubicBezTo>
                    <a:pt x="2339" y="1919"/>
                    <a:pt x="2215" y="1604"/>
                    <a:pt x="2069" y="1335"/>
                  </a:cubicBezTo>
                  <a:cubicBezTo>
                    <a:pt x="1945" y="1099"/>
                    <a:pt x="1788" y="885"/>
                    <a:pt x="1608" y="683"/>
                  </a:cubicBezTo>
                  <a:cubicBezTo>
                    <a:pt x="1428" y="503"/>
                    <a:pt x="1226" y="334"/>
                    <a:pt x="1001" y="210"/>
                  </a:cubicBezTo>
                  <a:cubicBezTo>
                    <a:pt x="888" y="143"/>
                    <a:pt x="765" y="87"/>
                    <a:pt x="618" y="42"/>
                  </a:cubicBezTo>
                  <a:cubicBezTo>
                    <a:pt x="538" y="15"/>
                    <a:pt x="465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3472050" y="5673950"/>
              <a:ext cx="18300" cy="31625"/>
            </a:xfrm>
            <a:custGeom>
              <a:avLst/>
              <a:gdLst/>
              <a:ahLst/>
              <a:cxnLst/>
              <a:rect l="l" t="t" r="r" b="b"/>
              <a:pathLst>
                <a:path w="732" h="1265" extrusionOk="0">
                  <a:moveTo>
                    <a:pt x="439" y="0"/>
                  </a:moveTo>
                  <a:cubicBezTo>
                    <a:pt x="381" y="0"/>
                    <a:pt x="317" y="30"/>
                    <a:pt x="259" y="74"/>
                  </a:cubicBezTo>
                  <a:cubicBezTo>
                    <a:pt x="192" y="130"/>
                    <a:pt x="147" y="254"/>
                    <a:pt x="147" y="344"/>
                  </a:cubicBezTo>
                  <a:cubicBezTo>
                    <a:pt x="147" y="377"/>
                    <a:pt x="147" y="411"/>
                    <a:pt x="135" y="456"/>
                  </a:cubicBezTo>
                  <a:cubicBezTo>
                    <a:pt x="124" y="602"/>
                    <a:pt x="79" y="748"/>
                    <a:pt x="34" y="883"/>
                  </a:cubicBezTo>
                  <a:cubicBezTo>
                    <a:pt x="1" y="1041"/>
                    <a:pt x="90" y="1221"/>
                    <a:pt x="248" y="1254"/>
                  </a:cubicBezTo>
                  <a:cubicBezTo>
                    <a:pt x="275" y="1262"/>
                    <a:pt x="302" y="1265"/>
                    <a:pt x="328" y="1265"/>
                  </a:cubicBezTo>
                  <a:cubicBezTo>
                    <a:pt x="465" y="1265"/>
                    <a:pt x="581" y="1173"/>
                    <a:pt x="619" y="1041"/>
                  </a:cubicBezTo>
                  <a:cubicBezTo>
                    <a:pt x="653" y="883"/>
                    <a:pt x="686" y="737"/>
                    <a:pt x="686" y="580"/>
                  </a:cubicBezTo>
                  <a:cubicBezTo>
                    <a:pt x="731" y="490"/>
                    <a:pt x="731" y="422"/>
                    <a:pt x="709" y="355"/>
                  </a:cubicBezTo>
                  <a:cubicBezTo>
                    <a:pt x="709" y="287"/>
                    <a:pt x="698" y="209"/>
                    <a:pt x="653" y="153"/>
                  </a:cubicBezTo>
                  <a:cubicBezTo>
                    <a:pt x="630" y="96"/>
                    <a:pt x="585" y="63"/>
                    <a:pt x="529" y="29"/>
                  </a:cubicBezTo>
                  <a:cubicBezTo>
                    <a:pt x="501" y="9"/>
                    <a:pt x="471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3562925" y="5860375"/>
              <a:ext cx="33650" cy="88275"/>
            </a:xfrm>
            <a:custGeom>
              <a:avLst/>
              <a:gdLst/>
              <a:ahLst/>
              <a:cxnLst/>
              <a:rect l="l" t="t" r="r" b="b"/>
              <a:pathLst>
                <a:path w="1346" h="3531" extrusionOk="0">
                  <a:moveTo>
                    <a:pt x="272" y="0"/>
                  </a:moveTo>
                  <a:cubicBezTo>
                    <a:pt x="121" y="0"/>
                    <a:pt x="0" y="118"/>
                    <a:pt x="42" y="284"/>
                  </a:cubicBezTo>
                  <a:cubicBezTo>
                    <a:pt x="76" y="408"/>
                    <a:pt x="165" y="498"/>
                    <a:pt x="244" y="599"/>
                  </a:cubicBezTo>
                  <a:cubicBezTo>
                    <a:pt x="312" y="689"/>
                    <a:pt x="379" y="790"/>
                    <a:pt x="435" y="902"/>
                  </a:cubicBezTo>
                  <a:cubicBezTo>
                    <a:pt x="536" y="1082"/>
                    <a:pt x="593" y="1296"/>
                    <a:pt x="615" y="1510"/>
                  </a:cubicBezTo>
                  <a:cubicBezTo>
                    <a:pt x="660" y="1779"/>
                    <a:pt x="649" y="2060"/>
                    <a:pt x="604" y="2308"/>
                  </a:cubicBezTo>
                  <a:cubicBezTo>
                    <a:pt x="593" y="2431"/>
                    <a:pt x="559" y="2544"/>
                    <a:pt x="548" y="2679"/>
                  </a:cubicBezTo>
                  <a:cubicBezTo>
                    <a:pt x="525" y="2825"/>
                    <a:pt x="447" y="3016"/>
                    <a:pt x="469" y="3185"/>
                  </a:cubicBezTo>
                  <a:cubicBezTo>
                    <a:pt x="480" y="3342"/>
                    <a:pt x="559" y="3477"/>
                    <a:pt x="728" y="3522"/>
                  </a:cubicBezTo>
                  <a:cubicBezTo>
                    <a:pt x="755" y="3528"/>
                    <a:pt x="782" y="3531"/>
                    <a:pt x="809" y="3531"/>
                  </a:cubicBezTo>
                  <a:cubicBezTo>
                    <a:pt x="940" y="3531"/>
                    <a:pt x="1065" y="3465"/>
                    <a:pt x="1121" y="3353"/>
                  </a:cubicBezTo>
                  <a:cubicBezTo>
                    <a:pt x="1211" y="3207"/>
                    <a:pt x="1222" y="3027"/>
                    <a:pt x="1245" y="2870"/>
                  </a:cubicBezTo>
                  <a:cubicBezTo>
                    <a:pt x="1278" y="2690"/>
                    <a:pt x="1301" y="2521"/>
                    <a:pt x="1323" y="2341"/>
                  </a:cubicBezTo>
                  <a:cubicBezTo>
                    <a:pt x="1346" y="2004"/>
                    <a:pt x="1335" y="1667"/>
                    <a:pt x="1256" y="1352"/>
                  </a:cubicBezTo>
                  <a:cubicBezTo>
                    <a:pt x="1177" y="1094"/>
                    <a:pt x="1065" y="835"/>
                    <a:pt x="930" y="610"/>
                  </a:cubicBezTo>
                  <a:cubicBezTo>
                    <a:pt x="840" y="486"/>
                    <a:pt x="761" y="374"/>
                    <a:pt x="660" y="262"/>
                  </a:cubicBezTo>
                  <a:cubicBezTo>
                    <a:pt x="559" y="160"/>
                    <a:pt x="469" y="14"/>
                    <a:pt x="312" y="3"/>
                  </a:cubicBezTo>
                  <a:cubicBezTo>
                    <a:pt x="298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3474025" y="6273175"/>
              <a:ext cx="27850" cy="129700"/>
            </a:xfrm>
            <a:custGeom>
              <a:avLst/>
              <a:gdLst/>
              <a:ahLst/>
              <a:cxnLst/>
              <a:rect l="l" t="t" r="r" b="b"/>
              <a:pathLst>
                <a:path w="1114" h="5188" extrusionOk="0">
                  <a:moveTo>
                    <a:pt x="532" y="1"/>
                  </a:moveTo>
                  <a:cubicBezTo>
                    <a:pt x="479" y="1"/>
                    <a:pt x="425" y="13"/>
                    <a:pt x="371" y="40"/>
                  </a:cubicBezTo>
                  <a:cubicBezTo>
                    <a:pt x="0" y="231"/>
                    <a:pt x="90" y="827"/>
                    <a:pt x="68" y="1175"/>
                  </a:cubicBezTo>
                  <a:cubicBezTo>
                    <a:pt x="56" y="1569"/>
                    <a:pt x="56" y="1951"/>
                    <a:pt x="68" y="2345"/>
                  </a:cubicBezTo>
                  <a:cubicBezTo>
                    <a:pt x="90" y="3132"/>
                    <a:pt x="113" y="3930"/>
                    <a:pt x="113" y="4717"/>
                  </a:cubicBezTo>
                  <a:cubicBezTo>
                    <a:pt x="113" y="5030"/>
                    <a:pt x="363" y="5188"/>
                    <a:pt x="612" y="5188"/>
                  </a:cubicBezTo>
                  <a:cubicBezTo>
                    <a:pt x="864" y="5188"/>
                    <a:pt x="1113" y="5027"/>
                    <a:pt x="1102" y="4705"/>
                  </a:cubicBezTo>
                  <a:cubicBezTo>
                    <a:pt x="1068" y="3862"/>
                    <a:pt x="1068" y="3019"/>
                    <a:pt x="1057" y="2153"/>
                  </a:cubicBezTo>
                  <a:cubicBezTo>
                    <a:pt x="1046" y="1737"/>
                    <a:pt x="1023" y="1333"/>
                    <a:pt x="1001" y="906"/>
                  </a:cubicBezTo>
                  <a:cubicBezTo>
                    <a:pt x="990" y="714"/>
                    <a:pt x="990" y="467"/>
                    <a:pt x="911" y="287"/>
                  </a:cubicBezTo>
                  <a:cubicBezTo>
                    <a:pt x="851" y="125"/>
                    <a:pt x="70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 rot="1559155">
            <a:off x="108691" y="4075383"/>
            <a:ext cx="1012031" cy="1057230"/>
            <a:chOff x="5145200" y="5500050"/>
            <a:chExt cx="929800" cy="952425"/>
          </a:xfrm>
        </p:grpSpPr>
        <p:sp>
          <p:nvSpPr>
            <p:cNvPr id="673" name="Google Shape;673;p24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24"/>
          <p:cNvSpPr/>
          <p:nvPr/>
        </p:nvSpPr>
        <p:spPr>
          <a:xfrm rot="-10564376">
            <a:off x="-1444612" y="173186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98300" y="3069075"/>
            <a:ext cx="36822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098000" y="1890725"/>
            <a:ext cx="1347000" cy="10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8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 rot="-6167820">
            <a:off x="4618" y="3221912"/>
            <a:ext cx="2604292" cy="3143454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319960">
            <a:off x="8102575" y="1307104"/>
            <a:ext cx="2330034" cy="2812417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2454436">
            <a:off x="6922386" y="3608605"/>
            <a:ext cx="2330016" cy="2812395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5110727">
            <a:off x="6921278" y="-881789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941526"/>
            <a:ext cx="7704000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51150" y="287843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30" name="Google Shape;30;p4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39" name="Google Shape;39;p4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/>
          <p:nvPr/>
        </p:nvSpPr>
        <p:spPr>
          <a:xfrm>
            <a:off x="8684725" y="19298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218838" y="1398125"/>
            <a:ext cx="285575" cy="285575"/>
            <a:chOff x="5719425" y="7613975"/>
            <a:chExt cx="285575" cy="285575"/>
          </a:xfrm>
        </p:grpSpPr>
        <p:sp>
          <p:nvSpPr>
            <p:cNvPr id="49" name="Google Shape;49;p4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430675" y="31554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205" name="Google Shape;205;p9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9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9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216" name="Google Shape;216;p9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9"/>
          <p:cNvSpPr/>
          <p:nvPr/>
        </p:nvSpPr>
        <p:spPr>
          <a:xfrm rot="-10564376">
            <a:off x="-948862" y="-94843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1399325" y="621450"/>
            <a:ext cx="3000300" cy="111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9"/>
          <p:cNvSpPr txBox="1">
            <a:spLocks noGrp="1"/>
          </p:cNvSpPr>
          <p:nvPr>
            <p:ph type="subTitle" idx="1"/>
          </p:nvPr>
        </p:nvSpPr>
        <p:spPr>
          <a:xfrm>
            <a:off x="1399325" y="1781900"/>
            <a:ext cx="34944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9"/>
          <p:cNvSpPr>
            <a:spLocks noGrp="1"/>
          </p:cNvSpPr>
          <p:nvPr>
            <p:ph type="pic" idx="2"/>
          </p:nvPr>
        </p:nvSpPr>
        <p:spPr>
          <a:xfrm>
            <a:off x="5188650" y="742825"/>
            <a:ext cx="2593800" cy="3521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4" name="Google Shape;274;p16"/>
          <p:cNvSpPr txBox="1">
            <a:spLocks noGrp="1"/>
          </p:cNvSpPr>
          <p:nvPr>
            <p:ph type="title" idx="2" hasCustomPrompt="1"/>
          </p:nvPr>
        </p:nvSpPr>
        <p:spPr>
          <a:xfrm>
            <a:off x="1222658" y="1480875"/>
            <a:ext cx="2194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5" name="Google Shape;275;p16"/>
          <p:cNvSpPr txBox="1">
            <a:spLocks noGrp="1"/>
          </p:cNvSpPr>
          <p:nvPr>
            <p:ph type="title" idx="3" hasCustomPrompt="1"/>
          </p:nvPr>
        </p:nvSpPr>
        <p:spPr>
          <a:xfrm>
            <a:off x="1222650" y="2914300"/>
            <a:ext cx="192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16"/>
          <p:cNvSpPr txBox="1">
            <a:spLocks noGrp="1"/>
          </p:cNvSpPr>
          <p:nvPr>
            <p:ph type="title" idx="4" hasCustomPrompt="1"/>
          </p:nvPr>
        </p:nvSpPr>
        <p:spPr>
          <a:xfrm>
            <a:off x="3673865" y="1480875"/>
            <a:ext cx="192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" name="Google Shape;277;p16"/>
          <p:cNvSpPr txBox="1">
            <a:spLocks noGrp="1"/>
          </p:cNvSpPr>
          <p:nvPr>
            <p:ph type="title" idx="5" hasCustomPrompt="1"/>
          </p:nvPr>
        </p:nvSpPr>
        <p:spPr>
          <a:xfrm>
            <a:off x="3673865" y="2914296"/>
            <a:ext cx="192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8" name="Google Shape;278;p16"/>
          <p:cNvSpPr txBox="1">
            <a:spLocks noGrp="1"/>
          </p:cNvSpPr>
          <p:nvPr>
            <p:ph type="title" idx="6" hasCustomPrompt="1"/>
          </p:nvPr>
        </p:nvSpPr>
        <p:spPr>
          <a:xfrm>
            <a:off x="5850750" y="1480875"/>
            <a:ext cx="207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 idx="7" hasCustomPrompt="1"/>
          </p:nvPr>
        </p:nvSpPr>
        <p:spPr>
          <a:xfrm>
            <a:off x="5850750" y="2914296"/>
            <a:ext cx="207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0" name="Google Shape;280;p16"/>
          <p:cNvSpPr txBox="1">
            <a:spLocks noGrp="1"/>
          </p:cNvSpPr>
          <p:nvPr>
            <p:ph type="subTitle" idx="1"/>
          </p:nvPr>
        </p:nvSpPr>
        <p:spPr>
          <a:xfrm>
            <a:off x="1222658" y="1928475"/>
            <a:ext cx="2194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16"/>
          <p:cNvSpPr txBox="1">
            <a:spLocks noGrp="1"/>
          </p:cNvSpPr>
          <p:nvPr>
            <p:ph type="subTitle" idx="8"/>
          </p:nvPr>
        </p:nvSpPr>
        <p:spPr>
          <a:xfrm>
            <a:off x="3673865" y="1928475"/>
            <a:ext cx="19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2" name="Google Shape;282;p16"/>
          <p:cNvSpPr txBox="1">
            <a:spLocks noGrp="1"/>
          </p:cNvSpPr>
          <p:nvPr>
            <p:ph type="subTitle" idx="9"/>
          </p:nvPr>
        </p:nvSpPr>
        <p:spPr>
          <a:xfrm>
            <a:off x="5850750" y="1928475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3" name="Google Shape;283;p16"/>
          <p:cNvSpPr txBox="1">
            <a:spLocks noGrp="1"/>
          </p:cNvSpPr>
          <p:nvPr>
            <p:ph type="subTitle" idx="13"/>
          </p:nvPr>
        </p:nvSpPr>
        <p:spPr>
          <a:xfrm>
            <a:off x="1222658" y="3361850"/>
            <a:ext cx="19191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4"/>
          </p:nvPr>
        </p:nvSpPr>
        <p:spPr>
          <a:xfrm>
            <a:off x="3673865" y="3361850"/>
            <a:ext cx="19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15"/>
          </p:nvPr>
        </p:nvSpPr>
        <p:spPr>
          <a:xfrm>
            <a:off x="5850750" y="3361850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6" name="Google Shape;286;p16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608375" y="32452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290" name="Google Shape;290;p16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6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299" name="Google Shape;299;p16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16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16"/>
          <p:cNvGrpSpPr/>
          <p:nvPr/>
        </p:nvGrpSpPr>
        <p:grpSpPr>
          <a:xfrm>
            <a:off x="471913" y="1409200"/>
            <a:ext cx="285575" cy="285575"/>
            <a:chOff x="5719425" y="7613975"/>
            <a:chExt cx="285575" cy="285575"/>
          </a:xfrm>
        </p:grpSpPr>
        <p:sp>
          <p:nvSpPr>
            <p:cNvPr id="310" name="Google Shape;310;p16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16"/>
          <p:cNvSpPr/>
          <p:nvPr/>
        </p:nvSpPr>
        <p:spPr>
          <a:xfrm rot="-10564376">
            <a:off x="-1444612" y="173186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2028900" y="4461213"/>
            <a:ext cx="285575" cy="285575"/>
            <a:chOff x="5719425" y="7613975"/>
            <a:chExt cx="285575" cy="285575"/>
          </a:xfrm>
        </p:grpSpPr>
        <p:sp>
          <p:nvSpPr>
            <p:cNvPr id="320" name="Google Shape;320;p16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3069775" y="1461413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Анализ фильмов</a:t>
            </a:r>
            <a:endParaRPr dirty="0"/>
          </a:p>
        </p:txBody>
      </p:sp>
      <p:sp>
        <p:nvSpPr>
          <p:cNvPr id="694" name="Google Shape;694;p28"/>
          <p:cNvSpPr txBox="1">
            <a:spLocks noGrp="1"/>
          </p:cNvSpPr>
          <p:nvPr>
            <p:ph type="subTitle" idx="1"/>
          </p:nvPr>
        </p:nvSpPr>
        <p:spPr>
          <a:xfrm>
            <a:off x="3785875" y="3167513"/>
            <a:ext cx="39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/>
              <a:t>Дуловский</a:t>
            </a:r>
            <a:r>
              <a:rPr lang="ru-RU" b="1" dirty="0"/>
              <a:t> Владислав</a:t>
            </a:r>
            <a:endParaRPr dirty="0"/>
          </a:p>
        </p:txBody>
      </p:sp>
      <p:sp>
        <p:nvSpPr>
          <p:cNvPr id="695" name="Google Shape;695;p28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>
            <a:off x="6547825" y="396713"/>
            <a:ext cx="285575" cy="285575"/>
            <a:chOff x="5719425" y="7613975"/>
            <a:chExt cx="285575" cy="285575"/>
          </a:xfrm>
        </p:grpSpPr>
        <p:sp>
          <p:nvSpPr>
            <p:cNvPr id="697" name="Google Shape;697;p2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8"/>
          <p:cNvGrpSpPr/>
          <p:nvPr/>
        </p:nvGrpSpPr>
        <p:grpSpPr>
          <a:xfrm>
            <a:off x="7959625" y="3430788"/>
            <a:ext cx="212225" cy="212525"/>
            <a:chOff x="5462525" y="6910750"/>
            <a:chExt cx="212225" cy="212525"/>
          </a:xfrm>
        </p:grpSpPr>
        <p:sp>
          <p:nvSpPr>
            <p:cNvPr id="706" name="Google Shape;706;p2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8"/>
          <p:cNvSpPr/>
          <p:nvPr/>
        </p:nvSpPr>
        <p:spPr>
          <a:xfrm>
            <a:off x="4676350" y="40513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1818675" y="205373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28"/>
          <p:cNvGrpSpPr/>
          <p:nvPr/>
        </p:nvGrpSpPr>
        <p:grpSpPr>
          <a:xfrm rot="-230852">
            <a:off x="-183737" y="1866976"/>
            <a:ext cx="3049120" cy="4603370"/>
            <a:chOff x="660825" y="3244525"/>
            <a:chExt cx="1345175" cy="2030950"/>
          </a:xfrm>
        </p:grpSpPr>
        <p:sp>
          <p:nvSpPr>
            <p:cNvPr id="717" name="Google Shape;717;p28"/>
            <p:cNvSpPr/>
            <p:nvPr/>
          </p:nvSpPr>
          <p:spPr>
            <a:xfrm>
              <a:off x="1282250" y="4272650"/>
              <a:ext cx="504250" cy="902225"/>
            </a:xfrm>
            <a:custGeom>
              <a:avLst/>
              <a:gdLst/>
              <a:ahLst/>
              <a:cxnLst/>
              <a:rect l="l" t="t" r="r" b="b"/>
              <a:pathLst>
                <a:path w="20170" h="36089" extrusionOk="0">
                  <a:moveTo>
                    <a:pt x="4385" y="0"/>
                  </a:moveTo>
                  <a:lnTo>
                    <a:pt x="0" y="315"/>
                  </a:lnTo>
                  <a:lnTo>
                    <a:pt x="18550" y="36088"/>
                  </a:lnTo>
                  <a:lnTo>
                    <a:pt x="20169" y="3596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460425" y="4609875"/>
              <a:ext cx="146475" cy="149000"/>
            </a:xfrm>
            <a:custGeom>
              <a:avLst/>
              <a:gdLst/>
              <a:ahLst/>
              <a:cxnLst/>
              <a:rect l="l" t="t" r="r" b="b"/>
              <a:pathLst>
                <a:path w="5859" h="5960" extrusionOk="0">
                  <a:moveTo>
                    <a:pt x="3488" y="1"/>
                  </a:moveTo>
                  <a:cubicBezTo>
                    <a:pt x="3412" y="1"/>
                    <a:pt x="3335" y="16"/>
                    <a:pt x="3261" y="47"/>
                  </a:cubicBezTo>
                  <a:lnTo>
                    <a:pt x="451" y="1239"/>
                  </a:lnTo>
                  <a:cubicBezTo>
                    <a:pt x="125" y="1385"/>
                    <a:pt x="1" y="1756"/>
                    <a:pt x="169" y="2071"/>
                  </a:cubicBezTo>
                  <a:lnTo>
                    <a:pt x="2148" y="5668"/>
                  </a:lnTo>
                  <a:cubicBezTo>
                    <a:pt x="2256" y="5850"/>
                    <a:pt x="2455" y="5959"/>
                    <a:pt x="2664" y="5959"/>
                  </a:cubicBezTo>
                  <a:cubicBezTo>
                    <a:pt x="2739" y="5959"/>
                    <a:pt x="2816" y="5945"/>
                    <a:pt x="2890" y="5915"/>
                  </a:cubicBezTo>
                  <a:lnTo>
                    <a:pt x="5408" y="4870"/>
                  </a:lnTo>
                  <a:cubicBezTo>
                    <a:pt x="5723" y="4735"/>
                    <a:pt x="5858" y="4375"/>
                    <a:pt x="5723" y="4083"/>
                  </a:cubicBezTo>
                  <a:lnTo>
                    <a:pt x="4037" y="339"/>
                  </a:lnTo>
                  <a:cubicBezTo>
                    <a:pt x="3928" y="129"/>
                    <a:pt x="3712" y="1"/>
                    <a:pt x="3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109100" y="4279375"/>
              <a:ext cx="201000" cy="996100"/>
            </a:xfrm>
            <a:custGeom>
              <a:avLst/>
              <a:gdLst/>
              <a:ahLst/>
              <a:cxnLst/>
              <a:rect l="l" t="t" r="r" b="b"/>
              <a:pathLst>
                <a:path w="8040" h="39844" extrusionOk="0">
                  <a:moveTo>
                    <a:pt x="1" y="1"/>
                  </a:moveTo>
                  <a:lnTo>
                    <a:pt x="6094" y="39844"/>
                  </a:lnTo>
                  <a:lnTo>
                    <a:pt x="8039" y="39732"/>
                  </a:lnTo>
                  <a:lnTo>
                    <a:pt x="4239" y="1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86675" y="4298225"/>
              <a:ext cx="360900" cy="959000"/>
            </a:xfrm>
            <a:custGeom>
              <a:avLst/>
              <a:gdLst/>
              <a:ahLst/>
              <a:cxnLst/>
              <a:rect l="l" t="t" r="r" b="b"/>
              <a:pathLst>
                <a:path w="14436" h="38360" extrusionOk="0">
                  <a:moveTo>
                    <a:pt x="14436" y="0"/>
                  </a:moveTo>
                  <a:lnTo>
                    <a:pt x="10062" y="382"/>
                  </a:lnTo>
                  <a:lnTo>
                    <a:pt x="0" y="38359"/>
                  </a:lnTo>
                  <a:lnTo>
                    <a:pt x="1619" y="38224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39500" y="3465900"/>
              <a:ext cx="231625" cy="205225"/>
            </a:xfrm>
            <a:custGeom>
              <a:avLst/>
              <a:gdLst/>
              <a:ahLst/>
              <a:cxnLst/>
              <a:rect l="l" t="t" r="r" b="b"/>
              <a:pathLst>
                <a:path w="9265" h="8209" extrusionOk="0">
                  <a:moveTo>
                    <a:pt x="4625" y="0"/>
                  </a:moveTo>
                  <a:cubicBezTo>
                    <a:pt x="3756" y="0"/>
                    <a:pt x="2880" y="276"/>
                    <a:pt x="2137" y="848"/>
                  </a:cubicBezTo>
                  <a:cubicBezTo>
                    <a:pt x="338" y="2230"/>
                    <a:pt x="1" y="4805"/>
                    <a:pt x="1372" y="6604"/>
                  </a:cubicBezTo>
                  <a:cubicBezTo>
                    <a:pt x="2182" y="7656"/>
                    <a:pt x="3399" y="8208"/>
                    <a:pt x="4630" y="8208"/>
                  </a:cubicBezTo>
                  <a:cubicBezTo>
                    <a:pt x="5502" y="8208"/>
                    <a:pt x="6382" y="7931"/>
                    <a:pt x="7129" y="7357"/>
                  </a:cubicBezTo>
                  <a:cubicBezTo>
                    <a:pt x="8927" y="5985"/>
                    <a:pt x="9265" y="3411"/>
                    <a:pt x="7893" y="1612"/>
                  </a:cubicBezTo>
                  <a:cubicBezTo>
                    <a:pt x="7082" y="556"/>
                    <a:pt x="5860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61100" y="3374650"/>
              <a:ext cx="388725" cy="387900"/>
            </a:xfrm>
            <a:custGeom>
              <a:avLst/>
              <a:gdLst/>
              <a:ahLst/>
              <a:cxnLst/>
              <a:rect l="l" t="t" r="r" b="b"/>
              <a:pathLst>
                <a:path w="15549" h="15516" extrusionOk="0">
                  <a:moveTo>
                    <a:pt x="7317" y="1214"/>
                  </a:moveTo>
                  <a:cubicBezTo>
                    <a:pt x="7329" y="1214"/>
                    <a:pt x="7341" y="1214"/>
                    <a:pt x="7353" y="1215"/>
                  </a:cubicBezTo>
                  <a:lnTo>
                    <a:pt x="8275" y="1215"/>
                  </a:lnTo>
                  <a:cubicBezTo>
                    <a:pt x="8837" y="1215"/>
                    <a:pt x="9264" y="1721"/>
                    <a:pt x="9152" y="2260"/>
                  </a:cubicBezTo>
                  <a:lnTo>
                    <a:pt x="8668" y="4655"/>
                  </a:lnTo>
                  <a:cubicBezTo>
                    <a:pt x="8592" y="5046"/>
                    <a:pt x="8243" y="5353"/>
                    <a:pt x="7844" y="5353"/>
                  </a:cubicBezTo>
                  <a:cubicBezTo>
                    <a:pt x="7831" y="5353"/>
                    <a:pt x="7817" y="5353"/>
                    <a:pt x="7803" y="5352"/>
                  </a:cubicBezTo>
                  <a:cubicBezTo>
                    <a:pt x="7375" y="5352"/>
                    <a:pt x="7016" y="5060"/>
                    <a:pt x="6948" y="4644"/>
                  </a:cubicBezTo>
                  <a:lnTo>
                    <a:pt x="6476" y="2249"/>
                  </a:lnTo>
                  <a:cubicBezTo>
                    <a:pt x="6388" y="1710"/>
                    <a:pt x="6774" y="1214"/>
                    <a:pt x="7317" y="1214"/>
                  </a:cubicBezTo>
                  <a:close/>
                  <a:moveTo>
                    <a:pt x="4146" y="2531"/>
                  </a:moveTo>
                  <a:cubicBezTo>
                    <a:pt x="4426" y="2531"/>
                    <a:pt x="4704" y="2666"/>
                    <a:pt x="4879" y="2924"/>
                  </a:cubicBezTo>
                  <a:lnTo>
                    <a:pt x="6229" y="4947"/>
                  </a:lnTo>
                  <a:cubicBezTo>
                    <a:pt x="6453" y="5296"/>
                    <a:pt x="6408" y="5768"/>
                    <a:pt x="6116" y="6060"/>
                  </a:cubicBezTo>
                  <a:cubicBezTo>
                    <a:pt x="5950" y="6226"/>
                    <a:pt x="5725" y="6313"/>
                    <a:pt x="5499" y="6313"/>
                  </a:cubicBezTo>
                  <a:cubicBezTo>
                    <a:pt x="5327" y="6313"/>
                    <a:pt x="5153" y="6263"/>
                    <a:pt x="5003" y="6161"/>
                  </a:cubicBezTo>
                  <a:lnTo>
                    <a:pt x="2991" y="4790"/>
                  </a:lnTo>
                  <a:cubicBezTo>
                    <a:pt x="2530" y="4486"/>
                    <a:pt x="2474" y="3834"/>
                    <a:pt x="2867" y="3441"/>
                  </a:cubicBezTo>
                  <a:lnTo>
                    <a:pt x="3530" y="2789"/>
                  </a:lnTo>
                  <a:cubicBezTo>
                    <a:pt x="3704" y="2615"/>
                    <a:pt x="3926" y="2531"/>
                    <a:pt x="4146" y="2531"/>
                  </a:cubicBezTo>
                  <a:close/>
                  <a:moveTo>
                    <a:pt x="11485" y="2549"/>
                  </a:moveTo>
                  <a:cubicBezTo>
                    <a:pt x="11710" y="2549"/>
                    <a:pt x="11939" y="2635"/>
                    <a:pt x="12120" y="2811"/>
                  </a:cubicBezTo>
                  <a:lnTo>
                    <a:pt x="12772" y="3474"/>
                  </a:lnTo>
                  <a:cubicBezTo>
                    <a:pt x="13165" y="3868"/>
                    <a:pt x="13098" y="4509"/>
                    <a:pt x="12637" y="4824"/>
                  </a:cubicBezTo>
                  <a:lnTo>
                    <a:pt x="10613" y="6173"/>
                  </a:lnTo>
                  <a:cubicBezTo>
                    <a:pt x="10466" y="6272"/>
                    <a:pt x="10298" y="6320"/>
                    <a:pt x="10130" y="6320"/>
                  </a:cubicBezTo>
                  <a:cubicBezTo>
                    <a:pt x="9899" y="6320"/>
                    <a:pt x="9669" y="6229"/>
                    <a:pt x="9500" y="6060"/>
                  </a:cubicBezTo>
                  <a:cubicBezTo>
                    <a:pt x="9219" y="5768"/>
                    <a:pt x="9163" y="5296"/>
                    <a:pt x="9399" y="4947"/>
                  </a:cubicBezTo>
                  <a:lnTo>
                    <a:pt x="10759" y="2935"/>
                  </a:lnTo>
                  <a:cubicBezTo>
                    <a:pt x="10933" y="2680"/>
                    <a:pt x="11207" y="2549"/>
                    <a:pt x="11485" y="2549"/>
                  </a:cubicBezTo>
                  <a:close/>
                  <a:moveTo>
                    <a:pt x="2127" y="6402"/>
                  </a:moveTo>
                  <a:cubicBezTo>
                    <a:pt x="2186" y="6402"/>
                    <a:pt x="2245" y="6408"/>
                    <a:pt x="2305" y="6420"/>
                  </a:cubicBezTo>
                  <a:lnTo>
                    <a:pt x="4700" y="6903"/>
                  </a:lnTo>
                  <a:cubicBezTo>
                    <a:pt x="5104" y="6982"/>
                    <a:pt x="5408" y="7353"/>
                    <a:pt x="5397" y="7769"/>
                  </a:cubicBezTo>
                  <a:cubicBezTo>
                    <a:pt x="5397" y="8196"/>
                    <a:pt x="5104" y="8556"/>
                    <a:pt x="4677" y="8623"/>
                  </a:cubicBezTo>
                  <a:lnTo>
                    <a:pt x="2294" y="9096"/>
                  </a:lnTo>
                  <a:cubicBezTo>
                    <a:pt x="2249" y="9102"/>
                    <a:pt x="2204" y="9105"/>
                    <a:pt x="2159" y="9105"/>
                  </a:cubicBezTo>
                  <a:cubicBezTo>
                    <a:pt x="1673" y="9105"/>
                    <a:pt x="1248" y="8723"/>
                    <a:pt x="1248" y="8208"/>
                  </a:cubicBezTo>
                  <a:lnTo>
                    <a:pt x="1248" y="7274"/>
                  </a:lnTo>
                  <a:cubicBezTo>
                    <a:pt x="1248" y="6793"/>
                    <a:pt x="1650" y="6402"/>
                    <a:pt x="2127" y="6402"/>
                  </a:cubicBezTo>
                  <a:close/>
                  <a:moveTo>
                    <a:pt x="13476" y="6419"/>
                  </a:moveTo>
                  <a:cubicBezTo>
                    <a:pt x="13964" y="6419"/>
                    <a:pt x="14378" y="6799"/>
                    <a:pt x="14368" y="7308"/>
                  </a:cubicBezTo>
                  <a:lnTo>
                    <a:pt x="14368" y="8241"/>
                  </a:lnTo>
                  <a:cubicBezTo>
                    <a:pt x="14348" y="8741"/>
                    <a:pt x="13946" y="9125"/>
                    <a:pt x="13486" y="9125"/>
                  </a:cubicBezTo>
                  <a:cubicBezTo>
                    <a:pt x="13428" y="9125"/>
                    <a:pt x="13370" y="9119"/>
                    <a:pt x="13311" y="9107"/>
                  </a:cubicBezTo>
                  <a:lnTo>
                    <a:pt x="10917" y="8635"/>
                  </a:lnTo>
                  <a:cubicBezTo>
                    <a:pt x="10512" y="8545"/>
                    <a:pt x="10197" y="8185"/>
                    <a:pt x="10220" y="7758"/>
                  </a:cubicBezTo>
                  <a:cubicBezTo>
                    <a:pt x="10220" y="7342"/>
                    <a:pt x="10512" y="6971"/>
                    <a:pt x="10939" y="6903"/>
                  </a:cubicBezTo>
                  <a:lnTo>
                    <a:pt x="13323" y="6431"/>
                  </a:lnTo>
                  <a:cubicBezTo>
                    <a:pt x="13374" y="6423"/>
                    <a:pt x="13426" y="6419"/>
                    <a:pt x="13476" y="6419"/>
                  </a:cubicBezTo>
                  <a:close/>
                  <a:moveTo>
                    <a:pt x="5486" y="9196"/>
                  </a:moveTo>
                  <a:cubicBezTo>
                    <a:pt x="5717" y="9196"/>
                    <a:pt x="5947" y="9286"/>
                    <a:pt x="6116" y="9455"/>
                  </a:cubicBezTo>
                  <a:cubicBezTo>
                    <a:pt x="6397" y="9759"/>
                    <a:pt x="6442" y="10231"/>
                    <a:pt x="6217" y="10568"/>
                  </a:cubicBezTo>
                  <a:lnTo>
                    <a:pt x="4846" y="12581"/>
                  </a:lnTo>
                  <a:cubicBezTo>
                    <a:pt x="4678" y="12835"/>
                    <a:pt x="4404" y="12967"/>
                    <a:pt x="4126" y="12967"/>
                  </a:cubicBezTo>
                  <a:cubicBezTo>
                    <a:pt x="3901" y="12967"/>
                    <a:pt x="3673" y="12881"/>
                    <a:pt x="3497" y="12704"/>
                  </a:cubicBezTo>
                  <a:lnTo>
                    <a:pt x="2845" y="12041"/>
                  </a:lnTo>
                  <a:cubicBezTo>
                    <a:pt x="2451" y="11648"/>
                    <a:pt x="2519" y="11007"/>
                    <a:pt x="2980" y="10692"/>
                  </a:cubicBezTo>
                  <a:lnTo>
                    <a:pt x="5003" y="9343"/>
                  </a:lnTo>
                  <a:cubicBezTo>
                    <a:pt x="5150" y="9244"/>
                    <a:pt x="5318" y="9196"/>
                    <a:pt x="5486" y="9196"/>
                  </a:cubicBezTo>
                  <a:close/>
                  <a:moveTo>
                    <a:pt x="10125" y="9205"/>
                  </a:moveTo>
                  <a:cubicBezTo>
                    <a:pt x="10298" y="9205"/>
                    <a:pt x="10472" y="9257"/>
                    <a:pt x="10624" y="9365"/>
                  </a:cubicBezTo>
                  <a:lnTo>
                    <a:pt x="12637" y="10726"/>
                  </a:lnTo>
                  <a:cubicBezTo>
                    <a:pt x="13086" y="11029"/>
                    <a:pt x="13154" y="11693"/>
                    <a:pt x="12760" y="12075"/>
                  </a:cubicBezTo>
                  <a:lnTo>
                    <a:pt x="12097" y="12738"/>
                  </a:lnTo>
                  <a:cubicBezTo>
                    <a:pt x="11926" y="12909"/>
                    <a:pt x="11708" y="12991"/>
                    <a:pt x="11491" y="12991"/>
                  </a:cubicBezTo>
                  <a:cubicBezTo>
                    <a:pt x="11208" y="12991"/>
                    <a:pt x="10926" y="12853"/>
                    <a:pt x="10748" y="12592"/>
                  </a:cubicBezTo>
                  <a:lnTo>
                    <a:pt x="9399" y="10568"/>
                  </a:lnTo>
                  <a:cubicBezTo>
                    <a:pt x="9163" y="10220"/>
                    <a:pt x="9219" y="9759"/>
                    <a:pt x="9511" y="9455"/>
                  </a:cubicBezTo>
                  <a:cubicBezTo>
                    <a:pt x="9682" y="9291"/>
                    <a:pt x="9902" y="9205"/>
                    <a:pt x="10125" y="9205"/>
                  </a:cubicBezTo>
                  <a:close/>
                  <a:moveTo>
                    <a:pt x="7791" y="10175"/>
                  </a:moveTo>
                  <a:cubicBezTo>
                    <a:pt x="7799" y="10175"/>
                    <a:pt x="7806" y="10175"/>
                    <a:pt x="7814" y="10175"/>
                  </a:cubicBezTo>
                  <a:cubicBezTo>
                    <a:pt x="8241" y="10175"/>
                    <a:pt x="8601" y="10467"/>
                    <a:pt x="8668" y="10894"/>
                  </a:cubicBezTo>
                  <a:lnTo>
                    <a:pt x="9140" y="13278"/>
                  </a:lnTo>
                  <a:cubicBezTo>
                    <a:pt x="9219" y="13817"/>
                    <a:pt x="8814" y="14323"/>
                    <a:pt x="8252" y="14323"/>
                  </a:cubicBezTo>
                  <a:lnTo>
                    <a:pt x="7319" y="14323"/>
                  </a:lnTo>
                  <a:cubicBezTo>
                    <a:pt x="6779" y="14323"/>
                    <a:pt x="6352" y="13817"/>
                    <a:pt x="6465" y="13267"/>
                  </a:cubicBezTo>
                  <a:lnTo>
                    <a:pt x="6948" y="10883"/>
                  </a:lnTo>
                  <a:cubicBezTo>
                    <a:pt x="7025" y="10475"/>
                    <a:pt x="7385" y="10175"/>
                    <a:pt x="7791" y="10175"/>
                  </a:cubicBezTo>
                  <a:close/>
                  <a:moveTo>
                    <a:pt x="7759" y="1"/>
                  </a:moveTo>
                  <a:cubicBezTo>
                    <a:pt x="3485" y="1"/>
                    <a:pt x="11" y="3470"/>
                    <a:pt x="11" y="7747"/>
                  </a:cubicBezTo>
                  <a:cubicBezTo>
                    <a:pt x="0" y="12030"/>
                    <a:pt x="3474" y="15515"/>
                    <a:pt x="7758" y="15515"/>
                  </a:cubicBezTo>
                  <a:cubicBezTo>
                    <a:pt x="7764" y="15515"/>
                    <a:pt x="7771" y="15515"/>
                    <a:pt x="7778" y="15515"/>
                  </a:cubicBezTo>
                  <a:cubicBezTo>
                    <a:pt x="12052" y="15515"/>
                    <a:pt x="15526" y="12045"/>
                    <a:pt x="15526" y="7769"/>
                  </a:cubicBezTo>
                  <a:cubicBezTo>
                    <a:pt x="15549" y="3497"/>
                    <a:pt x="12075" y="12"/>
                    <a:pt x="7780" y="1"/>
                  </a:cubicBezTo>
                  <a:cubicBezTo>
                    <a:pt x="7773" y="1"/>
                    <a:pt x="7766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30575" y="3543575"/>
              <a:ext cx="49775" cy="50050"/>
            </a:xfrm>
            <a:custGeom>
              <a:avLst/>
              <a:gdLst/>
              <a:ahLst/>
              <a:cxnLst/>
              <a:rect l="l" t="t" r="r" b="b"/>
              <a:pathLst>
                <a:path w="1991" h="2002" extrusionOk="0">
                  <a:moveTo>
                    <a:pt x="990" y="0"/>
                  </a:moveTo>
                  <a:cubicBezTo>
                    <a:pt x="450" y="0"/>
                    <a:pt x="0" y="450"/>
                    <a:pt x="0" y="1001"/>
                  </a:cubicBezTo>
                  <a:cubicBezTo>
                    <a:pt x="0" y="1552"/>
                    <a:pt x="450" y="2001"/>
                    <a:pt x="990" y="2001"/>
                  </a:cubicBezTo>
                  <a:cubicBezTo>
                    <a:pt x="1541" y="2001"/>
                    <a:pt x="1990" y="1552"/>
                    <a:pt x="1990" y="1001"/>
                  </a:cubicBezTo>
                  <a:cubicBezTo>
                    <a:pt x="1990" y="450"/>
                    <a:pt x="1541" y="0"/>
                    <a:pt x="990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40400" y="3553400"/>
              <a:ext cx="30100" cy="30375"/>
            </a:xfrm>
            <a:custGeom>
              <a:avLst/>
              <a:gdLst/>
              <a:ahLst/>
              <a:cxnLst/>
              <a:rect l="l" t="t" r="r" b="b"/>
              <a:pathLst>
                <a:path w="1204" h="1215" extrusionOk="0">
                  <a:moveTo>
                    <a:pt x="597" y="1"/>
                  </a:moveTo>
                  <a:cubicBezTo>
                    <a:pt x="260" y="1"/>
                    <a:pt x="1" y="271"/>
                    <a:pt x="1" y="608"/>
                  </a:cubicBezTo>
                  <a:cubicBezTo>
                    <a:pt x="1" y="945"/>
                    <a:pt x="260" y="1215"/>
                    <a:pt x="597" y="1215"/>
                  </a:cubicBezTo>
                  <a:cubicBezTo>
                    <a:pt x="934" y="1215"/>
                    <a:pt x="1204" y="945"/>
                    <a:pt x="1204" y="608"/>
                  </a:cubicBezTo>
                  <a:cubicBezTo>
                    <a:pt x="1204" y="282"/>
                    <a:pt x="934" y="1"/>
                    <a:pt x="597" y="1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903925" y="3393650"/>
              <a:ext cx="78725" cy="48200"/>
            </a:xfrm>
            <a:custGeom>
              <a:avLst/>
              <a:gdLst/>
              <a:ahLst/>
              <a:cxnLst/>
              <a:rect l="l" t="t" r="r" b="b"/>
              <a:pathLst>
                <a:path w="3149" h="1928" extrusionOk="0">
                  <a:moveTo>
                    <a:pt x="156" y="0"/>
                  </a:moveTo>
                  <a:cubicBezTo>
                    <a:pt x="88" y="0"/>
                    <a:pt x="22" y="52"/>
                    <a:pt x="12" y="129"/>
                  </a:cubicBezTo>
                  <a:cubicBezTo>
                    <a:pt x="1" y="207"/>
                    <a:pt x="57" y="297"/>
                    <a:pt x="136" y="309"/>
                  </a:cubicBezTo>
                  <a:cubicBezTo>
                    <a:pt x="158" y="309"/>
                    <a:pt x="1485" y="578"/>
                    <a:pt x="2845" y="1883"/>
                  </a:cubicBezTo>
                  <a:cubicBezTo>
                    <a:pt x="2879" y="1916"/>
                    <a:pt x="2924" y="1927"/>
                    <a:pt x="2969" y="1927"/>
                  </a:cubicBezTo>
                  <a:cubicBezTo>
                    <a:pt x="3002" y="1927"/>
                    <a:pt x="3047" y="1916"/>
                    <a:pt x="3081" y="1883"/>
                  </a:cubicBezTo>
                  <a:cubicBezTo>
                    <a:pt x="3149" y="1826"/>
                    <a:pt x="3149" y="1714"/>
                    <a:pt x="3081" y="1658"/>
                  </a:cubicBezTo>
                  <a:cubicBezTo>
                    <a:pt x="1631" y="286"/>
                    <a:pt x="248" y="16"/>
                    <a:pt x="192" y="5"/>
                  </a:cubicBezTo>
                  <a:cubicBezTo>
                    <a:pt x="180" y="2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8275" y="3694875"/>
              <a:ext cx="62425" cy="43775"/>
            </a:xfrm>
            <a:custGeom>
              <a:avLst/>
              <a:gdLst/>
              <a:ahLst/>
              <a:cxnLst/>
              <a:rect l="l" t="t" r="r" b="b"/>
              <a:pathLst>
                <a:path w="2497" h="1751" extrusionOk="0">
                  <a:moveTo>
                    <a:pt x="179" y="1"/>
                  </a:moveTo>
                  <a:cubicBezTo>
                    <a:pt x="140" y="1"/>
                    <a:pt x="100" y="15"/>
                    <a:pt x="68" y="42"/>
                  </a:cubicBezTo>
                  <a:cubicBezTo>
                    <a:pt x="0" y="87"/>
                    <a:pt x="0" y="188"/>
                    <a:pt x="56" y="266"/>
                  </a:cubicBezTo>
                  <a:cubicBezTo>
                    <a:pt x="1147" y="1514"/>
                    <a:pt x="2249" y="1739"/>
                    <a:pt x="2294" y="1750"/>
                  </a:cubicBezTo>
                  <a:lnTo>
                    <a:pt x="2316" y="1750"/>
                  </a:lnTo>
                  <a:cubicBezTo>
                    <a:pt x="2384" y="1750"/>
                    <a:pt x="2462" y="1705"/>
                    <a:pt x="2485" y="1627"/>
                  </a:cubicBezTo>
                  <a:cubicBezTo>
                    <a:pt x="2496" y="1526"/>
                    <a:pt x="2440" y="1447"/>
                    <a:pt x="2361" y="1424"/>
                  </a:cubicBezTo>
                  <a:cubicBezTo>
                    <a:pt x="2350" y="1424"/>
                    <a:pt x="1316" y="1211"/>
                    <a:pt x="293" y="53"/>
                  </a:cubicBezTo>
                  <a:cubicBezTo>
                    <a:pt x="263" y="18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107700" y="3304675"/>
              <a:ext cx="329425" cy="300125"/>
            </a:xfrm>
            <a:custGeom>
              <a:avLst/>
              <a:gdLst/>
              <a:ahLst/>
              <a:cxnLst/>
              <a:rect l="l" t="t" r="r" b="b"/>
              <a:pathLst>
                <a:path w="13177" h="12005" extrusionOk="0">
                  <a:moveTo>
                    <a:pt x="6590" y="0"/>
                  </a:moveTo>
                  <a:cubicBezTo>
                    <a:pt x="5054" y="0"/>
                    <a:pt x="3519" y="585"/>
                    <a:pt x="2350" y="1754"/>
                  </a:cubicBezTo>
                  <a:cubicBezTo>
                    <a:pt x="1" y="4104"/>
                    <a:pt x="1" y="7904"/>
                    <a:pt x="2350" y="10242"/>
                  </a:cubicBezTo>
                  <a:cubicBezTo>
                    <a:pt x="3519" y="11417"/>
                    <a:pt x="5054" y="12004"/>
                    <a:pt x="6590" y="12004"/>
                  </a:cubicBezTo>
                  <a:cubicBezTo>
                    <a:pt x="8126" y="12004"/>
                    <a:pt x="9663" y="11417"/>
                    <a:pt x="10838" y="10242"/>
                  </a:cubicBezTo>
                  <a:cubicBezTo>
                    <a:pt x="13177" y="7904"/>
                    <a:pt x="13177" y="4104"/>
                    <a:pt x="10838" y="1754"/>
                  </a:cubicBezTo>
                  <a:cubicBezTo>
                    <a:pt x="9663" y="585"/>
                    <a:pt x="8126" y="0"/>
                    <a:pt x="6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045300" y="3244525"/>
              <a:ext cx="454225" cy="420550"/>
            </a:xfrm>
            <a:custGeom>
              <a:avLst/>
              <a:gdLst/>
              <a:ahLst/>
              <a:cxnLst/>
              <a:rect l="l" t="t" r="r" b="b"/>
              <a:pathLst>
                <a:path w="18169" h="16822" extrusionOk="0">
                  <a:moveTo>
                    <a:pt x="9650" y="1310"/>
                  </a:moveTo>
                  <a:cubicBezTo>
                    <a:pt x="9708" y="1310"/>
                    <a:pt x="9767" y="1315"/>
                    <a:pt x="9827" y="1327"/>
                  </a:cubicBezTo>
                  <a:lnTo>
                    <a:pt x="10827" y="1496"/>
                  </a:lnTo>
                  <a:cubicBezTo>
                    <a:pt x="11423" y="1597"/>
                    <a:pt x="11772" y="2215"/>
                    <a:pt x="11547" y="2777"/>
                  </a:cubicBezTo>
                  <a:lnTo>
                    <a:pt x="10614" y="5239"/>
                  </a:lnTo>
                  <a:cubicBezTo>
                    <a:pt x="10465" y="5605"/>
                    <a:pt x="10117" y="5849"/>
                    <a:pt x="9729" y="5849"/>
                  </a:cubicBezTo>
                  <a:cubicBezTo>
                    <a:pt x="9676" y="5849"/>
                    <a:pt x="9622" y="5845"/>
                    <a:pt x="9568" y="5835"/>
                  </a:cubicBezTo>
                  <a:cubicBezTo>
                    <a:pt x="9118" y="5768"/>
                    <a:pt x="8770" y="5374"/>
                    <a:pt x="8770" y="4924"/>
                  </a:cubicBezTo>
                  <a:lnTo>
                    <a:pt x="8725" y="2283"/>
                  </a:lnTo>
                  <a:cubicBezTo>
                    <a:pt x="8705" y="1737"/>
                    <a:pt x="9138" y="1310"/>
                    <a:pt x="9650" y="1310"/>
                  </a:cubicBezTo>
                  <a:close/>
                  <a:moveTo>
                    <a:pt x="5992" y="2136"/>
                  </a:moveTo>
                  <a:cubicBezTo>
                    <a:pt x="6355" y="2136"/>
                    <a:pt x="6707" y="2347"/>
                    <a:pt x="6870" y="2710"/>
                  </a:cubicBezTo>
                  <a:lnTo>
                    <a:pt x="7949" y="5104"/>
                  </a:lnTo>
                  <a:cubicBezTo>
                    <a:pt x="8129" y="5532"/>
                    <a:pt x="7994" y="6026"/>
                    <a:pt x="7623" y="6285"/>
                  </a:cubicBezTo>
                  <a:cubicBezTo>
                    <a:pt x="7452" y="6405"/>
                    <a:pt x="7257" y="6463"/>
                    <a:pt x="7065" y="6463"/>
                  </a:cubicBezTo>
                  <a:cubicBezTo>
                    <a:pt x="6827" y="6463"/>
                    <a:pt x="6594" y="6374"/>
                    <a:pt x="6420" y="6206"/>
                  </a:cubicBezTo>
                  <a:lnTo>
                    <a:pt x="4509" y="4374"/>
                  </a:lnTo>
                  <a:cubicBezTo>
                    <a:pt x="4070" y="3969"/>
                    <a:pt x="4127" y="3249"/>
                    <a:pt x="4621" y="2901"/>
                  </a:cubicBezTo>
                  <a:lnTo>
                    <a:pt x="5442" y="2316"/>
                  </a:lnTo>
                  <a:cubicBezTo>
                    <a:pt x="5611" y="2193"/>
                    <a:pt x="5803" y="2136"/>
                    <a:pt x="5992" y="2136"/>
                  </a:cubicBezTo>
                  <a:close/>
                  <a:moveTo>
                    <a:pt x="13860" y="3492"/>
                  </a:moveTo>
                  <a:cubicBezTo>
                    <a:pt x="14160" y="3492"/>
                    <a:pt x="14460" y="3632"/>
                    <a:pt x="14650" y="3901"/>
                  </a:cubicBezTo>
                  <a:lnTo>
                    <a:pt x="15246" y="4733"/>
                  </a:lnTo>
                  <a:cubicBezTo>
                    <a:pt x="15594" y="5217"/>
                    <a:pt x="15392" y="5903"/>
                    <a:pt x="14852" y="6150"/>
                  </a:cubicBezTo>
                  <a:lnTo>
                    <a:pt x="12446" y="7229"/>
                  </a:lnTo>
                  <a:cubicBezTo>
                    <a:pt x="12317" y="7284"/>
                    <a:pt x="12182" y="7310"/>
                    <a:pt x="12050" y="7310"/>
                  </a:cubicBezTo>
                  <a:cubicBezTo>
                    <a:pt x="11747" y="7310"/>
                    <a:pt x="11457" y="7170"/>
                    <a:pt x="11277" y="6903"/>
                  </a:cubicBezTo>
                  <a:cubicBezTo>
                    <a:pt x="10996" y="6532"/>
                    <a:pt x="11030" y="6026"/>
                    <a:pt x="11344" y="5700"/>
                  </a:cubicBezTo>
                  <a:lnTo>
                    <a:pt x="13177" y="3789"/>
                  </a:lnTo>
                  <a:cubicBezTo>
                    <a:pt x="13361" y="3590"/>
                    <a:pt x="13610" y="3492"/>
                    <a:pt x="13860" y="3492"/>
                  </a:cubicBezTo>
                  <a:close/>
                  <a:moveTo>
                    <a:pt x="3154" y="5918"/>
                  </a:moveTo>
                  <a:cubicBezTo>
                    <a:pt x="3268" y="5918"/>
                    <a:pt x="3384" y="5938"/>
                    <a:pt x="3497" y="5981"/>
                  </a:cubicBezTo>
                  <a:lnTo>
                    <a:pt x="5948" y="6903"/>
                  </a:lnTo>
                  <a:cubicBezTo>
                    <a:pt x="6375" y="7072"/>
                    <a:pt x="6623" y="7510"/>
                    <a:pt x="6555" y="7960"/>
                  </a:cubicBezTo>
                  <a:cubicBezTo>
                    <a:pt x="6488" y="8410"/>
                    <a:pt x="6094" y="8747"/>
                    <a:pt x="5644" y="8747"/>
                  </a:cubicBezTo>
                  <a:lnTo>
                    <a:pt x="3002" y="8803"/>
                  </a:lnTo>
                  <a:cubicBezTo>
                    <a:pt x="2979" y="8805"/>
                    <a:pt x="2956" y="8806"/>
                    <a:pt x="2933" y="8806"/>
                  </a:cubicBezTo>
                  <a:cubicBezTo>
                    <a:pt x="2361" y="8806"/>
                    <a:pt x="1939" y="8275"/>
                    <a:pt x="2047" y="7713"/>
                  </a:cubicBezTo>
                  <a:lnTo>
                    <a:pt x="2215" y="6712"/>
                  </a:lnTo>
                  <a:cubicBezTo>
                    <a:pt x="2287" y="6236"/>
                    <a:pt x="2703" y="5918"/>
                    <a:pt x="3154" y="5918"/>
                  </a:cubicBezTo>
                  <a:close/>
                  <a:moveTo>
                    <a:pt x="15276" y="8016"/>
                  </a:moveTo>
                  <a:cubicBezTo>
                    <a:pt x="15873" y="8016"/>
                    <a:pt x="16324" y="8540"/>
                    <a:pt x="16212" y="9129"/>
                  </a:cubicBezTo>
                  <a:lnTo>
                    <a:pt x="16044" y="10130"/>
                  </a:lnTo>
                  <a:cubicBezTo>
                    <a:pt x="15963" y="10587"/>
                    <a:pt x="15553" y="10901"/>
                    <a:pt x="15105" y="10901"/>
                  </a:cubicBezTo>
                  <a:cubicBezTo>
                    <a:pt x="14992" y="10901"/>
                    <a:pt x="14876" y="10881"/>
                    <a:pt x="14762" y="10838"/>
                  </a:cubicBezTo>
                  <a:lnTo>
                    <a:pt x="12300" y="9916"/>
                  </a:lnTo>
                  <a:cubicBezTo>
                    <a:pt x="11884" y="9747"/>
                    <a:pt x="11625" y="9309"/>
                    <a:pt x="11704" y="8859"/>
                  </a:cubicBezTo>
                  <a:cubicBezTo>
                    <a:pt x="11772" y="8410"/>
                    <a:pt x="12165" y="8072"/>
                    <a:pt x="12615" y="8072"/>
                  </a:cubicBezTo>
                  <a:lnTo>
                    <a:pt x="15257" y="8016"/>
                  </a:lnTo>
                  <a:cubicBezTo>
                    <a:pt x="15263" y="8016"/>
                    <a:pt x="15269" y="8016"/>
                    <a:pt x="15276" y="8016"/>
                  </a:cubicBezTo>
                  <a:close/>
                  <a:moveTo>
                    <a:pt x="6204" y="9509"/>
                  </a:moveTo>
                  <a:cubicBezTo>
                    <a:pt x="6507" y="9509"/>
                    <a:pt x="6802" y="9650"/>
                    <a:pt x="6982" y="9916"/>
                  </a:cubicBezTo>
                  <a:cubicBezTo>
                    <a:pt x="7263" y="10298"/>
                    <a:pt x="7218" y="10804"/>
                    <a:pt x="6904" y="11119"/>
                  </a:cubicBezTo>
                  <a:lnTo>
                    <a:pt x="5082" y="13030"/>
                  </a:lnTo>
                  <a:cubicBezTo>
                    <a:pt x="4898" y="13230"/>
                    <a:pt x="4649" y="13327"/>
                    <a:pt x="4399" y="13327"/>
                  </a:cubicBezTo>
                  <a:cubicBezTo>
                    <a:pt x="4100" y="13327"/>
                    <a:pt x="3800" y="13187"/>
                    <a:pt x="3610" y="12918"/>
                  </a:cubicBezTo>
                  <a:lnTo>
                    <a:pt x="3014" y="12097"/>
                  </a:lnTo>
                  <a:cubicBezTo>
                    <a:pt x="2665" y="11602"/>
                    <a:pt x="2856" y="10917"/>
                    <a:pt x="3407" y="10669"/>
                  </a:cubicBezTo>
                  <a:lnTo>
                    <a:pt x="5813" y="9590"/>
                  </a:lnTo>
                  <a:cubicBezTo>
                    <a:pt x="5939" y="9536"/>
                    <a:pt x="6072" y="9509"/>
                    <a:pt x="6204" y="9509"/>
                  </a:cubicBezTo>
                  <a:close/>
                  <a:moveTo>
                    <a:pt x="11181" y="10369"/>
                  </a:moveTo>
                  <a:cubicBezTo>
                    <a:pt x="11420" y="10369"/>
                    <a:pt x="11657" y="10460"/>
                    <a:pt x="11839" y="10636"/>
                  </a:cubicBezTo>
                  <a:lnTo>
                    <a:pt x="13750" y="12457"/>
                  </a:lnTo>
                  <a:cubicBezTo>
                    <a:pt x="14189" y="12862"/>
                    <a:pt x="14133" y="13570"/>
                    <a:pt x="13638" y="13918"/>
                  </a:cubicBezTo>
                  <a:lnTo>
                    <a:pt x="12806" y="14514"/>
                  </a:lnTo>
                  <a:cubicBezTo>
                    <a:pt x="12642" y="14632"/>
                    <a:pt x="12454" y="14687"/>
                    <a:pt x="12268" y="14687"/>
                  </a:cubicBezTo>
                  <a:cubicBezTo>
                    <a:pt x="11903" y="14687"/>
                    <a:pt x="11546" y="14478"/>
                    <a:pt x="11389" y="14121"/>
                  </a:cubicBezTo>
                  <a:lnTo>
                    <a:pt x="10310" y="11715"/>
                  </a:lnTo>
                  <a:cubicBezTo>
                    <a:pt x="10130" y="11288"/>
                    <a:pt x="10254" y="10804"/>
                    <a:pt x="10636" y="10546"/>
                  </a:cubicBezTo>
                  <a:cubicBezTo>
                    <a:pt x="10800" y="10426"/>
                    <a:pt x="10991" y="10369"/>
                    <a:pt x="11181" y="10369"/>
                  </a:cubicBezTo>
                  <a:close/>
                  <a:moveTo>
                    <a:pt x="8533" y="10973"/>
                  </a:moveTo>
                  <a:cubicBezTo>
                    <a:pt x="8581" y="10973"/>
                    <a:pt x="8631" y="10977"/>
                    <a:pt x="8680" y="10984"/>
                  </a:cubicBezTo>
                  <a:cubicBezTo>
                    <a:pt x="9130" y="11052"/>
                    <a:pt x="9467" y="11445"/>
                    <a:pt x="9467" y="11895"/>
                  </a:cubicBezTo>
                  <a:lnTo>
                    <a:pt x="9523" y="14537"/>
                  </a:lnTo>
                  <a:cubicBezTo>
                    <a:pt x="9543" y="15082"/>
                    <a:pt x="9119" y="15509"/>
                    <a:pt x="8601" y="15509"/>
                  </a:cubicBezTo>
                  <a:cubicBezTo>
                    <a:pt x="8542" y="15509"/>
                    <a:pt x="8482" y="15504"/>
                    <a:pt x="8421" y="15492"/>
                  </a:cubicBezTo>
                  <a:lnTo>
                    <a:pt x="7432" y="15324"/>
                  </a:lnTo>
                  <a:cubicBezTo>
                    <a:pt x="6836" y="15223"/>
                    <a:pt x="6488" y="14604"/>
                    <a:pt x="6701" y="14042"/>
                  </a:cubicBezTo>
                  <a:lnTo>
                    <a:pt x="7623" y="11591"/>
                  </a:lnTo>
                  <a:cubicBezTo>
                    <a:pt x="7773" y="11211"/>
                    <a:pt x="8137" y="10973"/>
                    <a:pt x="8533" y="10973"/>
                  </a:cubicBezTo>
                  <a:close/>
                  <a:moveTo>
                    <a:pt x="9066" y="1"/>
                  </a:moveTo>
                  <a:cubicBezTo>
                    <a:pt x="5050" y="1"/>
                    <a:pt x="1503" y="2890"/>
                    <a:pt x="799" y="6993"/>
                  </a:cubicBezTo>
                  <a:cubicBezTo>
                    <a:pt x="1" y="11569"/>
                    <a:pt x="3081" y="15920"/>
                    <a:pt x="7668" y="16695"/>
                  </a:cubicBezTo>
                  <a:cubicBezTo>
                    <a:pt x="8155" y="16780"/>
                    <a:pt x="8639" y="16821"/>
                    <a:pt x="9116" y="16821"/>
                  </a:cubicBezTo>
                  <a:cubicBezTo>
                    <a:pt x="13129" y="16821"/>
                    <a:pt x="16678" y="13925"/>
                    <a:pt x="17382" y="9826"/>
                  </a:cubicBezTo>
                  <a:cubicBezTo>
                    <a:pt x="18169" y="5251"/>
                    <a:pt x="15088" y="888"/>
                    <a:pt x="10501" y="124"/>
                  </a:cubicBezTo>
                  <a:cubicBezTo>
                    <a:pt x="10019" y="41"/>
                    <a:pt x="9539" y="1"/>
                    <a:pt x="9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241775" y="3427575"/>
              <a:ext cx="61300" cy="54175"/>
            </a:xfrm>
            <a:custGeom>
              <a:avLst/>
              <a:gdLst/>
              <a:ahLst/>
              <a:cxnLst/>
              <a:rect l="l" t="t" r="r" b="b"/>
              <a:pathLst>
                <a:path w="2452" h="2167" extrusionOk="0">
                  <a:moveTo>
                    <a:pt x="1222" y="0"/>
                  </a:moveTo>
                  <a:cubicBezTo>
                    <a:pt x="1006" y="0"/>
                    <a:pt x="787" y="65"/>
                    <a:pt x="596" y="199"/>
                  </a:cubicBezTo>
                  <a:cubicBezTo>
                    <a:pt x="113" y="548"/>
                    <a:pt x="0" y="1223"/>
                    <a:pt x="337" y="1706"/>
                  </a:cubicBezTo>
                  <a:cubicBezTo>
                    <a:pt x="550" y="2007"/>
                    <a:pt x="883" y="2167"/>
                    <a:pt x="1223" y="2167"/>
                  </a:cubicBezTo>
                  <a:cubicBezTo>
                    <a:pt x="1441" y="2167"/>
                    <a:pt x="1662" y="2101"/>
                    <a:pt x="1855" y="1965"/>
                  </a:cubicBezTo>
                  <a:cubicBezTo>
                    <a:pt x="2339" y="1616"/>
                    <a:pt x="2451" y="941"/>
                    <a:pt x="2114" y="458"/>
                  </a:cubicBezTo>
                  <a:cubicBezTo>
                    <a:pt x="1900" y="162"/>
                    <a:pt x="1564" y="0"/>
                    <a:pt x="1222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254975" y="3437975"/>
              <a:ext cx="35450" cy="32750"/>
            </a:xfrm>
            <a:custGeom>
              <a:avLst/>
              <a:gdLst/>
              <a:ahLst/>
              <a:cxnLst/>
              <a:rect l="l" t="t" r="r" b="b"/>
              <a:pathLst>
                <a:path w="1418" h="1310" extrusionOk="0">
                  <a:moveTo>
                    <a:pt x="708" y="0"/>
                  </a:moveTo>
                  <a:cubicBezTo>
                    <a:pt x="388" y="0"/>
                    <a:pt x="108" y="233"/>
                    <a:pt x="57" y="548"/>
                  </a:cubicBezTo>
                  <a:cubicBezTo>
                    <a:pt x="1" y="908"/>
                    <a:pt x="237" y="1245"/>
                    <a:pt x="585" y="1301"/>
                  </a:cubicBezTo>
                  <a:cubicBezTo>
                    <a:pt x="622" y="1307"/>
                    <a:pt x="658" y="1309"/>
                    <a:pt x="694" y="1309"/>
                  </a:cubicBezTo>
                  <a:cubicBezTo>
                    <a:pt x="1020" y="1309"/>
                    <a:pt x="1299" y="1087"/>
                    <a:pt x="1350" y="773"/>
                  </a:cubicBezTo>
                  <a:cubicBezTo>
                    <a:pt x="1417" y="424"/>
                    <a:pt x="1159" y="87"/>
                    <a:pt x="810" y="8"/>
                  </a:cubicBezTo>
                  <a:cubicBezTo>
                    <a:pt x="776" y="3"/>
                    <a:pt x="741" y="0"/>
                    <a:pt x="708" y="0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55025" y="3276725"/>
              <a:ext cx="77600" cy="64325"/>
            </a:xfrm>
            <a:custGeom>
              <a:avLst/>
              <a:gdLst/>
              <a:ahLst/>
              <a:cxnLst/>
              <a:rect l="l" t="t" r="r" b="b"/>
              <a:pathLst>
                <a:path w="3104" h="2573" extrusionOk="0">
                  <a:moveTo>
                    <a:pt x="197" y="0"/>
                  </a:moveTo>
                  <a:cubicBezTo>
                    <a:pt x="124" y="0"/>
                    <a:pt x="60" y="47"/>
                    <a:pt x="35" y="106"/>
                  </a:cubicBezTo>
                  <a:cubicBezTo>
                    <a:pt x="1" y="196"/>
                    <a:pt x="57" y="309"/>
                    <a:pt x="136" y="331"/>
                  </a:cubicBezTo>
                  <a:cubicBezTo>
                    <a:pt x="158" y="331"/>
                    <a:pt x="1530" y="860"/>
                    <a:pt x="2755" y="2501"/>
                  </a:cubicBezTo>
                  <a:cubicBezTo>
                    <a:pt x="2778" y="2546"/>
                    <a:pt x="2823" y="2557"/>
                    <a:pt x="2868" y="2568"/>
                  </a:cubicBezTo>
                  <a:cubicBezTo>
                    <a:pt x="2880" y="2571"/>
                    <a:pt x="2893" y="2573"/>
                    <a:pt x="2906" y="2573"/>
                  </a:cubicBezTo>
                  <a:cubicBezTo>
                    <a:pt x="2941" y="2573"/>
                    <a:pt x="2978" y="2562"/>
                    <a:pt x="3003" y="2546"/>
                  </a:cubicBezTo>
                  <a:cubicBezTo>
                    <a:pt x="3093" y="2490"/>
                    <a:pt x="3104" y="2389"/>
                    <a:pt x="3048" y="2299"/>
                  </a:cubicBezTo>
                  <a:cubicBezTo>
                    <a:pt x="1744" y="556"/>
                    <a:pt x="316" y="39"/>
                    <a:pt x="271" y="16"/>
                  </a:cubicBezTo>
                  <a:cubicBezTo>
                    <a:pt x="246" y="5"/>
                    <a:pt x="22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12475" y="3567250"/>
              <a:ext cx="61300" cy="57050"/>
            </a:xfrm>
            <a:custGeom>
              <a:avLst/>
              <a:gdLst/>
              <a:ahLst/>
              <a:cxnLst/>
              <a:rect l="l" t="t" r="r" b="b"/>
              <a:pathLst>
                <a:path w="2452" h="2282" extrusionOk="0">
                  <a:moveTo>
                    <a:pt x="216" y="1"/>
                  </a:moveTo>
                  <a:cubicBezTo>
                    <a:pt x="182" y="1"/>
                    <a:pt x="146" y="11"/>
                    <a:pt x="113" y="31"/>
                  </a:cubicBezTo>
                  <a:cubicBezTo>
                    <a:pt x="34" y="65"/>
                    <a:pt x="1" y="177"/>
                    <a:pt x="57" y="267"/>
                  </a:cubicBezTo>
                  <a:cubicBezTo>
                    <a:pt x="1001" y="1796"/>
                    <a:pt x="2137" y="2246"/>
                    <a:pt x="2182" y="2257"/>
                  </a:cubicBezTo>
                  <a:cubicBezTo>
                    <a:pt x="2182" y="2280"/>
                    <a:pt x="2193" y="2280"/>
                    <a:pt x="2215" y="2280"/>
                  </a:cubicBezTo>
                  <a:cubicBezTo>
                    <a:pt x="2222" y="2281"/>
                    <a:pt x="2229" y="2281"/>
                    <a:pt x="2236" y="2281"/>
                  </a:cubicBezTo>
                  <a:cubicBezTo>
                    <a:pt x="2309" y="2281"/>
                    <a:pt x="2386" y="2229"/>
                    <a:pt x="2407" y="2167"/>
                  </a:cubicBezTo>
                  <a:cubicBezTo>
                    <a:pt x="2452" y="2077"/>
                    <a:pt x="2395" y="1965"/>
                    <a:pt x="2305" y="1943"/>
                  </a:cubicBezTo>
                  <a:cubicBezTo>
                    <a:pt x="2294" y="1920"/>
                    <a:pt x="1237" y="1515"/>
                    <a:pt x="349" y="88"/>
                  </a:cubicBezTo>
                  <a:cubicBezTo>
                    <a:pt x="328" y="3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398875" y="3735825"/>
              <a:ext cx="440725" cy="286700"/>
            </a:xfrm>
            <a:custGeom>
              <a:avLst/>
              <a:gdLst/>
              <a:ahLst/>
              <a:cxnLst/>
              <a:rect l="l" t="t" r="r" b="b"/>
              <a:pathLst>
                <a:path w="17629" h="11468" extrusionOk="0">
                  <a:moveTo>
                    <a:pt x="16763" y="0"/>
                  </a:moveTo>
                  <a:lnTo>
                    <a:pt x="1" y="3463"/>
                  </a:lnTo>
                  <a:lnTo>
                    <a:pt x="619" y="11467"/>
                  </a:lnTo>
                  <a:lnTo>
                    <a:pt x="17629" y="1102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60825" y="3589100"/>
              <a:ext cx="896600" cy="763675"/>
            </a:xfrm>
            <a:custGeom>
              <a:avLst/>
              <a:gdLst/>
              <a:ahLst/>
              <a:cxnLst/>
              <a:rect l="l" t="t" r="r" b="b"/>
              <a:pathLst>
                <a:path w="35864" h="30547" extrusionOk="0">
                  <a:moveTo>
                    <a:pt x="33729" y="1"/>
                  </a:moveTo>
                  <a:cubicBezTo>
                    <a:pt x="33655" y="1"/>
                    <a:pt x="33579" y="8"/>
                    <a:pt x="33503" y="23"/>
                  </a:cubicBezTo>
                  <a:lnTo>
                    <a:pt x="1057" y="7038"/>
                  </a:lnTo>
                  <a:cubicBezTo>
                    <a:pt x="393" y="7173"/>
                    <a:pt x="0" y="7848"/>
                    <a:pt x="214" y="8500"/>
                  </a:cubicBezTo>
                  <a:lnTo>
                    <a:pt x="7083" y="29759"/>
                  </a:lnTo>
                  <a:cubicBezTo>
                    <a:pt x="7237" y="30234"/>
                    <a:pt x="7674" y="30546"/>
                    <a:pt x="8170" y="30546"/>
                  </a:cubicBezTo>
                  <a:cubicBezTo>
                    <a:pt x="8178" y="30546"/>
                    <a:pt x="8187" y="30546"/>
                    <a:pt x="8196" y="30546"/>
                  </a:cubicBezTo>
                  <a:lnTo>
                    <a:pt x="34739" y="29883"/>
                  </a:lnTo>
                  <a:cubicBezTo>
                    <a:pt x="35369" y="29872"/>
                    <a:pt x="35864" y="29343"/>
                    <a:pt x="35852" y="28702"/>
                  </a:cubicBezTo>
                  <a:lnTo>
                    <a:pt x="34863" y="1102"/>
                  </a:lnTo>
                  <a:cubicBezTo>
                    <a:pt x="34853" y="463"/>
                    <a:pt x="34328" y="1"/>
                    <a:pt x="3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633275" y="3768425"/>
              <a:ext cx="45000" cy="251000"/>
            </a:xfrm>
            <a:custGeom>
              <a:avLst/>
              <a:gdLst/>
              <a:ahLst/>
              <a:cxnLst/>
              <a:rect l="l" t="t" r="r" b="b"/>
              <a:pathLst>
                <a:path w="1800" h="10040" extrusionOk="0">
                  <a:moveTo>
                    <a:pt x="1024" y="0"/>
                  </a:moveTo>
                  <a:lnTo>
                    <a:pt x="1" y="10040"/>
                  </a:lnTo>
                  <a:lnTo>
                    <a:pt x="1800" y="98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934000" y="3884950"/>
              <a:ext cx="64100" cy="61500"/>
            </a:xfrm>
            <a:custGeom>
              <a:avLst/>
              <a:gdLst/>
              <a:ahLst/>
              <a:cxnLst/>
              <a:rect l="l" t="t" r="r" b="b"/>
              <a:pathLst>
                <a:path w="2564" h="2460" extrusionOk="0">
                  <a:moveTo>
                    <a:pt x="1287" y="0"/>
                  </a:moveTo>
                  <a:cubicBezTo>
                    <a:pt x="1252" y="0"/>
                    <a:pt x="1217" y="2"/>
                    <a:pt x="1181" y="5"/>
                  </a:cubicBezTo>
                  <a:cubicBezTo>
                    <a:pt x="507" y="61"/>
                    <a:pt x="1" y="657"/>
                    <a:pt x="57" y="1331"/>
                  </a:cubicBezTo>
                  <a:cubicBezTo>
                    <a:pt x="110" y="1972"/>
                    <a:pt x="650" y="2460"/>
                    <a:pt x="1281" y="2460"/>
                  </a:cubicBezTo>
                  <a:cubicBezTo>
                    <a:pt x="1315" y="2460"/>
                    <a:pt x="1349" y="2458"/>
                    <a:pt x="1384" y="2456"/>
                  </a:cubicBezTo>
                  <a:cubicBezTo>
                    <a:pt x="2058" y="2399"/>
                    <a:pt x="2564" y="1804"/>
                    <a:pt x="2508" y="1129"/>
                  </a:cubicBezTo>
                  <a:cubicBezTo>
                    <a:pt x="2465" y="489"/>
                    <a:pt x="1936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42150" y="3986650"/>
              <a:ext cx="64125" cy="61275"/>
            </a:xfrm>
            <a:custGeom>
              <a:avLst/>
              <a:gdLst/>
              <a:ahLst/>
              <a:cxnLst/>
              <a:rect l="l" t="t" r="r" b="b"/>
              <a:pathLst>
                <a:path w="2565" h="2451" extrusionOk="0">
                  <a:moveTo>
                    <a:pt x="1299" y="1"/>
                  </a:moveTo>
                  <a:cubicBezTo>
                    <a:pt x="1260" y="1"/>
                    <a:pt x="1221" y="3"/>
                    <a:pt x="1181" y="7"/>
                  </a:cubicBezTo>
                  <a:cubicBezTo>
                    <a:pt x="507" y="63"/>
                    <a:pt x="1" y="647"/>
                    <a:pt x="57" y="1322"/>
                  </a:cubicBezTo>
                  <a:cubicBezTo>
                    <a:pt x="110" y="1962"/>
                    <a:pt x="650" y="2450"/>
                    <a:pt x="1281" y="2450"/>
                  </a:cubicBezTo>
                  <a:cubicBezTo>
                    <a:pt x="1315" y="2450"/>
                    <a:pt x="1349" y="2449"/>
                    <a:pt x="1384" y="2446"/>
                  </a:cubicBezTo>
                  <a:cubicBezTo>
                    <a:pt x="2058" y="2390"/>
                    <a:pt x="2564" y="1805"/>
                    <a:pt x="2508" y="1131"/>
                  </a:cubicBezTo>
                  <a:cubicBezTo>
                    <a:pt x="2444" y="496"/>
                    <a:pt x="1923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034350" y="3844525"/>
              <a:ext cx="330825" cy="208450"/>
            </a:xfrm>
            <a:custGeom>
              <a:avLst/>
              <a:gdLst/>
              <a:ahLst/>
              <a:cxnLst/>
              <a:rect l="l" t="t" r="r" b="b"/>
              <a:pathLst>
                <a:path w="13233" h="8338" extrusionOk="0">
                  <a:moveTo>
                    <a:pt x="11451" y="0"/>
                  </a:moveTo>
                  <a:cubicBezTo>
                    <a:pt x="11423" y="0"/>
                    <a:pt x="11395" y="1"/>
                    <a:pt x="11366" y="3"/>
                  </a:cubicBezTo>
                  <a:lnTo>
                    <a:pt x="1271" y="801"/>
                  </a:lnTo>
                  <a:cubicBezTo>
                    <a:pt x="540" y="846"/>
                    <a:pt x="0" y="1498"/>
                    <a:pt x="56" y="2229"/>
                  </a:cubicBezTo>
                  <a:lnTo>
                    <a:pt x="427" y="7108"/>
                  </a:lnTo>
                  <a:cubicBezTo>
                    <a:pt x="481" y="7804"/>
                    <a:pt x="1076" y="8337"/>
                    <a:pt x="1764" y="8337"/>
                  </a:cubicBezTo>
                  <a:cubicBezTo>
                    <a:pt x="1798" y="8337"/>
                    <a:pt x="1832" y="8336"/>
                    <a:pt x="1867" y="8333"/>
                  </a:cubicBezTo>
                  <a:lnTo>
                    <a:pt x="11951" y="7547"/>
                  </a:lnTo>
                  <a:cubicBezTo>
                    <a:pt x="12682" y="7490"/>
                    <a:pt x="13233" y="6838"/>
                    <a:pt x="13176" y="6107"/>
                  </a:cubicBezTo>
                  <a:lnTo>
                    <a:pt x="12794" y="1228"/>
                  </a:lnTo>
                  <a:cubicBezTo>
                    <a:pt x="12740" y="526"/>
                    <a:pt x="12146" y="0"/>
                    <a:pt x="1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053175" y="3860175"/>
              <a:ext cx="293175" cy="177275"/>
            </a:xfrm>
            <a:custGeom>
              <a:avLst/>
              <a:gdLst/>
              <a:ahLst/>
              <a:cxnLst/>
              <a:rect l="l" t="t" r="r" b="b"/>
              <a:pathLst>
                <a:path w="11727" h="7091" extrusionOk="0">
                  <a:moveTo>
                    <a:pt x="10218" y="0"/>
                  </a:moveTo>
                  <a:cubicBezTo>
                    <a:pt x="10178" y="0"/>
                    <a:pt x="10137" y="2"/>
                    <a:pt x="10096" y="6"/>
                  </a:cubicBezTo>
                  <a:lnTo>
                    <a:pt x="1136" y="692"/>
                  </a:lnTo>
                  <a:cubicBezTo>
                    <a:pt x="495" y="748"/>
                    <a:pt x="1" y="1277"/>
                    <a:pt x="45" y="1918"/>
                  </a:cubicBezTo>
                  <a:lnTo>
                    <a:pt x="372" y="6044"/>
                  </a:lnTo>
                  <a:cubicBezTo>
                    <a:pt x="404" y="6641"/>
                    <a:pt x="940" y="7091"/>
                    <a:pt x="1563" y="7091"/>
                  </a:cubicBezTo>
                  <a:cubicBezTo>
                    <a:pt x="1586" y="7091"/>
                    <a:pt x="1608" y="7090"/>
                    <a:pt x="1631" y="7089"/>
                  </a:cubicBezTo>
                  <a:lnTo>
                    <a:pt x="10580" y="6392"/>
                  </a:lnTo>
                  <a:cubicBezTo>
                    <a:pt x="11232" y="6336"/>
                    <a:pt x="11726" y="5808"/>
                    <a:pt x="11681" y="5178"/>
                  </a:cubicBezTo>
                  <a:lnTo>
                    <a:pt x="11355" y="1041"/>
                  </a:lnTo>
                  <a:cubicBezTo>
                    <a:pt x="11313" y="451"/>
                    <a:pt x="10808" y="0"/>
                    <a:pt x="10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7800" y="3933650"/>
              <a:ext cx="267575" cy="29875"/>
            </a:xfrm>
            <a:custGeom>
              <a:avLst/>
              <a:gdLst/>
              <a:ahLst/>
              <a:cxnLst/>
              <a:rect l="l" t="t" r="r" b="b"/>
              <a:pathLst>
                <a:path w="10703" h="1195" extrusionOk="0">
                  <a:moveTo>
                    <a:pt x="10499" y="1"/>
                  </a:moveTo>
                  <a:cubicBezTo>
                    <a:pt x="10492" y="1"/>
                    <a:pt x="10485" y="1"/>
                    <a:pt x="10478" y="2"/>
                  </a:cubicBezTo>
                  <a:lnTo>
                    <a:pt x="202" y="800"/>
                  </a:lnTo>
                  <a:cubicBezTo>
                    <a:pt x="90" y="800"/>
                    <a:pt x="0" y="901"/>
                    <a:pt x="23" y="1014"/>
                  </a:cubicBezTo>
                  <a:cubicBezTo>
                    <a:pt x="23" y="1119"/>
                    <a:pt x="101" y="1194"/>
                    <a:pt x="204" y="1194"/>
                  </a:cubicBezTo>
                  <a:cubicBezTo>
                    <a:pt x="211" y="1194"/>
                    <a:pt x="218" y="1194"/>
                    <a:pt x="225" y="1193"/>
                  </a:cubicBezTo>
                  <a:lnTo>
                    <a:pt x="10501" y="395"/>
                  </a:lnTo>
                  <a:cubicBezTo>
                    <a:pt x="10613" y="373"/>
                    <a:pt x="10703" y="294"/>
                    <a:pt x="10680" y="182"/>
                  </a:cubicBezTo>
                  <a:cubicBezTo>
                    <a:pt x="10680" y="76"/>
                    <a:pt x="10602" y="1"/>
                    <a:pt x="10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191175" y="3877750"/>
              <a:ext cx="14650" cy="58800"/>
            </a:xfrm>
            <a:custGeom>
              <a:avLst/>
              <a:gdLst/>
              <a:ahLst/>
              <a:cxnLst/>
              <a:rect l="l" t="t" r="r" b="b"/>
              <a:pathLst>
                <a:path w="586" h="2352" extrusionOk="0">
                  <a:moveTo>
                    <a:pt x="203" y="0"/>
                  </a:moveTo>
                  <a:cubicBezTo>
                    <a:pt x="91" y="0"/>
                    <a:pt x="1" y="102"/>
                    <a:pt x="23" y="214"/>
                  </a:cubicBezTo>
                  <a:lnTo>
                    <a:pt x="169" y="2170"/>
                  </a:lnTo>
                  <a:cubicBezTo>
                    <a:pt x="169" y="2275"/>
                    <a:pt x="258" y="2351"/>
                    <a:pt x="361" y="2351"/>
                  </a:cubicBezTo>
                  <a:cubicBezTo>
                    <a:pt x="369" y="2351"/>
                    <a:pt x="376" y="2351"/>
                    <a:pt x="383" y="2350"/>
                  </a:cubicBezTo>
                  <a:cubicBezTo>
                    <a:pt x="495" y="2350"/>
                    <a:pt x="585" y="2249"/>
                    <a:pt x="563" y="2137"/>
                  </a:cubicBezTo>
                  <a:lnTo>
                    <a:pt x="417" y="180"/>
                  </a:lnTo>
                  <a:cubicBezTo>
                    <a:pt x="417" y="68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5200" y="3689500"/>
              <a:ext cx="750475" cy="453625"/>
            </a:xfrm>
            <a:custGeom>
              <a:avLst/>
              <a:gdLst/>
              <a:ahLst/>
              <a:cxnLst/>
              <a:rect l="l" t="t" r="r" b="b"/>
              <a:pathLst>
                <a:path w="30019" h="18145" extrusionOk="0">
                  <a:moveTo>
                    <a:pt x="29729" y="1"/>
                  </a:moveTo>
                  <a:cubicBezTo>
                    <a:pt x="29705" y="1"/>
                    <a:pt x="29682" y="3"/>
                    <a:pt x="29658" y="9"/>
                  </a:cubicBezTo>
                  <a:lnTo>
                    <a:pt x="27151" y="852"/>
                  </a:lnTo>
                  <a:cubicBezTo>
                    <a:pt x="27061" y="886"/>
                    <a:pt x="26983" y="987"/>
                    <a:pt x="26983" y="1100"/>
                  </a:cubicBezTo>
                  <a:lnTo>
                    <a:pt x="27196" y="15906"/>
                  </a:lnTo>
                  <a:lnTo>
                    <a:pt x="5150" y="17626"/>
                  </a:lnTo>
                  <a:lnTo>
                    <a:pt x="540" y="3101"/>
                  </a:lnTo>
                  <a:cubicBezTo>
                    <a:pt x="503" y="2989"/>
                    <a:pt x="404" y="2924"/>
                    <a:pt x="288" y="2924"/>
                  </a:cubicBezTo>
                  <a:cubicBezTo>
                    <a:pt x="264" y="2924"/>
                    <a:pt x="239" y="2927"/>
                    <a:pt x="214" y="2932"/>
                  </a:cubicBezTo>
                  <a:cubicBezTo>
                    <a:pt x="79" y="2977"/>
                    <a:pt x="1" y="3112"/>
                    <a:pt x="46" y="3258"/>
                  </a:cubicBezTo>
                  <a:lnTo>
                    <a:pt x="4711" y="17963"/>
                  </a:lnTo>
                  <a:cubicBezTo>
                    <a:pt x="4753" y="18069"/>
                    <a:pt x="4855" y="18144"/>
                    <a:pt x="4960" y="18144"/>
                  </a:cubicBezTo>
                  <a:cubicBezTo>
                    <a:pt x="4967" y="18144"/>
                    <a:pt x="4974" y="18144"/>
                    <a:pt x="4981" y="18143"/>
                  </a:cubicBezTo>
                  <a:lnTo>
                    <a:pt x="27477" y="16401"/>
                  </a:lnTo>
                  <a:cubicBezTo>
                    <a:pt x="27623" y="16389"/>
                    <a:pt x="27713" y="16277"/>
                    <a:pt x="27702" y="16142"/>
                  </a:cubicBezTo>
                  <a:lnTo>
                    <a:pt x="27489" y="1280"/>
                  </a:lnTo>
                  <a:lnTo>
                    <a:pt x="29827" y="493"/>
                  </a:lnTo>
                  <a:cubicBezTo>
                    <a:pt x="29951" y="448"/>
                    <a:pt x="30018" y="302"/>
                    <a:pt x="29984" y="167"/>
                  </a:cubicBezTo>
                  <a:cubicBezTo>
                    <a:pt x="29947" y="64"/>
                    <a:pt x="29841" y="1"/>
                    <a:pt x="29729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963525" y="3626075"/>
              <a:ext cx="393775" cy="167375"/>
            </a:xfrm>
            <a:custGeom>
              <a:avLst/>
              <a:gdLst/>
              <a:ahLst/>
              <a:cxnLst/>
              <a:rect l="l" t="t" r="r" b="b"/>
              <a:pathLst>
                <a:path w="15751" h="6695" extrusionOk="0">
                  <a:moveTo>
                    <a:pt x="15450" y="0"/>
                  </a:moveTo>
                  <a:cubicBezTo>
                    <a:pt x="15362" y="0"/>
                    <a:pt x="15278" y="47"/>
                    <a:pt x="15234" y="129"/>
                  </a:cubicBezTo>
                  <a:lnTo>
                    <a:pt x="12322" y="5379"/>
                  </a:lnTo>
                  <a:lnTo>
                    <a:pt x="2192" y="6166"/>
                  </a:lnTo>
                  <a:lnTo>
                    <a:pt x="495" y="3772"/>
                  </a:lnTo>
                  <a:cubicBezTo>
                    <a:pt x="441" y="3704"/>
                    <a:pt x="366" y="3669"/>
                    <a:pt x="291" y="3669"/>
                  </a:cubicBezTo>
                  <a:cubicBezTo>
                    <a:pt x="241" y="3669"/>
                    <a:pt x="191" y="3684"/>
                    <a:pt x="146" y="3715"/>
                  </a:cubicBezTo>
                  <a:cubicBezTo>
                    <a:pt x="34" y="3783"/>
                    <a:pt x="0" y="3952"/>
                    <a:pt x="90" y="4064"/>
                  </a:cubicBezTo>
                  <a:lnTo>
                    <a:pt x="1866" y="6582"/>
                  </a:lnTo>
                  <a:cubicBezTo>
                    <a:pt x="1911" y="6672"/>
                    <a:pt x="2013" y="6695"/>
                    <a:pt x="2102" y="6695"/>
                  </a:cubicBezTo>
                  <a:lnTo>
                    <a:pt x="12513" y="5897"/>
                  </a:lnTo>
                  <a:cubicBezTo>
                    <a:pt x="12592" y="5897"/>
                    <a:pt x="12670" y="5840"/>
                    <a:pt x="12715" y="5739"/>
                  </a:cubicBezTo>
                  <a:lnTo>
                    <a:pt x="15683" y="388"/>
                  </a:lnTo>
                  <a:cubicBezTo>
                    <a:pt x="15751" y="264"/>
                    <a:pt x="15717" y="107"/>
                    <a:pt x="15582" y="39"/>
                  </a:cubicBezTo>
                  <a:cubicBezTo>
                    <a:pt x="15540" y="13"/>
                    <a:pt x="15494" y="0"/>
                    <a:pt x="15450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911525" y="4166100"/>
              <a:ext cx="195075" cy="27325"/>
            </a:xfrm>
            <a:custGeom>
              <a:avLst/>
              <a:gdLst/>
              <a:ahLst/>
              <a:cxnLst/>
              <a:rect l="l" t="t" r="r" b="b"/>
              <a:pathLst>
                <a:path w="7803" h="1093" extrusionOk="0">
                  <a:moveTo>
                    <a:pt x="7529" y="0"/>
                  </a:moveTo>
                  <a:cubicBezTo>
                    <a:pt x="7523" y="0"/>
                    <a:pt x="7517" y="1"/>
                    <a:pt x="7510" y="1"/>
                  </a:cubicBezTo>
                  <a:lnTo>
                    <a:pt x="259" y="563"/>
                  </a:lnTo>
                  <a:cubicBezTo>
                    <a:pt x="113" y="586"/>
                    <a:pt x="0" y="709"/>
                    <a:pt x="12" y="844"/>
                  </a:cubicBezTo>
                  <a:cubicBezTo>
                    <a:pt x="33" y="984"/>
                    <a:pt x="146" y="1092"/>
                    <a:pt x="274" y="1092"/>
                  </a:cubicBezTo>
                  <a:cubicBezTo>
                    <a:pt x="280" y="1092"/>
                    <a:pt x="286" y="1092"/>
                    <a:pt x="293" y="1092"/>
                  </a:cubicBezTo>
                  <a:lnTo>
                    <a:pt x="7555" y="530"/>
                  </a:lnTo>
                  <a:cubicBezTo>
                    <a:pt x="7690" y="507"/>
                    <a:pt x="7803" y="383"/>
                    <a:pt x="7791" y="248"/>
                  </a:cubicBezTo>
                  <a:cubicBezTo>
                    <a:pt x="7781" y="109"/>
                    <a:pt x="7657" y="0"/>
                    <a:pt x="7529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914600" y="4205725"/>
              <a:ext cx="195100" cy="27325"/>
            </a:xfrm>
            <a:custGeom>
              <a:avLst/>
              <a:gdLst/>
              <a:ahLst/>
              <a:cxnLst/>
              <a:rect l="l" t="t" r="r" b="b"/>
              <a:pathLst>
                <a:path w="7804" h="1093" extrusionOk="0">
                  <a:moveTo>
                    <a:pt x="7531" y="1"/>
                  </a:moveTo>
                  <a:cubicBezTo>
                    <a:pt x="7524" y="1"/>
                    <a:pt x="7518" y="1"/>
                    <a:pt x="7511" y="1"/>
                  </a:cubicBezTo>
                  <a:lnTo>
                    <a:pt x="260" y="563"/>
                  </a:lnTo>
                  <a:cubicBezTo>
                    <a:pt x="113" y="586"/>
                    <a:pt x="1" y="710"/>
                    <a:pt x="23" y="845"/>
                  </a:cubicBezTo>
                  <a:cubicBezTo>
                    <a:pt x="34" y="984"/>
                    <a:pt x="147" y="1093"/>
                    <a:pt x="284" y="1093"/>
                  </a:cubicBezTo>
                  <a:cubicBezTo>
                    <a:pt x="291" y="1093"/>
                    <a:pt x="298" y="1092"/>
                    <a:pt x="305" y="1092"/>
                  </a:cubicBezTo>
                  <a:lnTo>
                    <a:pt x="7556" y="530"/>
                  </a:lnTo>
                  <a:cubicBezTo>
                    <a:pt x="7691" y="530"/>
                    <a:pt x="7803" y="384"/>
                    <a:pt x="7792" y="249"/>
                  </a:cubicBezTo>
                  <a:cubicBezTo>
                    <a:pt x="7781" y="109"/>
                    <a:pt x="7668" y="1"/>
                    <a:pt x="7531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917425" y="4245925"/>
              <a:ext cx="195075" cy="27100"/>
            </a:xfrm>
            <a:custGeom>
              <a:avLst/>
              <a:gdLst/>
              <a:ahLst/>
              <a:cxnLst/>
              <a:rect l="l" t="t" r="r" b="b"/>
              <a:pathLst>
                <a:path w="7803" h="1084" extrusionOk="0">
                  <a:moveTo>
                    <a:pt x="7531" y="0"/>
                  </a:moveTo>
                  <a:cubicBezTo>
                    <a:pt x="7524" y="0"/>
                    <a:pt x="7517" y="0"/>
                    <a:pt x="7510" y="1"/>
                  </a:cubicBezTo>
                  <a:lnTo>
                    <a:pt x="259" y="563"/>
                  </a:lnTo>
                  <a:cubicBezTo>
                    <a:pt x="113" y="574"/>
                    <a:pt x="0" y="709"/>
                    <a:pt x="23" y="844"/>
                  </a:cubicBezTo>
                  <a:cubicBezTo>
                    <a:pt x="33" y="978"/>
                    <a:pt x="137" y="1083"/>
                    <a:pt x="267" y="1083"/>
                  </a:cubicBezTo>
                  <a:cubicBezTo>
                    <a:pt x="279" y="1083"/>
                    <a:pt x="291" y="1082"/>
                    <a:pt x="304" y="1080"/>
                  </a:cubicBezTo>
                  <a:lnTo>
                    <a:pt x="7555" y="518"/>
                  </a:lnTo>
                  <a:cubicBezTo>
                    <a:pt x="7690" y="507"/>
                    <a:pt x="7803" y="394"/>
                    <a:pt x="7791" y="237"/>
                  </a:cubicBezTo>
                  <a:cubicBezTo>
                    <a:pt x="7781" y="108"/>
                    <a:pt x="7668" y="0"/>
                    <a:pt x="7531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99325" y="3617400"/>
              <a:ext cx="833075" cy="715425"/>
            </a:xfrm>
            <a:custGeom>
              <a:avLst/>
              <a:gdLst/>
              <a:ahLst/>
              <a:cxnLst/>
              <a:rect l="l" t="t" r="r" b="b"/>
              <a:pathLst>
                <a:path w="33323" h="28617" extrusionOk="0">
                  <a:moveTo>
                    <a:pt x="31751" y="1"/>
                  </a:moveTo>
                  <a:cubicBezTo>
                    <a:pt x="31732" y="1"/>
                    <a:pt x="31712" y="2"/>
                    <a:pt x="31693" y="4"/>
                  </a:cubicBezTo>
                  <a:cubicBezTo>
                    <a:pt x="31389" y="26"/>
                    <a:pt x="31164" y="296"/>
                    <a:pt x="31176" y="611"/>
                  </a:cubicBezTo>
                  <a:cubicBezTo>
                    <a:pt x="31187" y="907"/>
                    <a:pt x="31455" y="1129"/>
                    <a:pt x="31760" y="1129"/>
                  </a:cubicBezTo>
                  <a:cubicBezTo>
                    <a:pt x="31768" y="1129"/>
                    <a:pt x="31775" y="1128"/>
                    <a:pt x="31783" y="1128"/>
                  </a:cubicBezTo>
                  <a:cubicBezTo>
                    <a:pt x="32086" y="1094"/>
                    <a:pt x="32311" y="836"/>
                    <a:pt x="32300" y="521"/>
                  </a:cubicBezTo>
                  <a:cubicBezTo>
                    <a:pt x="32268" y="217"/>
                    <a:pt x="32021" y="1"/>
                    <a:pt x="31751" y="1"/>
                  </a:cubicBezTo>
                  <a:close/>
                  <a:moveTo>
                    <a:pt x="580" y="6860"/>
                  </a:moveTo>
                  <a:cubicBezTo>
                    <a:pt x="567" y="6860"/>
                    <a:pt x="553" y="6861"/>
                    <a:pt x="540" y="6862"/>
                  </a:cubicBezTo>
                  <a:cubicBezTo>
                    <a:pt x="225" y="6884"/>
                    <a:pt x="0" y="7154"/>
                    <a:pt x="23" y="7458"/>
                  </a:cubicBezTo>
                  <a:cubicBezTo>
                    <a:pt x="45" y="7765"/>
                    <a:pt x="302" y="7986"/>
                    <a:pt x="597" y="7986"/>
                  </a:cubicBezTo>
                  <a:cubicBezTo>
                    <a:pt x="604" y="7986"/>
                    <a:pt x="611" y="7986"/>
                    <a:pt x="619" y="7986"/>
                  </a:cubicBezTo>
                  <a:cubicBezTo>
                    <a:pt x="933" y="7952"/>
                    <a:pt x="1158" y="7683"/>
                    <a:pt x="1147" y="7379"/>
                  </a:cubicBezTo>
                  <a:cubicBezTo>
                    <a:pt x="1115" y="7089"/>
                    <a:pt x="867" y="6860"/>
                    <a:pt x="580" y="6860"/>
                  </a:cubicBezTo>
                  <a:close/>
                  <a:moveTo>
                    <a:pt x="32715" y="26671"/>
                  </a:moveTo>
                  <a:cubicBezTo>
                    <a:pt x="32708" y="26671"/>
                    <a:pt x="32701" y="26671"/>
                    <a:pt x="32693" y="26671"/>
                  </a:cubicBezTo>
                  <a:cubicBezTo>
                    <a:pt x="32379" y="26705"/>
                    <a:pt x="32142" y="26963"/>
                    <a:pt x="32176" y="27278"/>
                  </a:cubicBezTo>
                  <a:cubicBezTo>
                    <a:pt x="32197" y="27573"/>
                    <a:pt x="32435" y="27798"/>
                    <a:pt x="32714" y="27798"/>
                  </a:cubicBezTo>
                  <a:cubicBezTo>
                    <a:pt x="32733" y="27798"/>
                    <a:pt x="32753" y="27797"/>
                    <a:pt x="32772" y="27795"/>
                  </a:cubicBezTo>
                  <a:cubicBezTo>
                    <a:pt x="33087" y="27773"/>
                    <a:pt x="33323" y="27503"/>
                    <a:pt x="33300" y="27199"/>
                  </a:cubicBezTo>
                  <a:cubicBezTo>
                    <a:pt x="33268" y="26892"/>
                    <a:pt x="33010" y="26671"/>
                    <a:pt x="32715" y="26671"/>
                  </a:cubicBezTo>
                  <a:close/>
                  <a:moveTo>
                    <a:pt x="7078" y="27488"/>
                  </a:moveTo>
                  <a:cubicBezTo>
                    <a:pt x="7057" y="27488"/>
                    <a:pt x="7036" y="27489"/>
                    <a:pt x="7016" y="27492"/>
                  </a:cubicBezTo>
                  <a:cubicBezTo>
                    <a:pt x="6712" y="27514"/>
                    <a:pt x="6487" y="27784"/>
                    <a:pt x="6498" y="28099"/>
                  </a:cubicBezTo>
                  <a:cubicBezTo>
                    <a:pt x="6520" y="28395"/>
                    <a:pt x="6778" y="28616"/>
                    <a:pt x="7083" y="28616"/>
                  </a:cubicBezTo>
                  <a:cubicBezTo>
                    <a:pt x="7090" y="28616"/>
                    <a:pt x="7098" y="28616"/>
                    <a:pt x="7105" y="28616"/>
                  </a:cubicBezTo>
                  <a:cubicBezTo>
                    <a:pt x="7409" y="28582"/>
                    <a:pt x="7634" y="28324"/>
                    <a:pt x="7623" y="28009"/>
                  </a:cubicBezTo>
                  <a:cubicBezTo>
                    <a:pt x="7591" y="27704"/>
                    <a:pt x="7364" y="27488"/>
                    <a:pt x="7078" y="27488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94875" y="4664550"/>
              <a:ext cx="134375" cy="144775"/>
            </a:xfrm>
            <a:custGeom>
              <a:avLst/>
              <a:gdLst/>
              <a:ahLst/>
              <a:cxnLst/>
              <a:rect l="l" t="t" r="r" b="b"/>
              <a:pathLst>
                <a:path w="5375" h="5791" extrusionOk="0">
                  <a:moveTo>
                    <a:pt x="1741" y="0"/>
                  </a:moveTo>
                  <a:cubicBezTo>
                    <a:pt x="1481" y="0"/>
                    <a:pt x="1246" y="169"/>
                    <a:pt x="1170" y="434"/>
                  </a:cubicBezTo>
                  <a:lnTo>
                    <a:pt x="91" y="4380"/>
                  </a:lnTo>
                  <a:cubicBezTo>
                    <a:pt x="1" y="4707"/>
                    <a:pt x="192" y="5021"/>
                    <a:pt x="507" y="5111"/>
                  </a:cubicBezTo>
                  <a:lnTo>
                    <a:pt x="3149" y="5775"/>
                  </a:lnTo>
                  <a:cubicBezTo>
                    <a:pt x="3196" y="5785"/>
                    <a:pt x="3243" y="5790"/>
                    <a:pt x="3289" y="5790"/>
                  </a:cubicBezTo>
                  <a:cubicBezTo>
                    <a:pt x="3538" y="5790"/>
                    <a:pt x="3760" y="5641"/>
                    <a:pt x="3846" y="5404"/>
                  </a:cubicBezTo>
                  <a:lnTo>
                    <a:pt x="5251" y="1536"/>
                  </a:lnTo>
                  <a:cubicBezTo>
                    <a:pt x="5375" y="1221"/>
                    <a:pt x="5195" y="862"/>
                    <a:pt x="4857" y="783"/>
                  </a:cubicBezTo>
                  <a:lnTo>
                    <a:pt x="1889" y="18"/>
                  </a:lnTo>
                  <a:cubicBezTo>
                    <a:pt x="1840" y="6"/>
                    <a:pt x="1790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310625" y="4338975"/>
              <a:ext cx="110200" cy="33475"/>
            </a:xfrm>
            <a:custGeom>
              <a:avLst/>
              <a:gdLst/>
              <a:ahLst/>
              <a:cxnLst/>
              <a:rect l="l" t="t" r="r" b="b"/>
              <a:pathLst>
                <a:path w="4408" h="1339" extrusionOk="0">
                  <a:moveTo>
                    <a:pt x="4408" y="0"/>
                  </a:moveTo>
                  <a:lnTo>
                    <a:pt x="1" y="113"/>
                  </a:lnTo>
                  <a:lnTo>
                    <a:pt x="776" y="133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119225" y="4344025"/>
              <a:ext cx="99525" cy="35150"/>
            </a:xfrm>
            <a:custGeom>
              <a:avLst/>
              <a:gdLst/>
              <a:ahLst/>
              <a:cxnLst/>
              <a:rect l="l" t="t" r="r" b="b"/>
              <a:pathLst>
                <a:path w="3981" h="1406" extrusionOk="0">
                  <a:moveTo>
                    <a:pt x="3980" y="1"/>
                  </a:moveTo>
                  <a:lnTo>
                    <a:pt x="0" y="102"/>
                  </a:lnTo>
                  <a:lnTo>
                    <a:pt x="214" y="1406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24725" y="4348800"/>
              <a:ext cx="106000" cy="43325"/>
            </a:xfrm>
            <a:custGeom>
              <a:avLst/>
              <a:gdLst/>
              <a:ahLst/>
              <a:cxnLst/>
              <a:rect l="l" t="t" r="r" b="b"/>
              <a:pathLst>
                <a:path w="4240" h="1733" extrusionOk="0">
                  <a:moveTo>
                    <a:pt x="4239" y="1"/>
                  </a:moveTo>
                  <a:lnTo>
                    <a:pt x="1" y="102"/>
                  </a:lnTo>
                  <a:lnTo>
                    <a:pt x="3654" y="1732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09775" y="4792875"/>
              <a:ext cx="66350" cy="36575"/>
            </a:xfrm>
            <a:custGeom>
              <a:avLst/>
              <a:gdLst/>
              <a:ahLst/>
              <a:cxnLst/>
              <a:rect l="l" t="t" r="r" b="b"/>
              <a:pathLst>
                <a:path w="2654" h="1463" extrusionOk="0">
                  <a:moveTo>
                    <a:pt x="1" y="1"/>
                  </a:moveTo>
                  <a:lnTo>
                    <a:pt x="2384" y="1462"/>
                  </a:lnTo>
                  <a:lnTo>
                    <a:pt x="2654" y="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190625" y="4806925"/>
              <a:ext cx="73650" cy="27850"/>
            </a:xfrm>
            <a:custGeom>
              <a:avLst/>
              <a:gdLst/>
              <a:ahLst/>
              <a:cxnLst/>
              <a:rect l="l" t="t" r="r" b="b"/>
              <a:pathLst>
                <a:path w="2946" h="1114" extrusionOk="0">
                  <a:moveTo>
                    <a:pt x="2946" y="1"/>
                  </a:moveTo>
                  <a:lnTo>
                    <a:pt x="0" y="214"/>
                  </a:lnTo>
                  <a:lnTo>
                    <a:pt x="135" y="1114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158000" y="4675600"/>
              <a:ext cx="117250" cy="136450"/>
            </a:xfrm>
            <a:custGeom>
              <a:avLst/>
              <a:gdLst/>
              <a:ahLst/>
              <a:cxnLst/>
              <a:rect l="l" t="t" r="r" b="b"/>
              <a:pathLst>
                <a:path w="4690" h="5458" extrusionOk="0">
                  <a:moveTo>
                    <a:pt x="3692" y="1"/>
                  </a:moveTo>
                  <a:cubicBezTo>
                    <a:pt x="3672" y="1"/>
                    <a:pt x="3652" y="2"/>
                    <a:pt x="3632" y="4"/>
                  </a:cubicBezTo>
                  <a:lnTo>
                    <a:pt x="586" y="240"/>
                  </a:lnTo>
                  <a:cubicBezTo>
                    <a:pt x="237" y="273"/>
                    <a:pt x="1" y="588"/>
                    <a:pt x="68" y="926"/>
                  </a:cubicBezTo>
                  <a:lnTo>
                    <a:pt x="788" y="4973"/>
                  </a:lnTo>
                  <a:cubicBezTo>
                    <a:pt x="841" y="5261"/>
                    <a:pt x="1077" y="5458"/>
                    <a:pt x="1360" y="5458"/>
                  </a:cubicBezTo>
                  <a:cubicBezTo>
                    <a:pt x="1376" y="5458"/>
                    <a:pt x="1391" y="5457"/>
                    <a:pt x="1406" y="5456"/>
                  </a:cubicBezTo>
                  <a:lnTo>
                    <a:pt x="4116" y="5254"/>
                  </a:lnTo>
                  <a:cubicBezTo>
                    <a:pt x="4453" y="5231"/>
                    <a:pt x="4689" y="4928"/>
                    <a:pt x="4667" y="4613"/>
                  </a:cubicBezTo>
                  <a:lnTo>
                    <a:pt x="4273" y="532"/>
                  </a:lnTo>
                  <a:cubicBezTo>
                    <a:pt x="4241" y="237"/>
                    <a:pt x="3992" y="1"/>
                    <a:pt x="3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530425" y="4732175"/>
              <a:ext cx="63250" cy="39650"/>
            </a:xfrm>
            <a:custGeom>
              <a:avLst/>
              <a:gdLst/>
              <a:ahLst/>
              <a:cxnLst/>
              <a:rect l="l" t="t" r="r" b="b"/>
              <a:pathLst>
                <a:path w="2530" h="1586" extrusionOk="0">
                  <a:moveTo>
                    <a:pt x="2530" y="0"/>
                  </a:moveTo>
                  <a:lnTo>
                    <a:pt x="0" y="1068"/>
                  </a:lnTo>
                  <a:lnTo>
                    <a:pt x="259" y="1586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2"/>
          <p:cNvSpPr txBox="1">
            <a:spLocks noGrp="1"/>
          </p:cNvSpPr>
          <p:nvPr>
            <p:ph type="title"/>
          </p:nvPr>
        </p:nvSpPr>
        <p:spPr>
          <a:xfrm>
            <a:off x="3998300" y="3069075"/>
            <a:ext cx="36822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Соотношение бюджета и выручки у самого популярного фильма в каждом жанре</a:t>
            </a:r>
            <a:endParaRPr lang="ru-RU" sz="3600" dirty="0"/>
          </a:p>
        </p:txBody>
      </p:sp>
      <p:sp>
        <p:nvSpPr>
          <p:cNvPr id="938" name="Google Shape;938;p32"/>
          <p:cNvSpPr txBox="1">
            <a:spLocks noGrp="1"/>
          </p:cNvSpPr>
          <p:nvPr>
            <p:ph type="title" idx="2"/>
          </p:nvPr>
        </p:nvSpPr>
        <p:spPr>
          <a:xfrm>
            <a:off x="4098000" y="1890725"/>
            <a:ext cx="1815120" cy="10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  <p:sp>
        <p:nvSpPr>
          <p:cNvPr id="939" name="Google Shape;939;p32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/>
          <p:nvPr/>
        </p:nvSpPr>
        <p:spPr>
          <a:xfrm>
            <a:off x="829475" y="198318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2"/>
          <p:cNvSpPr/>
          <p:nvPr/>
        </p:nvSpPr>
        <p:spPr>
          <a:xfrm>
            <a:off x="1115050" y="373926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32"/>
          <p:cNvGrpSpPr/>
          <p:nvPr/>
        </p:nvGrpSpPr>
        <p:grpSpPr>
          <a:xfrm>
            <a:off x="7138798" y="4125914"/>
            <a:ext cx="212225" cy="212525"/>
            <a:chOff x="5462525" y="6910750"/>
            <a:chExt cx="212225" cy="212525"/>
          </a:xfrm>
        </p:grpSpPr>
        <p:sp>
          <p:nvSpPr>
            <p:cNvPr id="943" name="Google Shape;943;p32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2"/>
          <p:cNvSpPr/>
          <p:nvPr/>
        </p:nvSpPr>
        <p:spPr>
          <a:xfrm>
            <a:off x="7976913" y="24593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2"/>
          <p:cNvSpPr/>
          <p:nvPr/>
        </p:nvSpPr>
        <p:spPr>
          <a:xfrm>
            <a:off x="1676400" y="3371850"/>
            <a:ext cx="1926900" cy="225000"/>
          </a:xfrm>
          <a:prstGeom prst="roundRect">
            <a:avLst>
              <a:gd name="adj" fmla="val 50000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32"/>
          <p:cNvGrpSpPr/>
          <p:nvPr/>
        </p:nvGrpSpPr>
        <p:grpSpPr>
          <a:xfrm rot="1400749">
            <a:off x="2205195" y="1727499"/>
            <a:ext cx="1409239" cy="1840917"/>
            <a:chOff x="4062275" y="5769925"/>
            <a:chExt cx="999200" cy="1305275"/>
          </a:xfrm>
        </p:grpSpPr>
        <p:sp>
          <p:nvSpPr>
            <p:cNvPr id="954" name="Google Shape;954;p32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2"/>
          <p:cNvGrpSpPr/>
          <p:nvPr/>
        </p:nvGrpSpPr>
        <p:grpSpPr>
          <a:xfrm>
            <a:off x="1664904" y="1802111"/>
            <a:ext cx="803505" cy="1691684"/>
            <a:chOff x="1727804" y="1725911"/>
            <a:chExt cx="803505" cy="1691684"/>
          </a:xfrm>
        </p:grpSpPr>
        <p:sp>
          <p:nvSpPr>
            <p:cNvPr id="982" name="Google Shape;982;p32"/>
            <p:cNvSpPr/>
            <p:nvPr/>
          </p:nvSpPr>
          <p:spPr>
            <a:xfrm>
              <a:off x="2087946" y="1725911"/>
              <a:ext cx="81629" cy="709747"/>
            </a:xfrm>
            <a:custGeom>
              <a:avLst/>
              <a:gdLst/>
              <a:ahLst/>
              <a:cxnLst/>
              <a:rect l="l" t="t" r="r" b="b"/>
              <a:pathLst>
                <a:path w="1743" h="15155" extrusionOk="0">
                  <a:moveTo>
                    <a:pt x="0" y="0"/>
                  </a:moveTo>
                  <a:lnTo>
                    <a:pt x="0" y="15155"/>
                  </a:lnTo>
                  <a:lnTo>
                    <a:pt x="1743" y="1515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769907" y="2435096"/>
              <a:ext cx="719254" cy="967794"/>
            </a:xfrm>
            <a:custGeom>
              <a:avLst/>
              <a:gdLst/>
              <a:ahLst/>
              <a:cxnLst/>
              <a:rect l="l" t="t" r="r" b="b"/>
              <a:pathLst>
                <a:path w="15358" h="20665" extrusionOk="0">
                  <a:moveTo>
                    <a:pt x="1" y="1"/>
                  </a:moveTo>
                  <a:lnTo>
                    <a:pt x="2564" y="20664"/>
                  </a:lnTo>
                  <a:lnTo>
                    <a:pt x="12783" y="20664"/>
                  </a:lnTo>
                  <a:lnTo>
                    <a:pt x="15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727804" y="2382971"/>
              <a:ext cx="803505" cy="104811"/>
            </a:xfrm>
            <a:custGeom>
              <a:avLst/>
              <a:gdLst/>
              <a:ahLst/>
              <a:cxnLst/>
              <a:rect l="l" t="t" r="r" b="b"/>
              <a:pathLst>
                <a:path w="17157" h="2238" extrusionOk="0">
                  <a:moveTo>
                    <a:pt x="753" y="1"/>
                  </a:moveTo>
                  <a:cubicBezTo>
                    <a:pt x="337" y="1"/>
                    <a:pt x="0" y="338"/>
                    <a:pt x="0" y="754"/>
                  </a:cubicBezTo>
                  <a:lnTo>
                    <a:pt x="0" y="1473"/>
                  </a:lnTo>
                  <a:cubicBezTo>
                    <a:pt x="0" y="1901"/>
                    <a:pt x="337" y="2238"/>
                    <a:pt x="753" y="2238"/>
                  </a:cubicBezTo>
                  <a:lnTo>
                    <a:pt x="16392" y="2238"/>
                  </a:lnTo>
                  <a:cubicBezTo>
                    <a:pt x="16819" y="2238"/>
                    <a:pt x="17156" y="1901"/>
                    <a:pt x="17156" y="1473"/>
                  </a:cubicBezTo>
                  <a:lnTo>
                    <a:pt x="17156" y="754"/>
                  </a:lnTo>
                  <a:cubicBezTo>
                    <a:pt x="17156" y="338"/>
                    <a:pt x="16819" y="1"/>
                    <a:pt x="16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793604" y="2332439"/>
              <a:ext cx="671344" cy="126916"/>
            </a:xfrm>
            <a:custGeom>
              <a:avLst/>
              <a:gdLst/>
              <a:ahLst/>
              <a:cxnLst/>
              <a:rect l="l" t="t" r="r" b="b"/>
              <a:pathLst>
                <a:path w="14335" h="2710" extrusionOk="0">
                  <a:moveTo>
                    <a:pt x="754" y="0"/>
                  </a:moveTo>
                  <a:cubicBezTo>
                    <a:pt x="338" y="0"/>
                    <a:pt x="1" y="338"/>
                    <a:pt x="1" y="754"/>
                  </a:cubicBezTo>
                  <a:lnTo>
                    <a:pt x="1" y="1945"/>
                  </a:lnTo>
                  <a:cubicBezTo>
                    <a:pt x="1" y="2372"/>
                    <a:pt x="338" y="2710"/>
                    <a:pt x="754" y="2710"/>
                  </a:cubicBezTo>
                  <a:lnTo>
                    <a:pt x="13570" y="2710"/>
                  </a:lnTo>
                  <a:cubicBezTo>
                    <a:pt x="13997" y="2710"/>
                    <a:pt x="14335" y="2372"/>
                    <a:pt x="14335" y="1945"/>
                  </a:cubicBezTo>
                  <a:lnTo>
                    <a:pt x="14335" y="754"/>
                  </a:lnTo>
                  <a:cubicBezTo>
                    <a:pt x="14335" y="338"/>
                    <a:pt x="13997" y="0"/>
                    <a:pt x="13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087946" y="2304527"/>
              <a:ext cx="82144" cy="27959"/>
            </a:xfrm>
            <a:custGeom>
              <a:avLst/>
              <a:gdLst/>
              <a:ahLst/>
              <a:cxnLst/>
              <a:rect l="l" t="t" r="r" b="b"/>
              <a:pathLst>
                <a:path w="1754" h="597" extrusionOk="0">
                  <a:moveTo>
                    <a:pt x="0" y="0"/>
                  </a:moveTo>
                  <a:lnTo>
                    <a:pt x="0" y="596"/>
                  </a:lnTo>
                  <a:lnTo>
                    <a:pt x="1754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793604" y="2367704"/>
              <a:ext cx="671344" cy="15314"/>
            </a:xfrm>
            <a:custGeom>
              <a:avLst/>
              <a:gdLst/>
              <a:ahLst/>
              <a:cxnLst/>
              <a:rect l="l" t="t" r="r" b="b"/>
              <a:pathLst>
                <a:path w="14335" h="327" extrusionOk="0">
                  <a:moveTo>
                    <a:pt x="1" y="1"/>
                  </a:moveTo>
                  <a:lnTo>
                    <a:pt x="1" y="327"/>
                  </a:lnTo>
                  <a:lnTo>
                    <a:pt x="1433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776229" y="2487736"/>
              <a:ext cx="706094" cy="47441"/>
            </a:xfrm>
            <a:custGeom>
              <a:avLst/>
              <a:gdLst/>
              <a:ahLst/>
              <a:cxnLst/>
              <a:rect l="l" t="t" r="r" b="b"/>
              <a:pathLst>
                <a:path w="15077" h="1013" extrusionOk="0">
                  <a:moveTo>
                    <a:pt x="1" y="1"/>
                  </a:moveTo>
                  <a:lnTo>
                    <a:pt x="113" y="1013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941548" y="2709394"/>
              <a:ext cx="374941" cy="374941"/>
            </a:xfrm>
            <a:custGeom>
              <a:avLst/>
              <a:gdLst/>
              <a:ahLst/>
              <a:cxnLst/>
              <a:rect l="l" t="t" r="r" b="b"/>
              <a:pathLst>
                <a:path w="8006" h="8006" extrusionOk="0">
                  <a:moveTo>
                    <a:pt x="4003" y="1"/>
                  </a:moveTo>
                  <a:cubicBezTo>
                    <a:pt x="1788" y="1"/>
                    <a:pt x="1" y="1788"/>
                    <a:pt x="1" y="4003"/>
                  </a:cubicBezTo>
                  <a:cubicBezTo>
                    <a:pt x="1" y="6218"/>
                    <a:pt x="1788" y="8005"/>
                    <a:pt x="4003" y="8005"/>
                  </a:cubicBezTo>
                  <a:cubicBezTo>
                    <a:pt x="6218" y="8005"/>
                    <a:pt x="8005" y="6218"/>
                    <a:pt x="8005" y="4003"/>
                  </a:cubicBezTo>
                  <a:cubicBezTo>
                    <a:pt x="8005" y="1788"/>
                    <a:pt x="6218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1793604" y="2627812"/>
              <a:ext cx="604467" cy="775078"/>
            </a:xfrm>
            <a:custGeom>
              <a:avLst/>
              <a:gdLst/>
              <a:ahLst/>
              <a:cxnLst/>
              <a:rect l="l" t="t" r="r" b="b"/>
              <a:pathLst>
                <a:path w="12907" h="16550" extrusionOk="0">
                  <a:moveTo>
                    <a:pt x="12907" y="11434"/>
                  </a:moveTo>
                  <a:lnTo>
                    <a:pt x="12904" y="11455"/>
                  </a:lnTo>
                  <a:lnTo>
                    <a:pt x="12904" y="11455"/>
                  </a:lnTo>
                  <a:cubicBezTo>
                    <a:pt x="12905" y="11448"/>
                    <a:pt x="12906" y="11441"/>
                    <a:pt x="12907" y="11434"/>
                  </a:cubicBezTo>
                  <a:close/>
                  <a:moveTo>
                    <a:pt x="1" y="0"/>
                  </a:moveTo>
                  <a:lnTo>
                    <a:pt x="2058" y="16549"/>
                  </a:lnTo>
                  <a:lnTo>
                    <a:pt x="12277" y="16549"/>
                  </a:lnTo>
                  <a:lnTo>
                    <a:pt x="12904" y="11455"/>
                  </a:lnTo>
                  <a:lnTo>
                    <a:pt x="12904" y="11455"/>
                  </a:lnTo>
                  <a:cubicBezTo>
                    <a:pt x="12700" y="13074"/>
                    <a:pt x="11290" y="14773"/>
                    <a:pt x="8931" y="14773"/>
                  </a:cubicBezTo>
                  <a:cubicBezTo>
                    <a:pt x="8153" y="14773"/>
                    <a:pt x="7272" y="14588"/>
                    <a:pt x="6296" y="14154"/>
                  </a:cubicBezTo>
                  <a:cubicBezTo>
                    <a:pt x="2339" y="12390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873641" y="3372823"/>
              <a:ext cx="511270" cy="44772"/>
            </a:xfrm>
            <a:custGeom>
              <a:avLst/>
              <a:gdLst/>
              <a:ahLst/>
              <a:cxnLst/>
              <a:rect l="l" t="t" r="r" b="b"/>
              <a:pathLst>
                <a:path w="10917" h="956" extrusionOk="0">
                  <a:moveTo>
                    <a:pt x="473" y="0"/>
                  </a:moveTo>
                  <a:cubicBezTo>
                    <a:pt x="214" y="0"/>
                    <a:pt x="0" y="214"/>
                    <a:pt x="0" y="472"/>
                  </a:cubicBezTo>
                  <a:cubicBezTo>
                    <a:pt x="0" y="742"/>
                    <a:pt x="214" y="956"/>
                    <a:pt x="473" y="956"/>
                  </a:cubicBezTo>
                  <a:lnTo>
                    <a:pt x="10445" y="956"/>
                  </a:lnTo>
                  <a:cubicBezTo>
                    <a:pt x="10714" y="956"/>
                    <a:pt x="10917" y="742"/>
                    <a:pt x="10917" y="472"/>
                  </a:cubicBezTo>
                  <a:cubicBezTo>
                    <a:pt x="10917" y="214"/>
                    <a:pt x="10714" y="0"/>
                    <a:pt x="10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32"/>
          <p:cNvSpPr/>
          <p:nvPr/>
        </p:nvSpPr>
        <p:spPr>
          <a:xfrm>
            <a:off x="6547813" y="9214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2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1"/>
          <p:cNvSpPr txBox="1">
            <a:spLocks noGrp="1"/>
          </p:cNvSpPr>
          <p:nvPr>
            <p:ph type="title"/>
          </p:nvPr>
        </p:nvSpPr>
        <p:spPr>
          <a:xfrm>
            <a:off x="941049" y="106245"/>
            <a:ext cx="3000300" cy="636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Задача №4</a:t>
            </a:r>
            <a:endParaRPr dirty="0"/>
          </a:p>
        </p:txBody>
      </p:sp>
      <p:sp>
        <p:nvSpPr>
          <p:cNvPr id="884" name="Google Shape;884;p31"/>
          <p:cNvSpPr txBox="1">
            <a:spLocks noGrp="1"/>
          </p:cNvSpPr>
          <p:nvPr>
            <p:ph type="subTitle" idx="1"/>
          </p:nvPr>
        </p:nvSpPr>
        <p:spPr>
          <a:xfrm>
            <a:off x="1399325" y="1781900"/>
            <a:ext cx="34944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86" name="Google Shape;886;p31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887" name="Google Shape;887;p31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31"/>
          <p:cNvGrpSpPr/>
          <p:nvPr/>
        </p:nvGrpSpPr>
        <p:grpSpPr>
          <a:xfrm rot="-1393077">
            <a:off x="7684711" y="3971896"/>
            <a:ext cx="1012042" cy="1057191"/>
            <a:chOff x="5145200" y="5500050"/>
            <a:chExt cx="929800" cy="952425"/>
          </a:xfrm>
        </p:grpSpPr>
        <p:sp>
          <p:nvSpPr>
            <p:cNvPr id="896" name="Google Shape;896;p31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31"/>
          <p:cNvGrpSpPr/>
          <p:nvPr/>
        </p:nvGrpSpPr>
        <p:grpSpPr>
          <a:xfrm rot="-1608007" flipH="1">
            <a:off x="239427" y="4032823"/>
            <a:ext cx="947610" cy="1237883"/>
            <a:chOff x="4062275" y="5769925"/>
            <a:chExt cx="999200" cy="1305275"/>
          </a:xfrm>
        </p:grpSpPr>
        <p:sp>
          <p:nvSpPr>
            <p:cNvPr id="906" name="Google Shape;906;p31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03E5EF-17B9-72EC-2EBC-2B6DA8841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745" y="783700"/>
            <a:ext cx="8174419" cy="1971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157666-2D8E-0C0A-3017-DA3142A28973}"/>
              </a:ext>
            </a:extLst>
          </p:cNvPr>
          <p:cNvSpPr txBox="1"/>
          <p:nvPr/>
        </p:nvSpPr>
        <p:spPr>
          <a:xfrm>
            <a:off x="1523608" y="2753126"/>
            <a:ext cx="60743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dk1"/>
                </a:solidFill>
                <a:latin typeface="Montserrat SemiBold"/>
                <a:sym typeface="Montserrat SemiBold"/>
              </a:rPr>
              <a:t>Вывод по задаче</a:t>
            </a:r>
            <a:r>
              <a:rPr lang="en-US" sz="2000" dirty="0">
                <a:solidFill>
                  <a:schemeClr val="dk1"/>
                </a:solidFill>
                <a:latin typeface="Montserrat SemiBold"/>
                <a:sym typeface="Montserrat SemiBold"/>
              </a:rPr>
              <a:t>:</a:t>
            </a:r>
          </a:p>
          <a:p>
            <a:endParaRPr lang="ru-RU" dirty="0"/>
          </a:p>
          <a:p>
            <a:r>
              <a:rPr lang="ru-RU" dirty="0">
                <a:solidFill>
                  <a:schemeClr val="dk1"/>
                </a:solidFill>
                <a:latin typeface="Montserrat SemiBold"/>
              </a:rPr>
              <a:t>На графике мы видим вполне закономерные вещи. Самые популярные фильмы в каждом жанре смогли себя окупить в несколько раз. Есть также исключение</a:t>
            </a:r>
            <a:r>
              <a:rPr lang="en-US" dirty="0">
                <a:solidFill>
                  <a:schemeClr val="dk1"/>
                </a:solidFill>
                <a:latin typeface="Montserrat SemiBold"/>
              </a:rPr>
              <a:t>, </a:t>
            </a:r>
            <a:r>
              <a:rPr lang="ru-RU" dirty="0">
                <a:solidFill>
                  <a:schemeClr val="dk1"/>
                </a:solidFill>
                <a:latin typeface="Montserrat SemiBold"/>
              </a:rPr>
              <a:t>например</a:t>
            </a:r>
            <a:r>
              <a:rPr lang="en-US" dirty="0">
                <a:solidFill>
                  <a:schemeClr val="dk1"/>
                </a:solidFill>
                <a:latin typeface="Montserrat SemiBold"/>
              </a:rPr>
              <a:t>, </a:t>
            </a:r>
            <a:r>
              <a:rPr lang="ru-RU" dirty="0">
                <a:solidFill>
                  <a:schemeClr val="dk1"/>
                </a:solidFill>
                <a:latin typeface="Montserrat SemiBold"/>
              </a:rPr>
              <a:t>в жанре «Кинофантастика»</a:t>
            </a:r>
            <a:r>
              <a:rPr lang="en-US" dirty="0">
                <a:solidFill>
                  <a:schemeClr val="dk1"/>
                </a:solidFill>
                <a:latin typeface="Montserrat SemiBold"/>
              </a:rPr>
              <a:t>, </a:t>
            </a:r>
            <a:r>
              <a:rPr lang="ru-RU" dirty="0">
                <a:solidFill>
                  <a:schemeClr val="dk1"/>
                </a:solidFill>
                <a:latin typeface="Montserrat SemiBold"/>
              </a:rPr>
              <a:t>«Драма»</a:t>
            </a:r>
            <a:r>
              <a:rPr lang="en-US" dirty="0">
                <a:solidFill>
                  <a:schemeClr val="dk1"/>
                </a:solidFill>
                <a:latin typeface="Montserrat SemiBold"/>
              </a:rPr>
              <a:t>, </a:t>
            </a:r>
            <a:r>
              <a:rPr lang="ru-RU" dirty="0">
                <a:solidFill>
                  <a:schemeClr val="dk1"/>
                </a:solidFill>
                <a:latin typeface="Montserrat SemiBold"/>
              </a:rPr>
              <a:t>«Документальный»</a:t>
            </a:r>
            <a:r>
              <a:rPr lang="en-US" dirty="0">
                <a:solidFill>
                  <a:schemeClr val="dk1"/>
                </a:solidFill>
                <a:latin typeface="Montserrat SemiBold"/>
              </a:rPr>
              <a:t> </a:t>
            </a:r>
            <a:r>
              <a:rPr lang="ru-RU" dirty="0">
                <a:solidFill>
                  <a:schemeClr val="dk1"/>
                </a:solidFill>
                <a:latin typeface="Montserrat SemiBold"/>
              </a:rPr>
              <a:t>и «Западный» выручка немного превысила затраты</a:t>
            </a:r>
            <a:r>
              <a:rPr lang="en-US" dirty="0">
                <a:solidFill>
                  <a:schemeClr val="dk1"/>
                </a:solidFill>
                <a:latin typeface="Montserrat SemiBold"/>
              </a:rPr>
              <a:t>, </a:t>
            </a:r>
            <a:r>
              <a:rPr lang="ru-RU" dirty="0">
                <a:solidFill>
                  <a:schemeClr val="dk1"/>
                </a:solidFill>
                <a:latin typeface="Montserrat SemiBold"/>
              </a:rPr>
              <a:t>которые были заложены в бюджет фильма. </a:t>
            </a:r>
          </a:p>
          <a:p>
            <a:r>
              <a:rPr lang="ru-RU" dirty="0">
                <a:solidFill>
                  <a:schemeClr val="dk1"/>
                </a:solidFill>
                <a:latin typeface="Montserrat SemiBold"/>
              </a:rPr>
              <a:t>Возможно это связано с дорогим фильмопроизводством и затратами на дорогое оборудование и актеров.</a:t>
            </a:r>
          </a:p>
        </p:txBody>
      </p:sp>
    </p:spTree>
    <p:extLst>
      <p:ext uri="{BB962C8B-B14F-4D97-AF65-F5344CB8AC3E}">
        <p14:creationId xmlns:p14="http://schemas.microsoft.com/office/powerpoint/2010/main" val="261246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7"/>
          <p:cNvSpPr txBox="1">
            <a:spLocks noGrp="1"/>
          </p:cNvSpPr>
          <p:nvPr>
            <p:ph type="title"/>
          </p:nvPr>
        </p:nvSpPr>
        <p:spPr>
          <a:xfrm>
            <a:off x="2198150" y="616200"/>
            <a:ext cx="4747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Спасибо</a:t>
            </a:r>
            <a:br>
              <a:rPr lang="en-US" sz="4800" dirty="0"/>
            </a:br>
            <a:r>
              <a:rPr lang="ru-RU" sz="4800" dirty="0"/>
              <a:t>за внимание</a:t>
            </a:r>
            <a:r>
              <a:rPr lang="en" sz="4800" dirty="0"/>
              <a:t>!</a:t>
            </a:r>
            <a:endParaRPr sz="4800" dirty="0"/>
          </a:p>
        </p:txBody>
      </p:sp>
      <p:sp>
        <p:nvSpPr>
          <p:cNvPr id="1404" name="Google Shape;1404;p47"/>
          <p:cNvSpPr txBox="1">
            <a:spLocks noGrp="1"/>
          </p:cNvSpPr>
          <p:nvPr>
            <p:ph type="subTitle" idx="1"/>
          </p:nvPr>
        </p:nvSpPr>
        <p:spPr>
          <a:xfrm>
            <a:off x="2146490" y="2072251"/>
            <a:ext cx="4747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Если есть вопросы по работе</a:t>
            </a:r>
            <a:r>
              <a:rPr lang="en-US" sz="20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:</a:t>
            </a:r>
            <a:endParaRPr sz="20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fclucker@yandex.ru</a:t>
            </a:r>
          </a:p>
        </p:txBody>
      </p:sp>
      <p:grpSp>
        <p:nvGrpSpPr>
          <p:cNvPr id="1406" name="Google Shape;1406;p47"/>
          <p:cNvGrpSpPr/>
          <p:nvPr/>
        </p:nvGrpSpPr>
        <p:grpSpPr>
          <a:xfrm>
            <a:off x="6998841" y="3575907"/>
            <a:ext cx="997183" cy="324941"/>
            <a:chOff x="5184275" y="8145175"/>
            <a:chExt cx="800500" cy="260850"/>
          </a:xfrm>
        </p:grpSpPr>
        <p:sp>
          <p:nvSpPr>
            <p:cNvPr id="1407" name="Google Shape;1407;p47"/>
            <p:cNvSpPr/>
            <p:nvPr/>
          </p:nvSpPr>
          <p:spPr>
            <a:xfrm>
              <a:off x="5184275" y="8145175"/>
              <a:ext cx="800500" cy="260850"/>
            </a:xfrm>
            <a:custGeom>
              <a:avLst/>
              <a:gdLst/>
              <a:ahLst/>
              <a:cxnLst/>
              <a:rect l="l" t="t" r="r" b="b"/>
              <a:pathLst>
                <a:path w="32020" h="10434" extrusionOk="0">
                  <a:moveTo>
                    <a:pt x="979" y="1"/>
                  </a:moveTo>
                  <a:cubicBezTo>
                    <a:pt x="439" y="1"/>
                    <a:pt x="1" y="439"/>
                    <a:pt x="1" y="990"/>
                  </a:cubicBezTo>
                  <a:lnTo>
                    <a:pt x="1" y="1192"/>
                  </a:lnTo>
                  <a:cubicBezTo>
                    <a:pt x="1" y="1743"/>
                    <a:pt x="439" y="2182"/>
                    <a:pt x="979" y="2182"/>
                  </a:cubicBezTo>
                  <a:lnTo>
                    <a:pt x="1687" y="2182"/>
                  </a:lnTo>
                  <a:lnTo>
                    <a:pt x="1687" y="7342"/>
                  </a:lnTo>
                  <a:cubicBezTo>
                    <a:pt x="1687" y="9051"/>
                    <a:pt x="3081" y="10434"/>
                    <a:pt x="4779" y="10434"/>
                  </a:cubicBezTo>
                  <a:lnTo>
                    <a:pt x="11569" y="10434"/>
                  </a:lnTo>
                  <a:cubicBezTo>
                    <a:pt x="13278" y="10434"/>
                    <a:pt x="14661" y="9039"/>
                    <a:pt x="14661" y="7342"/>
                  </a:cubicBezTo>
                  <a:lnTo>
                    <a:pt x="14661" y="1575"/>
                  </a:lnTo>
                  <a:lnTo>
                    <a:pt x="17370" y="1575"/>
                  </a:lnTo>
                  <a:lnTo>
                    <a:pt x="17370" y="7342"/>
                  </a:lnTo>
                  <a:cubicBezTo>
                    <a:pt x="17370" y="9051"/>
                    <a:pt x="18764" y="10434"/>
                    <a:pt x="20462" y="10434"/>
                  </a:cubicBezTo>
                  <a:lnTo>
                    <a:pt x="27252" y="10434"/>
                  </a:lnTo>
                  <a:cubicBezTo>
                    <a:pt x="28961" y="10434"/>
                    <a:pt x="30344" y="9039"/>
                    <a:pt x="30344" y="7342"/>
                  </a:cubicBezTo>
                  <a:lnTo>
                    <a:pt x="30344" y="2182"/>
                  </a:lnTo>
                  <a:lnTo>
                    <a:pt x="30996" y="2182"/>
                  </a:lnTo>
                  <a:cubicBezTo>
                    <a:pt x="31547" y="2182"/>
                    <a:pt x="31986" y="1743"/>
                    <a:pt x="31986" y="1192"/>
                  </a:cubicBezTo>
                  <a:lnTo>
                    <a:pt x="31986" y="990"/>
                  </a:lnTo>
                  <a:cubicBezTo>
                    <a:pt x="32019" y="450"/>
                    <a:pt x="31570" y="1"/>
                    <a:pt x="31030" y="1"/>
                  </a:cubicBezTo>
                  <a:lnTo>
                    <a:pt x="29332" y="1"/>
                  </a:lnTo>
                  <a:cubicBezTo>
                    <a:pt x="29299" y="1"/>
                    <a:pt x="29265" y="1"/>
                    <a:pt x="29231" y="12"/>
                  </a:cubicBezTo>
                  <a:cubicBezTo>
                    <a:pt x="29209" y="12"/>
                    <a:pt x="29164" y="1"/>
                    <a:pt x="29130" y="1"/>
                  </a:cubicBezTo>
                  <a:lnTo>
                    <a:pt x="2935" y="1"/>
                  </a:lnTo>
                  <a:cubicBezTo>
                    <a:pt x="2890" y="1"/>
                    <a:pt x="2856" y="12"/>
                    <a:pt x="2811" y="12"/>
                  </a:cubicBezTo>
                  <a:cubicBezTo>
                    <a:pt x="2766" y="12"/>
                    <a:pt x="2721" y="1"/>
                    <a:pt x="2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5262700" y="8182000"/>
              <a:ext cx="250450" cy="187500"/>
            </a:xfrm>
            <a:custGeom>
              <a:avLst/>
              <a:gdLst/>
              <a:ahLst/>
              <a:cxnLst/>
              <a:rect l="l" t="t" r="r" b="b"/>
              <a:pathLst>
                <a:path w="10018" h="7500" extrusionOk="0">
                  <a:moveTo>
                    <a:pt x="1799" y="0"/>
                  </a:moveTo>
                  <a:cubicBezTo>
                    <a:pt x="799" y="0"/>
                    <a:pt x="0" y="844"/>
                    <a:pt x="0" y="1878"/>
                  </a:cubicBezTo>
                  <a:lnTo>
                    <a:pt x="0" y="5622"/>
                  </a:lnTo>
                  <a:cubicBezTo>
                    <a:pt x="0" y="6667"/>
                    <a:pt x="799" y="7499"/>
                    <a:pt x="1799" y="7499"/>
                  </a:cubicBezTo>
                  <a:lnTo>
                    <a:pt x="8219" y="7499"/>
                  </a:lnTo>
                  <a:cubicBezTo>
                    <a:pt x="9219" y="7499"/>
                    <a:pt x="10017" y="6656"/>
                    <a:pt x="10017" y="5622"/>
                  </a:cubicBezTo>
                  <a:lnTo>
                    <a:pt x="10017" y="1878"/>
                  </a:lnTo>
                  <a:cubicBezTo>
                    <a:pt x="10017" y="844"/>
                    <a:pt x="9219" y="0"/>
                    <a:pt x="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5274500" y="8194075"/>
              <a:ext cx="226850" cy="163325"/>
            </a:xfrm>
            <a:custGeom>
              <a:avLst/>
              <a:gdLst/>
              <a:ahLst/>
              <a:cxnLst/>
              <a:rect l="l" t="t" r="r" b="b"/>
              <a:pathLst>
                <a:path w="9074" h="6533" extrusionOk="0">
                  <a:moveTo>
                    <a:pt x="1631" y="1"/>
                  </a:moveTo>
                  <a:cubicBezTo>
                    <a:pt x="731" y="1"/>
                    <a:pt x="1" y="732"/>
                    <a:pt x="1" y="1631"/>
                  </a:cubicBezTo>
                  <a:lnTo>
                    <a:pt x="1" y="4902"/>
                  </a:lnTo>
                  <a:cubicBezTo>
                    <a:pt x="1" y="5802"/>
                    <a:pt x="731" y="6533"/>
                    <a:pt x="1631" y="6533"/>
                  </a:cubicBezTo>
                  <a:lnTo>
                    <a:pt x="7443" y="6533"/>
                  </a:lnTo>
                  <a:cubicBezTo>
                    <a:pt x="8342" y="6533"/>
                    <a:pt x="9062" y="5802"/>
                    <a:pt x="9062" y="4902"/>
                  </a:cubicBezTo>
                  <a:lnTo>
                    <a:pt x="9062" y="1631"/>
                  </a:lnTo>
                  <a:cubicBezTo>
                    <a:pt x="9073" y="732"/>
                    <a:pt x="8342" y="1"/>
                    <a:pt x="7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5285750" y="8202650"/>
              <a:ext cx="49200" cy="48225"/>
            </a:xfrm>
            <a:custGeom>
              <a:avLst/>
              <a:gdLst/>
              <a:ahLst/>
              <a:cxnLst/>
              <a:rect l="l" t="t" r="r" b="b"/>
              <a:pathLst>
                <a:path w="1968" h="1929" extrusionOk="0">
                  <a:moveTo>
                    <a:pt x="1775" y="1"/>
                  </a:moveTo>
                  <a:cubicBezTo>
                    <a:pt x="1729" y="1"/>
                    <a:pt x="1681" y="18"/>
                    <a:pt x="1642" y="51"/>
                  </a:cubicBezTo>
                  <a:lnTo>
                    <a:pt x="68" y="1625"/>
                  </a:lnTo>
                  <a:cubicBezTo>
                    <a:pt x="0" y="1693"/>
                    <a:pt x="0" y="1805"/>
                    <a:pt x="68" y="1873"/>
                  </a:cubicBezTo>
                  <a:cubicBezTo>
                    <a:pt x="101" y="1918"/>
                    <a:pt x="158" y="1929"/>
                    <a:pt x="203" y="1929"/>
                  </a:cubicBezTo>
                  <a:cubicBezTo>
                    <a:pt x="236" y="1929"/>
                    <a:pt x="304" y="1918"/>
                    <a:pt x="326" y="1873"/>
                  </a:cubicBezTo>
                  <a:lnTo>
                    <a:pt x="1900" y="299"/>
                  </a:lnTo>
                  <a:cubicBezTo>
                    <a:pt x="1968" y="231"/>
                    <a:pt x="1968" y="119"/>
                    <a:pt x="1900" y="51"/>
                  </a:cubicBezTo>
                  <a:cubicBezTo>
                    <a:pt x="1866" y="18"/>
                    <a:pt x="1822" y="1"/>
                    <a:pt x="1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5292500" y="8209950"/>
              <a:ext cx="77025" cy="75500"/>
            </a:xfrm>
            <a:custGeom>
              <a:avLst/>
              <a:gdLst/>
              <a:ahLst/>
              <a:cxnLst/>
              <a:rect l="l" t="t" r="r" b="b"/>
              <a:pathLst>
                <a:path w="3081" h="3020" extrusionOk="0">
                  <a:moveTo>
                    <a:pt x="2776" y="1"/>
                  </a:moveTo>
                  <a:cubicBezTo>
                    <a:pt x="2704" y="1"/>
                    <a:pt x="2631" y="29"/>
                    <a:pt x="2575" y="85"/>
                  </a:cubicBezTo>
                  <a:lnTo>
                    <a:pt x="112" y="2536"/>
                  </a:lnTo>
                  <a:cubicBezTo>
                    <a:pt x="0" y="2637"/>
                    <a:pt x="0" y="2817"/>
                    <a:pt x="112" y="2930"/>
                  </a:cubicBezTo>
                  <a:cubicBezTo>
                    <a:pt x="169" y="2986"/>
                    <a:pt x="236" y="3020"/>
                    <a:pt x="315" y="3020"/>
                  </a:cubicBezTo>
                  <a:cubicBezTo>
                    <a:pt x="382" y="3020"/>
                    <a:pt x="450" y="2986"/>
                    <a:pt x="506" y="2930"/>
                  </a:cubicBezTo>
                  <a:lnTo>
                    <a:pt x="2968" y="479"/>
                  </a:lnTo>
                  <a:cubicBezTo>
                    <a:pt x="3080" y="378"/>
                    <a:pt x="3080" y="198"/>
                    <a:pt x="2968" y="85"/>
                  </a:cubicBezTo>
                  <a:cubicBezTo>
                    <a:pt x="2917" y="29"/>
                    <a:pt x="2847" y="1"/>
                    <a:pt x="2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5655350" y="8182000"/>
              <a:ext cx="250725" cy="187500"/>
            </a:xfrm>
            <a:custGeom>
              <a:avLst/>
              <a:gdLst/>
              <a:ahLst/>
              <a:cxnLst/>
              <a:rect l="l" t="t" r="r" b="b"/>
              <a:pathLst>
                <a:path w="10029" h="7500" extrusionOk="0">
                  <a:moveTo>
                    <a:pt x="1799" y="0"/>
                  </a:moveTo>
                  <a:cubicBezTo>
                    <a:pt x="810" y="0"/>
                    <a:pt x="0" y="844"/>
                    <a:pt x="0" y="1878"/>
                  </a:cubicBezTo>
                  <a:lnTo>
                    <a:pt x="0" y="5622"/>
                  </a:lnTo>
                  <a:cubicBezTo>
                    <a:pt x="0" y="6667"/>
                    <a:pt x="810" y="7499"/>
                    <a:pt x="1799" y="7499"/>
                  </a:cubicBezTo>
                  <a:lnTo>
                    <a:pt x="8230" y="7499"/>
                  </a:lnTo>
                  <a:cubicBezTo>
                    <a:pt x="9219" y="7499"/>
                    <a:pt x="10028" y="6656"/>
                    <a:pt x="10028" y="5622"/>
                  </a:cubicBezTo>
                  <a:lnTo>
                    <a:pt x="10028" y="1878"/>
                  </a:lnTo>
                  <a:cubicBezTo>
                    <a:pt x="10028" y="844"/>
                    <a:pt x="9219" y="0"/>
                    <a:pt x="8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5667150" y="8194075"/>
              <a:ext cx="226825" cy="163325"/>
            </a:xfrm>
            <a:custGeom>
              <a:avLst/>
              <a:gdLst/>
              <a:ahLst/>
              <a:cxnLst/>
              <a:rect l="l" t="t" r="r" b="b"/>
              <a:pathLst>
                <a:path w="9073" h="6533" extrusionOk="0">
                  <a:moveTo>
                    <a:pt x="1630" y="1"/>
                  </a:moveTo>
                  <a:cubicBezTo>
                    <a:pt x="731" y="1"/>
                    <a:pt x="0" y="732"/>
                    <a:pt x="0" y="1631"/>
                  </a:cubicBezTo>
                  <a:lnTo>
                    <a:pt x="0" y="4902"/>
                  </a:lnTo>
                  <a:cubicBezTo>
                    <a:pt x="0" y="5802"/>
                    <a:pt x="731" y="6533"/>
                    <a:pt x="1630" y="6533"/>
                  </a:cubicBezTo>
                  <a:lnTo>
                    <a:pt x="7432" y="6533"/>
                  </a:lnTo>
                  <a:cubicBezTo>
                    <a:pt x="8331" y="6533"/>
                    <a:pt x="9062" y="5802"/>
                    <a:pt x="9062" y="4902"/>
                  </a:cubicBezTo>
                  <a:lnTo>
                    <a:pt x="9062" y="1631"/>
                  </a:lnTo>
                  <a:cubicBezTo>
                    <a:pt x="9073" y="732"/>
                    <a:pt x="8342" y="1"/>
                    <a:pt x="7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5678675" y="8202650"/>
              <a:ext cx="49200" cy="48225"/>
            </a:xfrm>
            <a:custGeom>
              <a:avLst/>
              <a:gdLst/>
              <a:ahLst/>
              <a:cxnLst/>
              <a:rect l="l" t="t" r="r" b="b"/>
              <a:pathLst>
                <a:path w="1968" h="1929" extrusionOk="0">
                  <a:moveTo>
                    <a:pt x="1765" y="1"/>
                  </a:moveTo>
                  <a:cubicBezTo>
                    <a:pt x="1720" y="1"/>
                    <a:pt x="1675" y="18"/>
                    <a:pt x="1642" y="51"/>
                  </a:cubicBezTo>
                  <a:lnTo>
                    <a:pt x="68" y="1625"/>
                  </a:lnTo>
                  <a:cubicBezTo>
                    <a:pt x="0" y="1693"/>
                    <a:pt x="0" y="1805"/>
                    <a:pt x="68" y="1873"/>
                  </a:cubicBezTo>
                  <a:cubicBezTo>
                    <a:pt x="101" y="1918"/>
                    <a:pt x="158" y="1929"/>
                    <a:pt x="191" y="1929"/>
                  </a:cubicBezTo>
                  <a:cubicBezTo>
                    <a:pt x="236" y="1929"/>
                    <a:pt x="281" y="1918"/>
                    <a:pt x="315" y="1873"/>
                  </a:cubicBezTo>
                  <a:lnTo>
                    <a:pt x="1889" y="299"/>
                  </a:lnTo>
                  <a:cubicBezTo>
                    <a:pt x="1968" y="231"/>
                    <a:pt x="1968" y="119"/>
                    <a:pt x="1889" y="51"/>
                  </a:cubicBezTo>
                  <a:cubicBezTo>
                    <a:pt x="1855" y="18"/>
                    <a:pt x="1810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5685425" y="8209950"/>
              <a:ext cx="76750" cy="75500"/>
            </a:xfrm>
            <a:custGeom>
              <a:avLst/>
              <a:gdLst/>
              <a:ahLst/>
              <a:cxnLst/>
              <a:rect l="l" t="t" r="r" b="b"/>
              <a:pathLst>
                <a:path w="3070" h="3020" extrusionOk="0">
                  <a:moveTo>
                    <a:pt x="2764" y="1"/>
                  </a:moveTo>
                  <a:cubicBezTo>
                    <a:pt x="2693" y="1"/>
                    <a:pt x="2620" y="29"/>
                    <a:pt x="2563" y="85"/>
                  </a:cubicBezTo>
                  <a:lnTo>
                    <a:pt x="112" y="2536"/>
                  </a:lnTo>
                  <a:cubicBezTo>
                    <a:pt x="0" y="2637"/>
                    <a:pt x="0" y="2817"/>
                    <a:pt x="112" y="2930"/>
                  </a:cubicBezTo>
                  <a:cubicBezTo>
                    <a:pt x="169" y="2986"/>
                    <a:pt x="236" y="3020"/>
                    <a:pt x="304" y="3020"/>
                  </a:cubicBezTo>
                  <a:cubicBezTo>
                    <a:pt x="371" y="3020"/>
                    <a:pt x="450" y="2986"/>
                    <a:pt x="495" y="2930"/>
                  </a:cubicBezTo>
                  <a:lnTo>
                    <a:pt x="2957" y="479"/>
                  </a:lnTo>
                  <a:cubicBezTo>
                    <a:pt x="3069" y="378"/>
                    <a:pt x="3069" y="198"/>
                    <a:pt x="2957" y="85"/>
                  </a:cubicBezTo>
                  <a:cubicBezTo>
                    <a:pt x="2906" y="29"/>
                    <a:pt x="2836" y="1"/>
                    <a:pt x="2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6" name="Google Shape;1416;p47"/>
          <p:cNvSpPr/>
          <p:nvPr/>
        </p:nvSpPr>
        <p:spPr>
          <a:xfrm>
            <a:off x="6945950" y="3900850"/>
            <a:ext cx="1740300" cy="225000"/>
          </a:xfrm>
          <a:prstGeom prst="roundRect">
            <a:avLst>
              <a:gd name="adj" fmla="val 50000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7" name="Google Shape;1417;p47"/>
          <p:cNvGrpSpPr/>
          <p:nvPr/>
        </p:nvGrpSpPr>
        <p:grpSpPr>
          <a:xfrm>
            <a:off x="7696554" y="2283811"/>
            <a:ext cx="803505" cy="1691684"/>
            <a:chOff x="1727804" y="1725911"/>
            <a:chExt cx="803505" cy="1691684"/>
          </a:xfrm>
        </p:grpSpPr>
        <p:sp>
          <p:nvSpPr>
            <p:cNvPr id="1418" name="Google Shape;1418;p47"/>
            <p:cNvSpPr/>
            <p:nvPr/>
          </p:nvSpPr>
          <p:spPr>
            <a:xfrm>
              <a:off x="2087946" y="1725911"/>
              <a:ext cx="81629" cy="709747"/>
            </a:xfrm>
            <a:custGeom>
              <a:avLst/>
              <a:gdLst/>
              <a:ahLst/>
              <a:cxnLst/>
              <a:rect l="l" t="t" r="r" b="b"/>
              <a:pathLst>
                <a:path w="1743" h="15155" extrusionOk="0">
                  <a:moveTo>
                    <a:pt x="0" y="0"/>
                  </a:moveTo>
                  <a:lnTo>
                    <a:pt x="0" y="15155"/>
                  </a:lnTo>
                  <a:lnTo>
                    <a:pt x="1743" y="1515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1769907" y="2435096"/>
              <a:ext cx="719254" cy="967794"/>
            </a:xfrm>
            <a:custGeom>
              <a:avLst/>
              <a:gdLst/>
              <a:ahLst/>
              <a:cxnLst/>
              <a:rect l="l" t="t" r="r" b="b"/>
              <a:pathLst>
                <a:path w="15358" h="20665" extrusionOk="0">
                  <a:moveTo>
                    <a:pt x="1" y="1"/>
                  </a:moveTo>
                  <a:lnTo>
                    <a:pt x="2564" y="20664"/>
                  </a:lnTo>
                  <a:lnTo>
                    <a:pt x="12783" y="20664"/>
                  </a:lnTo>
                  <a:lnTo>
                    <a:pt x="15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1727804" y="2382971"/>
              <a:ext cx="803505" cy="104811"/>
            </a:xfrm>
            <a:custGeom>
              <a:avLst/>
              <a:gdLst/>
              <a:ahLst/>
              <a:cxnLst/>
              <a:rect l="l" t="t" r="r" b="b"/>
              <a:pathLst>
                <a:path w="17157" h="2238" extrusionOk="0">
                  <a:moveTo>
                    <a:pt x="753" y="1"/>
                  </a:moveTo>
                  <a:cubicBezTo>
                    <a:pt x="337" y="1"/>
                    <a:pt x="0" y="338"/>
                    <a:pt x="0" y="754"/>
                  </a:cubicBezTo>
                  <a:lnTo>
                    <a:pt x="0" y="1473"/>
                  </a:lnTo>
                  <a:cubicBezTo>
                    <a:pt x="0" y="1901"/>
                    <a:pt x="337" y="2238"/>
                    <a:pt x="753" y="2238"/>
                  </a:cubicBezTo>
                  <a:lnTo>
                    <a:pt x="16392" y="2238"/>
                  </a:lnTo>
                  <a:cubicBezTo>
                    <a:pt x="16819" y="2238"/>
                    <a:pt x="17156" y="1901"/>
                    <a:pt x="17156" y="1473"/>
                  </a:cubicBezTo>
                  <a:lnTo>
                    <a:pt x="17156" y="754"/>
                  </a:lnTo>
                  <a:cubicBezTo>
                    <a:pt x="17156" y="338"/>
                    <a:pt x="16819" y="1"/>
                    <a:pt x="16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1793604" y="2332439"/>
              <a:ext cx="671344" cy="126916"/>
            </a:xfrm>
            <a:custGeom>
              <a:avLst/>
              <a:gdLst/>
              <a:ahLst/>
              <a:cxnLst/>
              <a:rect l="l" t="t" r="r" b="b"/>
              <a:pathLst>
                <a:path w="14335" h="2710" extrusionOk="0">
                  <a:moveTo>
                    <a:pt x="754" y="0"/>
                  </a:moveTo>
                  <a:cubicBezTo>
                    <a:pt x="338" y="0"/>
                    <a:pt x="1" y="338"/>
                    <a:pt x="1" y="754"/>
                  </a:cubicBezTo>
                  <a:lnTo>
                    <a:pt x="1" y="1945"/>
                  </a:lnTo>
                  <a:cubicBezTo>
                    <a:pt x="1" y="2372"/>
                    <a:pt x="338" y="2710"/>
                    <a:pt x="754" y="2710"/>
                  </a:cubicBezTo>
                  <a:lnTo>
                    <a:pt x="13570" y="2710"/>
                  </a:lnTo>
                  <a:cubicBezTo>
                    <a:pt x="13997" y="2710"/>
                    <a:pt x="14335" y="2372"/>
                    <a:pt x="14335" y="1945"/>
                  </a:cubicBezTo>
                  <a:lnTo>
                    <a:pt x="14335" y="754"/>
                  </a:lnTo>
                  <a:cubicBezTo>
                    <a:pt x="14335" y="338"/>
                    <a:pt x="13997" y="0"/>
                    <a:pt x="13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2087946" y="2304527"/>
              <a:ext cx="82144" cy="27959"/>
            </a:xfrm>
            <a:custGeom>
              <a:avLst/>
              <a:gdLst/>
              <a:ahLst/>
              <a:cxnLst/>
              <a:rect l="l" t="t" r="r" b="b"/>
              <a:pathLst>
                <a:path w="1754" h="597" extrusionOk="0">
                  <a:moveTo>
                    <a:pt x="0" y="0"/>
                  </a:moveTo>
                  <a:lnTo>
                    <a:pt x="0" y="596"/>
                  </a:lnTo>
                  <a:lnTo>
                    <a:pt x="1754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1793604" y="2367704"/>
              <a:ext cx="671344" cy="15314"/>
            </a:xfrm>
            <a:custGeom>
              <a:avLst/>
              <a:gdLst/>
              <a:ahLst/>
              <a:cxnLst/>
              <a:rect l="l" t="t" r="r" b="b"/>
              <a:pathLst>
                <a:path w="14335" h="327" extrusionOk="0">
                  <a:moveTo>
                    <a:pt x="1" y="1"/>
                  </a:moveTo>
                  <a:lnTo>
                    <a:pt x="1" y="327"/>
                  </a:lnTo>
                  <a:lnTo>
                    <a:pt x="1433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1776229" y="2487736"/>
              <a:ext cx="706094" cy="47441"/>
            </a:xfrm>
            <a:custGeom>
              <a:avLst/>
              <a:gdLst/>
              <a:ahLst/>
              <a:cxnLst/>
              <a:rect l="l" t="t" r="r" b="b"/>
              <a:pathLst>
                <a:path w="15077" h="1013" extrusionOk="0">
                  <a:moveTo>
                    <a:pt x="1" y="1"/>
                  </a:moveTo>
                  <a:lnTo>
                    <a:pt x="113" y="1013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1941548" y="2709394"/>
              <a:ext cx="374941" cy="374941"/>
            </a:xfrm>
            <a:custGeom>
              <a:avLst/>
              <a:gdLst/>
              <a:ahLst/>
              <a:cxnLst/>
              <a:rect l="l" t="t" r="r" b="b"/>
              <a:pathLst>
                <a:path w="8006" h="8006" extrusionOk="0">
                  <a:moveTo>
                    <a:pt x="4003" y="1"/>
                  </a:moveTo>
                  <a:cubicBezTo>
                    <a:pt x="1788" y="1"/>
                    <a:pt x="1" y="1788"/>
                    <a:pt x="1" y="4003"/>
                  </a:cubicBezTo>
                  <a:cubicBezTo>
                    <a:pt x="1" y="6218"/>
                    <a:pt x="1788" y="8005"/>
                    <a:pt x="4003" y="8005"/>
                  </a:cubicBezTo>
                  <a:cubicBezTo>
                    <a:pt x="6218" y="8005"/>
                    <a:pt x="8005" y="6218"/>
                    <a:pt x="8005" y="4003"/>
                  </a:cubicBezTo>
                  <a:cubicBezTo>
                    <a:pt x="8005" y="1788"/>
                    <a:pt x="6218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1793604" y="2627812"/>
              <a:ext cx="604467" cy="775078"/>
            </a:xfrm>
            <a:custGeom>
              <a:avLst/>
              <a:gdLst/>
              <a:ahLst/>
              <a:cxnLst/>
              <a:rect l="l" t="t" r="r" b="b"/>
              <a:pathLst>
                <a:path w="12907" h="16550" extrusionOk="0">
                  <a:moveTo>
                    <a:pt x="12907" y="11434"/>
                  </a:moveTo>
                  <a:lnTo>
                    <a:pt x="12904" y="11455"/>
                  </a:lnTo>
                  <a:lnTo>
                    <a:pt x="12904" y="11455"/>
                  </a:lnTo>
                  <a:cubicBezTo>
                    <a:pt x="12905" y="11448"/>
                    <a:pt x="12906" y="11441"/>
                    <a:pt x="12907" y="11434"/>
                  </a:cubicBezTo>
                  <a:close/>
                  <a:moveTo>
                    <a:pt x="1" y="0"/>
                  </a:moveTo>
                  <a:lnTo>
                    <a:pt x="2058" y="16549"/>
                  </a:lnTo>
                  <a:lnTo>
                    <a:pt x="12277" y="16549"/>
                  </a:lnTo>
                  <a:lnTo>
                    <a:pt x="12904" y="11455"/>
                  </a:lnTo>
                  <a:lnTo>
                    <a:pt x="12904" y="11455"/>
                  </a:lnTo>
                  <a:cubicBezTo>
                    <a:pt x="12700" y="13074"/>
                    <a:pt x="11290" y="14773"/>
                    <a:pt x="8931" y="14773"/>
                  </a:cubicBezTo>
                  <a:cubicBezTo>
                    <a:pt x="8153" y="14773"/>
                    <a:pt x="7272" y="14588"/>
                    <a:pt x="6296" y="14154"/>
                  </a:cubicBezTo>
                  <a:cubicBezTo>
                    <a:pt x="2339" y="12390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1873641" y="3372823"/>
              <a:ext cx="511270" cy="44772"/>
            </a:xfrm>
            <a:custGeom>
              <a:avLst/>
              <a:gdLst/>
              <a:ahLst/>
              <a:cxnLst/>
              <a:rect l="l" t="t" r="r" b="b"/>
              <a:pathLst>
                <a:path w="10917" h="956" extrusionOk="0">
                  <a:moveTo>
                    <a:pt x="473" y="0"/>
                  </a:moveTo>
                  <a:cubicBezTo>
                    <a:pt x="214" y="0"/>
                    <a:pt x="0" y="214"/>
                    <a:pt x="0" y="472"/>
                  </a:cubicBezTo>
                  <a:cubicBezTo>
                    <a:pt x="0" y="742"/>
                    <a:pt x="214" y="956"/>
                    <a:pt x="473" y="956"/>
                  </a:cubicBezTo>
                  <a:lnTo>
                    <a:pt x="10445" y="956"/>
                  </a:lnTo>
                  <a:cubicBezTo>
                    <a:pt x="10714" y="956"/>
                    <a:pt x="10917" y="742"/>
                    <a:pt x="10917" y="472"/>
                  </a:cubicBezTo>
                  <a:cubicBezTo>
                    <a:pt x="10917" y="214"/>
                    <a:pt x="10714" y="0"/>
                    <a:pt x="10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8" name="Google Shape;1428;p47"/>
          <p:cNvSpPr/>
          <p:nvPr/>
        </p:nvSpPr>
        <p:spPr>
          <a:xfrm>
            <a:off x="891600" y="4094625"/>
            <a:ext cx="1248900" cy="225000"/>
          </a:xfrm>
          <a:prstGeom prst="roundRect">
            <a:avLst>
              <a:gd name="adj" fmla="val 50000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9" name="Google Shape;1429;p47"/>
          <p:cNvGrpSpPr/>
          <p:nvPr/>
        </p:nvGrpSpPr>
        <p:grpSpPr>
          <a:xfrm>
            <a:off x="431409" y="2310937"/>
            <a:ext cx="1129507" cy="1086095"/>
            <a:chOff x="3101325" y="7410475"/>
            <a:chExt cx="906725" cy="871875"/>
          </a:xfrm>
        </p:grpSpPr>
        <p:sp>
          <p:nvSpPr>
            <p:cNvPr id="1430" name="Google Shape;1430;p47"/>
            <p:cNvSpPr/>
            <p:nvPr/>
          </p:nvSpPr>
          <p:spPr>
            <a:xfrm>
              <a:off x="3101325" y="7410475"/>
              <a:ext cx="906725" cy="871875"/>
            </a:xfrm>
            <a:custGeom>
              <a:avLst/>
              <a:gdLst/>
              <a:ahLst/>
              <a:cxnLst/>
              <a:rect l="l" t="t" r="r" b="b"/>
              <a:pathLst>
                <a:path w="36269" h="34875" extrusionOk="0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3101325" y="7844725"/>
              <a:ext cx="881450" cy="437625"/>
            </a:xfrm>
            <a:custGeom>
              <a:avLst/>
              <a:gdLst/>
              <a:ahLst/>
              <a:cxnLst/>
              <a:rect l="l" t="t" r="r" b="b"/>
              <a:pathLst>
                <a:path w="35258" h="17505" extrusionOk="0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3180300" y="7486850"/>
              <a:ext cx="746525" cy="719375"/>
            </a:xfrm>
            <a:custGeom>
              <a:avLst/>
              <a:gdLst/>
              <a:ahLst/>
              <a:cxnLst/>
              <a:rect l="l" t="t" r="r" b="b"/>
              <a:pathLst>
                <a:path w="29861" h="28775" extrusionOk="0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3" name="Google Shape;1433;p47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1434" name="Google Shape;1434;p47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094" extrusionOk="0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7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632" extrusionOk="0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7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5240" extrusionOk="0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4647" extrusionOk="0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5768" extrusionOk="0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7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700" extrusionOk="0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0" name="Google Shape;1440;p47"/>
            <p:cNvSpPr/>
            <p:nvPr/>
          </p:nvSpPr>
          <p:spPr>
            <a:xfrm>
              <a:off x="3431850" y="7693525"/>
              <a:ext cx="85750" cy="83775"/>
            </a:xfrm>
            <a:custGeom>
              <a:avLst/>
              <a:gdLst/>
              <a:ahLst/>
              <a:cxnLst/>
              <a:rect l="l" t="t" r="r" b="b"/>
              <a:pathLst>
                <a:path w="3430" h="3351" extrusionOk="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3612875" y="7897275"/>
              <a:ext cx="85725" cy="84350"/>
            </a:xfrm>
            <a:custGeom>
              <a:avLst/>
              <a:gdLst/>
              <a:ahLst/>
              <a:cxnLst/>
              <a:rect l="l" t="t" r="r" b="b"/>
              <a:pathLst>
                <a:path w="3429" h="3374" extrusionOk="0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3583625" y="76030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3322525" y="78346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3745250" y="7785425"/>
              <a:ext cx="52850" cy="51725"/>
            </a:xfrm>
            <a:custGeom>
              <a:avLst/>
              <a:gdLst/>
              <a:ahLst/>
              <a:cxnLst/>
              <a:rect l="l" t="t" r="r" b="b"/>
              <a:pathLst>
                <a:path w="2114" h="2069" extrusionOk="0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3484125" y="8017025"/>
              <a:ext cx="52875" cy="51725"/>
            </a:xfrm>
            <a:custGeom>
              <a:avLst/>
              <a:gdLst/>
              <a:ahLst/>
              <a:cxnLst/>
              <a:rect l="l" t="t" r="r" b="b"/>
              <a:pathLst>
                <a:path w="2115" h="2069" extrusionOk="0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47"/>
          <p:cNvGrpSpPr/>
          <p:nvPr/>
        </p:nvGrpSpPr>
        <p:grpSpPr>
          <a:xfrm>
            <a:off x="891600" y="3059675"/>
            <a:ext cx="1016350" cy="1156900"/>
            <a:chOff x="6249225" y="5364050"/>
            <a:chExt cx="1016350" cy="1156900"/>
          </a:xfrm>
        </p:grpSpPr>
        <p:sp>
          <p:nvSpPr>
            <p:cNvPr id="1447" name="Google Shape;1447;p47"/>
            <p:cNvSpPr/>
            <p:nvPr/>
          </p:nvSpPr>
          <p:spPr>
            <a:xfrm>
              <a:off x="6321450" y="5893600"/>
              <a:ext cx="944125" cy="201275"/>
            </a:xfrm>
            <a:custGeom>
              <a:avLst/>
              <a:gdLst/>
              <a:ahLst/>
              <a:cxnLst/>
              <a:rect l="l" t="t" r="r" b="b"/>
              <a:pathLst>
                <a:path w="37765" h="8051" extrusionOk="0">
                  <a:moveTo>
                    <a:pt x="642" y="1"/>
                  </a:moveTo>
                  <a:cubicBezTo>
                    <a:pt x="282" y="1"/>
                    <a:pt x="1" y="282"/>
                    <a:pt x="1" y="630"/>
                  </a:cubicBezTo>
                  <a:lnTo>
                    <a:pt x="1" y="7421"/>
                  </a:lnTo>
                  <a:cubicBezTo>
                    <a:pt x="1" y="7769"/>
                    <a:pt x="282" y="8050"/>
                    <a:pt x="642" y="8050"/>
                  </a:cubicBezTo>
                  <a:lnTo>
                    <a:pt x="37135" y="8050"/>
                  </a:lnTo>
                  <a:cubicBezTo>
                    <a:pt x="37483" y="8050"/>
                    <a:pt x="37764" y="7769"/>
                    <a:pt x="37764" y="7421"/>
                  </a:cubicBezTo>
                  <a:lnTo>
                    <a:pt x="37764" y="630"/>
                  </a:lnTo>
                  <a:cubicBezTo>
                    <a:pt x="37764" y="282"/>
                    <a:pt x="37483" y="1"/>
                    <a:pt x="37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6372050" y="6044525"/>
              <a:ext cx="843200" cy="476425"/>
            </a:xfrm>
            <a:custGeom>
              <a:avLst/>
              <a:gdLst/>
              <a:ahLst/>
              <a:cxnLst/>
              <a:rect l="l" t="t" r="r" b="b"/>
              <a:pathLst>
                <a:path w="33728" h="19057" extrusionOk="0">
                  <a:moveTo>
                    <a:pt x="1215" y="1"/>
                  </a:moveTo>
                  <a:cubicBezTo>
                    <a:pt x="540" y="1"/>
                    <a:pt x="0" y="552"/>
                    <a:pt x="0" y="1215"/>
                  </a:cubicBezTo>
                  <a:lnTo>
                    <a:pt x="0" y="17854"/>
                  </a:lnTo>
                  <a:cubicBezTo>
                    <a:pt x="0" y="18528"/>
                    <a:pt x="551" y="19057"/>
                    <a:pt x="1215" y="19057"/>
                  </a:cubicBezTo>
                  <a:lnTo>
                    <a:pt x="32525" y="19057"/>
                  </a:lnTo>
                  <a:cubicBezTo>
                    <a:pt x="33199" y="19057"/>
                    <a:pt x="33728" y="18517"/>
                    <a:pt x="33728" y="17854"/>
                  </a:cubicBezTo>
                  <a:lnTo>
                    <a:pt x="33728" y="1215"/>
                  </a:lnTo>
                  <a:cubicBezTo>
                    <a:pt x="33728" y="540"/>
                    <a:pt x="33188" y="1"/>
                    <a:pt x="3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6493750" y="5893600"/>
              <a:ext cx="351350" cy="201275"/>
            </a:xfrm>
            <a:custGeom>
              <a:avLst/>
              <a:gdLst/>
              <a:ahLst/>
              <a:cxnLst/>
              <a:rect l="l" t="t" r="r" b="b"/>
              <a:pathLst>
                <a:path w="14054" h="8051" extrusionOk="0">
                  <a:moveTo>
                    <a:pt x="8050" y="1"/>
                  </a:moveTo>
                  <a:lnTo>
                    <a:pt x="0" y="8050"/>
                  </a:lnTo>
                  <a:lnTo>
                    <a:pt x="6004" y="8050"/>
                  </a:lnTo>
                  <a:lnTo>
                    <a:pt x="14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6811900" y="5893600"/>
              <a:ext cx="351075" cy="201275"/>
            </a:xfrm>
            <a:custGeom>
              <a:avLst/>
              <a:gdLst/>
              <a:ahLst/>
              <a:cxnLst/>
              <a:rect l="l" t="t" r="r" b="b"/>
              <a:pathLst>
                <a:path w="14043" h="8051" extrusionOk="0">
                  <a:moveTo>
                    <a:pt x="8062" y="1"/>
                  </a:moveTo>
                  <a:lnTo>
                    <a:pt x="1" y="8050"/>
                  </a:lnTo>
                  <a:lnTo>
                    <a:pt x="5993" y="8050"/>
                  </a:lnTo>
                  <a:lnTo>
                    <a:pt x="14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7130075" y="5959100"/>
              <a:ext cx="135500" cy="135775"/>
            </a:xfrm>
            <a:custGeom>
              <a:avLst/>
              <a:gdLst/>
              <a:ahLst/>
              <a:cxnLst/>
              <a:rect l="l" t="t" r="r" b="b"/>
              <a:pathLst>
                <a:path w="5420" h="5431" extrusionOk="0">
                  <a:moveTo>
                    <a:pt x="5419" y="0"/>
                  </a:moveTo>
                  <a:lnTo>
                    <a:pt x="0" y="5430"/>
                  </a:lnTo>
                  <a:lnTo>
                    <a:pt x="4790" y="5430"/>
                  </a:lnTo>
                  <a:cubicBezTo>
                    <a:pt x="5138" y="5430"/>
                    <a:pt x="5419" y="5149"/>
                    <a:pt x="5419" y="4801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6249225" y="5364175"/>
              <a:ext cx="942700" cy="532175"/>
            </a:xfrm>
            <a:custGeom>
              <a:avLst/>
              <a:gdLst/>
              <a:ahLst/>
              <a:cxnLst/>
              <a:rect l="l" t="t" r="r" b="b"/>
              <a:pathLst>
                <a:path w="37708" h="21287" extrusionOk="0">
                  <a:moveTo>
                    <a:pt x="34329" y="1"/>
                  </a:moveTo>
                  <a:cubicBezTo>
                    <a:pt x="34223" y="1"/>
                    <a:pt x="34115" y="21"/>
                    <a:pt x="34009" y="64"/>
                  </a:cubicBezTo>
                  <a:lnTo>
                    <a:pt x="641" y="13769"/>
                  </a:lnTo>
                  <a:cubicBezTo>
                    <a:pt x="214" y="13949"/>
                    <a:pt x="0" y="14443"/>
                    <a:pt x="180" y="14882"/>
                  </a:cubicBezTo>
                  <a:lnTo>
                    <a:pt x="2597" y="20750"/>
                  </a:lnTo>
                  <a:cubicBezTo>
                    <a:pt x="2734" y="21083"/>
                    <a:pt x="3052" y="21286"/>
                    <a:pt x="3389" y="21286"/>
                  </a:cubicBezTo>
                  <a:cubicBezTo>
                    <a:pt x="3496" y="21286"/>
                    <a:pt x="3605" y="21266"/>
                    <a:pt x="3710" y="21223"/>
                  </a:cubicBezTo>
                  <a:lnTo>
                    <a:pt x="37067" y="7507"/>
                  </a:lnTo>
                  <a:cubicBezTo>
                    <a:pt x="37505" y="7338"/>
                    <a:pt x="37708" y="6844"/>
                    <a:pt x="37539" y="6405"/>
                  </a:cubicBezTo>
                  <a:lnTo>
                    <a:pt x="35122" y="537"/>
                  </a:lnTo>
                  <a:cubicBezTo>
                    <a:pt x="34977" y="204"/>
                    <a:pt x="34663" y="1"/>
                    <a:pt x="34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6405225" y="5594275"/>
              <a:ext cx="401075" cy="166425"/>
            </a:xfrm>
            <a:custGeom>
              <a:avLst/>
              <a:gdLst/>
              <a:ahLst/>
              <a:cxnLst/>
              <a:rect l="l" t="t" r="r" b="b"/>
              <a:pathLst>
                <a:path w="16043" h="6657" extrusionOk="0">
                  <a:moveTo>
                    <a:pt x="5531" y="1"/>
                  </a:moveTo>
                  <a:lnTo>
                    <a:pt x="0" y="2271"/>
                  </a:lnTo>
                  <a:lnTo>
                    <a:pt x="10500" y="6656"/>
                  </a:lnTo>
                  <a:lnTo>
                    <a:pt x="16043" y="4385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6993200" y="5364050"/>
              <a:ext cx="177075" cy="118950"/>
            </a:xfrm>
            <a:custGeom>
              <a:avLst/>
              <a:gdLst/>
              <a:ahLst/>
              <a:cxnLst/>
              <a:rect l="l" t="t" r="r" b="b"/>
              <a:pathLst>
                <a:path w="7083" h="4758" extrusionOk="0">
                  <a:moveTo>
                    <a:pt x="4561" y="0"/>
                  </a:moveTo>
                  <a:cubicBezTo>
                    <a:pt x="4458" y="0"/>
                    <a:pt x="4353" y="19"/>
                    <a:pt x="4250" y="58"/>
                  </a:cubicBezTo>
                  <a:lnTo>
                    <a:pt x="0" y="1801"/>
                  </a:lnTo>
                  <a:lnTo>
                    <a:pt x="7083" y="4758"/>
                  </a:lnTo>
                  <a:lnTo>
                    <a:pt x="5340" y="508"/>
                  </a:lnTo>
                  <a:cubicBezTo>
                    <a:pt x="5211" y="198"/>
                    <a:pt x="4898" y="0"/>
                    <a:pt x="4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6699200" y="5473150"/>
              <a:ext cx="401375" cy="166675"/>
            </a:xfrm>
            <a:custGeom>
              <a:avLst/>
              <a:gdLst/>
              <a:ahLst/>
              <a:cxnLst/>
              <a:rect l="l" t="t" r="r" b="b"/>
              <a:pathLst>
                <a:path w="16055" h="6667" extrusionOk="0">
                  <a:moveTo>
                    <a:pt x="5554" y="0"/>
                  </a:moveTo>
                  <a:lnTo>
                    <a:pt x="1" y="2282"/>
                  </a:lnTo>
                  <a:lnTo>
                    <a:pt x="10512" y="6667"/>
                  </a:lnTo>
                  <a:lnTo>
                    <a:pt x="16055" y="4396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6340850" y="5799425"/>
              <a:ext cx="144500" cy="176825"/>
            </a:xfrm>
            <a:custGeom>
              <a:avLst/>
              <a:gdLst/>
              <a:ahLst/>
              <a:cxnLst/>
              <a:rect l="l" t="t" r="r" b="b"/>
              <a:pathLst>
                <a:path w="5780" h="7073" extrusionOk="0">
                  <a:moveTo>
                    <a:pt x="460" y="1"/>
                  </a:moveTo>
                  <a:cubicBezTo>
                    <a:pt x="227" y="1"/>
                    <a:pt x="0" y="177"/>
                    <a:pt x="0" y="451"/>
                  </a:cubicBezTo>
                  <a:lnTo>
                    <a:pt x="0" y="6623"/>
                  </a:lnTo>
                  <a:cubicBezTo>
                    <a:pt x="0" y="6871"/>
                    <a:pt x="203" y="7073"/>
                    <a:pt x="450" y="7073"/>
                  </a:cubicBezTo>
                  <a:lnTo>
                    <a:pt x="5183" y="7073"/>
                  </a:lnTo>
                  <a:cubicBezTo>
                    <a:pt x="5565" y="7073"/>
                    <a:pt x="5779" y="6634"/>
                    <a:pt x="5554" y="6342"/>
                  </a:cubicBezTo>
                  <a:lnTo>
                    <a:pt x="821" y="181"/>
                  </a:lnTo>
                  <a:cubicBezTo>
                    <a:pt x="724" y="56"/>
                    <a:pt x="591" y="1"/>
                    <a:pt x="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6347875" y="5799575"/>
              <a:ext cx="137750" cy="176675"/>
            </a:xfrm>
            <a:custGeom>
              <a:avLst/>
              <a:gdLst/>
              <a:ahLst/>
              <a:cxnLst/>
              <a:rect l="l" t="t" r="r" b="b"/>
              <a:pathLst>
                <a:path w="5510" h="7067" extrusionOk="0">
                  <a:moveTo>
                    <a:pt x="183" y="0"/>
                  </a:moveTo>
                  <a:cubicBezTo>
                    <a:pt x="119" y="0"/>
                    <a:pt x="57" y="14"/>
                    <a:pt x="1" y="40"/>
                  </a:cubicBezTo>
                  <a:cubicBezTo>
                    <a:pt x="68" y="63"/>
                    <a:pt x="124" y="108"/>
                    <a:pt x="180" y="175"/>
                  </a:cubicBezTo>
                  <a:lnTo>
                    <a:pt x="4925" y="6336"/>
                  </a:lnTo>
                  <a:cubicBezTo>
                    <a:pt x="5150" y="6628"/>
                    <a:pt x="4936" y="7067"/>
                    <a:pt x="4554" y="7067"/>
                  </a:cubicBezTo>
                  <a:lnTo>
                    <a:pt x="4925" y="7067"/>
                  </a:lnTo>
                  <a:cubicBezTo>
                    <a:pt x="5284" y="7067"/>
                    <a:pt x="5509" y="6628"/>
                    <a:pt x="5273" y="6336"/>
                  </a:cubicBezTo>
                  <a:lnTo>
                    <a:pt x="540" y="175"/>
                  </a:lnTo>
                  <a:cubicBezTo>
                    <a:pt x="443" y="55"/>
                    <a:pt x="310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6351525" y="583457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49" y="1"/>
                  </a:moveTo>
                  <a:cubicBezTo>
                    <a:pt x="147" y="1"/>
                    <a:pt x="1" y="158"/>
                    <a:pt x="1" y="349"/>
                  </a:cubicBezTo>
                  <a:cubicBezTo>
                    <a:pt x="1" y="540"/>
                    <a:pt x="147" y="698"/>
                    <a:pt x="349" y="698"/>
                  </a:cubicBezTo>
                  <a:cubicBezTo>
                    <a:pt x="540" y="698"/>
                    <a:pt x="698" y="540"/>
                    <a:pt x="698" y="349"/>
                  </a:cubicBezTo>
                  <a:cubicBezTo>
                    <a:pt x="698" y="158"/>
                    <a:pt x="540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6353500" y="5944200"/>
              <a:ext cx="17725" cy="17450"/>
            </a:xfrm>
            <a:custGeom>
              <a:avLst/>
              <a:gdLst/>
              <a:ahLst/>
              <a:cxnLst/>
              <a:rect l="l" t="t" r="r" b="b"/>
              <a:pathLst>
                <a:path w="709" h="698" extrusionOk="0">
                  <a:moveTo>
                    <a:pt x="349" y="0"/>
                  </a:moveTo>
                  <a:cubicBezTo>
                    <a:pt x="158" y="0"/>
                    <a:pt x="0" y="158"/>
                    <a:pt x="0" y="349"/>
                  </a:cubicBezTo>
                  <a:cubicBezTo>
                    <a:pt x="0" y="551"/>
                    <a:pt x="158" y="697"/>
                    <a:pt x="349" y="697"/>
                  </a:cubicBezTo>
                  <a:cubicBezTo>
                    <a:pt x="551" y="697"/>
                    <a:pt x="709" y="551"/>
                    <a:pt x="709" y="349"/>
                  </a:cubicBezTo>
                  <a:cubicBezTo>
                    <a:pt x="709" y="158"/>
                    <a:pt x="551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6440075" y="594420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49" y="0"/>
                  </a:moveTo>
                  <a:cubicBezTo>
                    <a:pt x="146" y="0"/>
                    <a:pt x="0" y="158"/>
                    <a:pt x="0" y="349"/>
                  </a:cubicBezTo>
                  <a:cubicBezTo>
                    <a:pt x="0" y="551"/>
                    <a:pt x="146" y="697"/>
                    <a:pt x="349" y="697"/>
                  </a:cubicBezTo>
                  <a:cubicBezTo>
                    <a:pt x="540" y="697"/>
                    <a:pt x="697" y="551"/>
                    <a:pt x="697" y="349"/>
                  </a:cubicBezTo>
                  <a:cubicBezTo>
                    <a:pt x="697" y="158"/>
                    <a:pt x="528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6411125" y="6127175"/>
              <a:ext cx="765350" cy="25"/>
            </a:xfrm>
            <a:custGeom>
              <a:avLst/>
              <a:gdLst/>
              <a:ahLst/>
              <a:cxnLst/>
              <a:rect l="l" t="t" r="r" b="b"/>
              <a:pathLst>
                <a:path w="30614" h="1" fill="none" extrusionOk="0">
                  <a:moveTo>
                    <a:pt x="0" y="0"/>
                  </a:moveTo>
                  <a:lnTo>
                    <a:pt x="30613" y="0"/>
                  </a:lnTo>
                </a:path>
              </a:pathLst>
            </a:custGeom>
            <a:solidFill>
              <a:schemeClr val="lt1"/>
            </a:solidFill>
            <a:ln w="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6406900" y="6229475"/>
              <a:ext cx="773775" cy="8450"/>
            </a:xfrm>
            <a:custGeom>
              <a:avLst/>
              <a:gdLst/>
              <a:ahLst/>
              <a:cxnLst/>
              <a:rect l="l" t="t" r="r" b="b"/>
              <a:pathLst>
                <a:path w="30951" h="338" extrusionOk="0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cubicBezTo>
                    <a:pt x="0" y="270"/>
                    <a:pt x="68" y="338"/>
                    <a:pt x="169" y="338"/>
                  </a:cubicBezTo>
                  <a:lnTo>
                    <a:pt x="30782" y="338"/>
                  </a:lnTo>
                  <a:cubicBezTo>
                    <a:pt x="30861" y="338"/>
                    <a:pt x="30929" y="270"/>
                    <a:pt x="30951" y="169"/>
                  </a:cubicBezTo>
                  <a:cubicBezTo>
                    <a:pt x="30951" y="68"/>
                    <a:pt x="30872" y="0"/>
                    <a:pt x="30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6406900" y="6336275"/>
              <a:ext cx="773775" cy="8450"/>
            </a:xfrm>
            <a:custGeom>
              <a:avLst/>
              <a:gdLst/>
              <a:ahLst/>
              <a:cxnLst/>
              <a:rect l="l" t="t" r="r" b="b"/>
              <a:pathLst>
                <a:path w="30951" h="338" extrusionOk="0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cubicBezTo>
                    <a:pt x="0" y="270"/>
                    <a:pt x="68" y="338"/>
                    <a:pt x="169" y="338"/>
                  </a:cubicBezTo>
                  <a:lnTo>
                    <a:pt x="30782" y="338"/>
                  </a:lnTo>
                  <a:cubicBezTo>
                    <a:pt x="30861" y="338"/>
                    <a:pt x="30929" y="270"/>
                    <a:pt x="30951" y="169"/>
                  </a:cubicBezTo>
                  <a:cubicBezTo>
                    <a:pt x="30951" y="68"/>
                    <a:pt x="30872" y="0"/>
                    <a:pt x="30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6680650" y="6122675"/>
              <a:ext cx="8450" cy="115250"/>
            </a:xfrm>
            <a:custGeom>
              <a:avLst/>
              <a:gdLst/>
              <a:ahLst/>
              <a:cxnLst/>
              <a:rect l="l" t="t" r="r" b="b"/>
              <a:pathLst>
                <a:path w="338" h="4610" extrusionOk="0">
                  <a:moveTo>
                    <a:pt x="169" y="0"/>
                  </a:moveTo>
                  <a:cubicBezTo>
                    <a:pt x="68" y="0"/>
                    <a:pt x="1" y="68"/>
                    <a:pt x="1" y="169"/>
                  </a:cubicBezTo>
                  <a:lnTo>
                    <a:pt x="1" y="4441"/>
                  </a:lnTo>
                  <a:cubicBezTo>
                    <a:pt x="1" y="4542"/>
                    <a:pt x="68" y="4610"/>
                    <a:pt x="169" y="4610"/>
                  </a:cubicBezTo>
                  <a:cubicBezTo>
                    <a:pt x="270" y="4610"/>
                    <a:pt x="338" y="4542"/>
                    <a:pt x="338" y="4441"/>
                  </a:cubicBezTo>
                  <a:lnTo>
                    <a:pt x="338" y="169"/>
                  </a:lnTo>
                  <a:cubicBezTo>
                    <a:pt x="338" y="68"/>
                    <a:pt x="27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6960600" y="6122675"/>
              <a:ext cx="8450" cy="115250"/>
            </a:xfrm>
            <a:custGeom>
              <a:avLst/>
              <a:gdLst/>
              <a:ahLst/>
              <a:cxnLst/>
              <a:rect l="l" t="t" r="r" b="b"/>
              <a:pathLst>
                <a:path w="338" h="4610" extrusionOk="0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lnTo>
                    <a:pt x="0" y="4441"/>
                  </a:lnTo>
                  <a:cubicBezTo>
                    <a:pt x="0" y="4542"/>
                    <a:pt x="68" y="4610"/>
                    <a:pt x="169" y="4610"/>
                  </a:cubicBezTo>
                  <a:cubicBezTo>
                    <a:pt x="270" y="4610"/>
                    <a:pt x="337" y="4542"/>
                    <a:pt x="337" y="4441"/>
                  </a:cubicBezTo>
                  <a:lnTo>
                    <a:pt x="337" y="169"/>
                  </a:lnTo>
                  <a:cubicBezTo>
                    <a:pt x="337" y="68"/>
                    <a:pt x="27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6829900" y="6229475"/>
              <a:ext cx="8450" cy="115250"/>
            </a:xfrm>
            <a:custGeom>
              <a:avLst/>
              <a:gdLst/>
              <a:ahLst/>
              <a:cxnLst/>
              <a:rect l="l" t="t" r="r" b="b"/>
              <a:pathLst>
                <a:path w="338" h="4610" extrusionOk="0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lnTo>
                    <a:pt x="0" y="4441"/>
                  </a:lnTo>
                  <a:cubicBezTo>
                    <a:pt x="0" y="4542"/>
                    <a:pt x="68" y="4610"/>
                    <a:pt x="169" y="4610"/>
                  </a:cubicBezTo>
                  <a:cubicBezTo>
                    <a:pt x="259" y="4610"/>
                    <a:pt x="326" y="4542"/>
                    <a:pt x="338" y="4441"/>
                  </a:cubicBezTo>
                  <a:lnTo>
                    <a:pt x="338" y="169"/>
                  </a:lnTo>
                  <a:cubicBezTo>
                    <a:pt x="338" y="68"/>
                    <a:pt x="27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6406900" y="6443075"/>
              <a:ext cx="773775" cy="8450"/>
            </a:xfrm>
            <a:custGeom>
              <a:avLst/>
              <a:gdLst/>
              <a:ahLst/>
              <a:cxnLst/>
              <a:rect l="l" t="t" r="r" b="b"/>
              <a:pathLst>
                <a:path w="30951" h="338" extrusionOk="0">
                  <a:moveTo>
                    <a:pt x="169" y="1"/>
                  </a:moveTo>
                  <a:cubicBezTo>
                    <a:pt x="68" y="1"/>
                    <a:pt x="0" y="68"/>
                    <a:pt x="0" y="169"/>
                  </a:cubicBezTo>
                  <a:cubicBezTo>
                    <a:pt x="0" y="270"/>
                    <a:pt x="68" y="338"/>
                    <a:pt x="169" y="338"/>
                  </a:cubicBezTo>
                  <a:lnTo>
                    <a:pt x="30782" y="338"/>
                  </a:lnTo>
                  <a:cubicBezTo>
                    <a:pt x="30861" y="338"/>
                    <a:pt x="30929" y="248"/>
                    <a:pt x="30951" y="169"/>
                  </a:cubicBezTo>
                  <a:cubicBezTo>
                    <a:pt x="30951" y="68"/>
                    <a:pt x="30872" y="1"/>
                    <a:pt x="30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8" name="Google Shape;1468;p47"/>
          <p:cNvSpPr/>
          <p:nvPr/>
        </p:nvSpPr>
        <p:spPr>
          <a:xfrm>
            <a:off x="1788800" y="7805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9" name="Google Shape;1469;p47"/>
          <p:cNvGrpSpPr/>
          <p:nvPr/>
        </p:nvGrpSpPr>
        <p:grpSpPr>
          <a:xfrm>
            <a:off x="7410975" y="1210688"/>
            <a:ext cx="285575" cy="285575"/>
            <a:chOff x="5719425" y="7613975"/>
            <a:chExt cx="285575" cy="285575"/>
          </a:xfrm>
        </p:grpSpPr>
        <p:sp>
          <p:nvSpPr>
            <p:cNvPr id="1470" name="Google Shape;1470;p47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8" name="Google Shape;1478;p47"/>
          <p:cNvGrpSpPr/>
          <p:nvPr/>
        </p:nvGrpSpPr>
        <p:grpSpPr>
          <a:xfrm>
            <a:off x="7254838" y="2592288"/>
            <a:ext cx="212225" cy="212525"/>
            <a:chOff x="5462525" y="6910750"/>
            <a:chExt cx="212225" cy="212525"/>
          </a:xfrm>
        </p:grpSpPr>
        <p:sp>
          <p:nvSpPr>
            <p:cNvPr id="1479" name="Google Shape;1479;p47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7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7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7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7" name="Google Shape;1487;p47"/>
          <p:cNvSpPr/>
          <p:nvPr/>
        </p:nvSpPr>
        <p:spPr>
          <a:xfrm>
            <a:off x="2275200" y="281905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47"/>
          <p:cNvSpPr/>
          <p:nvPr/>
        </p:nvSpPr>
        <p:spPr>
          <a:xfrm>
            <a:off x="853375" y="149628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47"/>
          <p:cNvSpPr/>
          <p:nvPr/>
        </p:nvSpPr>
        <p:spPr>
          <a:xfrm>
            <a:off x="8320300" y="188095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47"/>
          <p:cNvGrpSpPr/>
          <p:nvPr/>
        </p:nvGrpSpPr>
        <p:grpSpPr>
          <a:xfrm>
            <a:off x="1622375" y="1957063"/>
            <a:ext cx="285575" cy="285575"/>
            <a:chOff x="5719425" y="7613975"/>
            <a:chExt cx="285575" cy="285575"/>
          </a:xfrm>
        </p:grpSpPr>
        <p:sp>
          <p:nvSpPr>
            <p:cNvPr id="1499" name="Google Shape;1499;p47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7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979402-9AED-E03D-7AAF-9283A8A33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99" y="3619821"/>
            <a:ext cx="4106891" cy="5620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Шаги</a:t>
            </a:r>
            <a:endParaRPr dirty="0"/>
          </a:p>
        </p:txBody>
      </p:sp>
      <p:grpSp>
        <p:nvGrpSpPr>
          <p:cNvPr id="795" name="Google Shape;795;p29"/>
          <p:cNvGrpSpPr/>
          <p:nvPr/>
        </p:nvGrpSpPr>
        <p:grpSpPr>
          <a:xfrm rot="-1608007" flipH="1">
            <a:off x="313802" y="4221711"/>
            <a:ext cx="947610" cy="1237883"/>
            <a:chOff x="4062275" y="5769925"/>
            <a:chExt cx="999200" cy="1305275"/>
          </a:xfrm>
        </p:grpSpPr>
        <p:sp>
          <p:nvSpPr>
            <p:cNvPr id="796" name="Google Shape;796;p29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4381275" y="6130501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88D258B-DBFC-2F7A-725C-DE7C94580FF7}"/>
              </a:ext>
            </a:extLst>
          </p:cNvPr>
          <p:cNvSpPr/>
          <p:nvPr/>
        </p:nvSpPr>
        <p:spPr>
          <a:xfrm>
            <a:off x="550190" y="1239686"/>
            <a:ext cx="2042736" cy="154432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Найти данные</a:t>
            </a:r>
          </a:p>
          <a:p>
            <a:pPr algn="ctr"/>
            <a:endParaRPr lang="ru-R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https://www.kaggle.com/datasets/bourdier/all-tv-series-details-dataset?resource=download&amp;select=tvs.json</a:t>
            </a:r>
            <a:endParaRPr lang="ru-RU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5D4F782F-043C-8B99-809E-BB1C7CDEE527}"/>
              </a:ext>
            </a:extLst>
          </p:cNvPr>
          <p:cNvCxnSpPr>
            <a:cxnSpLocks/>
          </p:cNvCxnSpPr>
          <p:nvPr/>
        </p:nvCxnSpPr>
        <p:spPr>
          <a:xfrm flipV="1">
            <a:off x="2592926" y="1483360"/>
            <a:ext cx="964421" cy="792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" name="Прямоугольник: скругленные углы 773">
            <a:extLst>
              <a:ext uri="{FF2B5EF4-FFF2-40B4-BE49-F238E27FC236}">
                <a16:creationId xmlns:a16="http://schemas.microsoft.com/office/drawing/2014/main" id="{7935633A-F279-531B-EB91-7760B41859E7}"/>
              </a:ext>
            </a:extLst>
          </p:cNvPr>
          <p:cNvSpPr/>
          <p:nvPr/>
        </p:nvSpPr>
        <p:spPr>
          <a:xfrm>
            <a:off x="3543919" y="1239686"/>
            <a:ext cx="2042736" cy="154432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description </a:t>
            </a:r>
            <a:endParaRPr lang="ru-RU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79" name="Соединитель: изогнутый 778">
            <a:extLst>
              <a:ext uri="{FF2B5EF4-FFF2-40B4-BE49-F238E27FC236}">
                <a16:creationId xmlns:a16="http://schemas.microsoft.com/office/drawing/2014/main" id="{0C147A93-81D9-B09A-450C-940BFF8FAF96}"/>
              </a:ext>
            </a:extLst>
          </p:cNvPr>
          <p:cNvCxnSpPr>
            <a:cxnSpLocks/>
          </p:cNvCxnSpPr>
          <p:nvPr/>
        </p:nvCxnSpPr>
        <p:spPr>
          <a:xfrm>
            <a:off x="5385376" y="1480454"/>
            <a:ext cx="1269424" cy="11814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Прямоугольник: скругленные углы 785">
            <a:extLst>
              <a:ext uri="{FF2B5EF4-FFF2-40B4-BE49-F238E27FC236}">
                <a16:creationId xmlns:a16="http://schemas.microsoft.com/office/drawing/2014/main" id="{07BE489D-903D-69CD-1C80-2802FEC8E53D}"/>
              </a:ext>
            </a:extLst>
          </p:cNvPr>
          <p:cNvSpPr/>
          <p:nvPr/>
        </p:nvSpPr>
        <p:spPr>
          <a:xfrm>
            <a:off x="6654800" y="1239686"/>
            <a:ext cx="1939010" cy="154432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</a:t>
            </a:r>
          </a:p>
          <a:p>
            <a:pPr algn="ctr"/>
            <a:endParaRPr lang="en-US" dirty="0"/>
          </a:p>
          <a:p>
            <a:pPr algn="ctr"/>
            <a:r>
              <a:rPr lang="ru-RU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Очистка данных</a:t>
            </a:r>
          </a:p>
          <a:p>
            <a:pPr algn="ctr"/>
            <a:r>
              <a:rPr lang="ru-RU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Преобразование в нужный тип данных</a:t>
            </a:r>
          </a:p>
          <a:p>
            <a:pPr algn="ctr"/>
            <a:r>
              <a:rPr lang="ru-RU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Расшифровка данных</a:t>
            </a:r>
          </a:p>
        </p:txBody>
      </p:sp>
      <p:sp>
        <p:nvSpPr>
          <p:cNvPr id="823" name="Прямоугольник: скругленные углы 822">
            <a:extLst>
              <a:ext uri="{FF2B5EF4-FFF2-40B4-BE49-F238E27FC236}">
                <a16:creationId xmlns:a16="http://schemas.microsoft.com/office/drawing/2014/main" id="{A8411074-CCA4-BD7A-5E35-F6A016F09869}"/>
              </a:ext>
            </a:extLst>
          </p:cNvPr>
          <p:cNvSpPr/>
          <p:nvPr/>
        </p:nvSpPr>
        <p:spPr>
          <a:xfrm>
            <a:off x="5014090" y="3318841"/>
            <a:ext cx="2179190" cy="154432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</a:t>
            </a:r>
          </a:p>
          <a:p>
            <a:pPr algn="ctr"/>
            <a:endParaRPr lang="en-US" dirty="0"/>
          </a:p>
          <a:p>
            <a:pPr algn="ctr"/>
            <a:r>
              <a:rPr lang="ru-RU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Загрузка данных в базу</a:t>
            </a:r>
          </a:p>
          <a:p>
            <a:pPr algn="ctr"/>
            <a:r>
              <a:rPr lang="ru-RU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Создание витрин данных на основании задач</a:t>
            </a:r>
          </a:p>
        </p:txBody>
      </p:sp>
      <p:sp>
        <p:nvSpPr>
          <p:cNvPr id="824" name="Прямоугольник: скругленные углы 823">
            <a:extLst>
              <a:ext uri="{FF2B5EF4-FFF2-40B4-BE49-F238E27FC236}">
                <a16:creationId xmlns:a16="http://schemas.microsoft.com/office/drawing/2014/main" id="{5D238C7B-5E84-6351-7CEE-6237B182E6F9}"/>
              </a:ext>
            </a:extLst>
          </p:cNvPr>
          <p:cNvSpPr/>
          <p:nvPr/>
        </p:nvSpPr>
        <p:spPr>
          <a:xfrm>
            <a:off x="1556094" y="3318841"/>
            <a:ext cx="2170304" cy="154432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Microsoft Power BI</a:t>
            </a:r>
          </a:p>
          <a:p>
            <a:pPr algn="ctr"/>
            <a:endParaRPr lang="en-US" dirty="0"/>
          </a:p>
          <a:p>
            <a:pPr algn="ctr"/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Визуализация и анализ витрин данных</a:t>
            </a:r>
          </a:p>
        </p:txBody>
      </p:sp>
      <p:cxnSp>
        <p:nvCxnSpPr>
          <p:cNvPr id="826" name="Соединитель: изогнутый 825">
            <a:extLst>
              <a:ext uri="{FF2B5EF4-FFF2-40B4-BE49-F238E27FC236}">
                <a16:creationId xmlns:a16="http://schemas.microsoft.com/office/drawing/2014/main" id="{597B1A5A-BB2B-445F-6489-A71DA638E8D8}"/>
              </a:ext>
            </a:extLst>
          </p:cNvPr>
          <p:cNvCxnSpPr>
            <a:cxnSpLocks/>
          </p:cNvCxnSpPr>
          <p:nvPr/>
        </p:nvCxnSpPr>
        <p:spPr>
          <a:xfrm rot="5400000">
            <a:off x="7249916" y="2808653"/>
            <a:ext cx="1036154" cy="986866"/>
          </a:xfrm>
          <a:prstGeom prst="curvedConnector3">
            <a:avLst>
              <a:gd name="adj1" fmla="val 112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Соединитель: изогнутый 840">
            <a:extLst>
              <a:ext uri="{FF2B5EF4-FFF2-40B4-BE49-F238E27FC236}">
                <a16:creationId xmlns:a16="http://schemas.microsoft.com/office/drawing/2014/main" id="{94E8AF38-E8A6-B8F3-8896-42201DC396CD}"/>
              </a:ext>
            </a:extLst>
          </p:cNvPr>
          <p:cNvCxnSpPr>
            <a:cxnSpLocks/>
          </p:cNvCxnSpPr>
          <p:nvPr/>
        </p:nvCxnSpPr>
        <p:spPr>
          <a:xfrm rot="10800000">
            <a:off x="3807680" y="3627123"/>
            <a:ext cx="1206410" cy="10713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Задачи</a:t>
            </a:r>
            <a:endParaRPr dirty="0"/>
          </a:p>
        </p:txBody>
      </p:sp>
      <p:sp>
        <p:nvSpPr>
          <p:cNvPr id="828" name="Google Shape;828;p30"/>
          <p:cNvSpPr txBox="1">
            <a:spLocks noGrp="1"/>
          </p:cNvSpPr>
          <p:nvPr>
            <p:ph type="title" idx="2"/>
          </p:nvPr>
        </p:nvSpPr>
        <p:spPr>
          <a:xfrm>
            <a:off x="720000" y="1059937"/>
            <a:ext cx="219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29" name="Google Shape;829;p30"/>
          <p:cNvSpPr txBox="1">
            <a:spLocks noGrp="1"/>
          </p:cNvSpPr>
          <p:nvPr>
            <p:ph type="title" idx="3"/>
          </p:nvPr>
        </p:nvSpPr>
        <p:spPr>
          <a:xfrm>
            <a:off x="723900" y="3428896"/>
            <a:ext cx="192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30" name="Google Shape;830;p30"/>
          <p:cNvSpPr txBox="1">
            <a:spLocks noGrp="1"/>
          </p:cNvSpPr>
          <p:nvPr>
            <p:ph type="title" idx="4"/>
          </p:nvPr>
        </p:nvSpPr>
        <p:spPr>
          <a:xfrm>
            <a:off x="720000" y="1799590"/>
            <a:ext cx="192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32" name="Google Shape;832;p30"/>
          <p:cNvSpPr txBox="1">
            <a:spLocks noGrp="1"/>
          </p:cNvSpPr>
          <p:nvPr>
            <p:ph type="title" idx="6"/>
          </p:nvPr>
        </p:nvSpPr>
        <p:spPr>
          <a:xfrm>
            <a:off x="749080" y="2599430"/>
            <a:ext cx="207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4" name="Google Shape;834;p30"/>
          <p:cNvSpPr txBox="1">
            <a:spLocks noGrp="1"/>
          </p:cNvSpPr>
          <p:nvPr>
            <p:ph type="subTitle" idx="1"/>
          </p:nvPr>
        </p:nvSpPr>
        <p:spPr>
          <a:xfrm>
            <a:off x="1282642" y="977488"/>
            <a:ext cx="637744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Рассчитать среднюю популярность фильмов каждого жанра</a:t>
            </a:r>
            <a:endParaRPr dirty="0"/>
          </a:p>
        </p:txBody>
      </p:sp>
      <p:sp>
        <p:nvSpPr>
          <p:cNvPr id="835" name="Google Shape;835;p30"/>
          <p:cNvSpPr txBox="1">
            <a:spLocks noGrp="1"/>
          </p:cNvSpPr>
          <p:nvPr>
            <p:ph type="subTitle" idx="8"/>
          </p:nvPr>
        </p:nvSpPr>
        <p:spPr>
          <a:xfrm>
            <a:off x="1282642" y="1754700"/>
            <a:ext cx="654006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Вывести режиссеров самых популярный фильмов в своем жанре</a:t>
            </a:r>
            <a:endParaRPr dirty="0"/>
          </a:p>
        </p:txBody>
      </p:sp>
      <p:sp>
        <p:nvSpPr>
          <p:cNvPr id="836" name="Google Shape;836;p30"/>
          <p:cNvSpPr txBox="1">
            <a:spLocks noGrp="1"/>
          </p:cNvSpPr>
          <p:nvPr>
            <p:ph type="subTitle" idx="9"/>
          </p:nvPr>
        </p:nvSpPr>
        <p:spPr>
          <a:xfrm>
            <a:off x="1282642" y="2513950"/>
            <a:ext cx="6778932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Рассчитать среднюю доходность фильмов в каждый сезон </a:t>
            </a:r>
            <a:endParaRPr dirty="0"/>
          </a:p>
        </p:txBody>
      </p:sp>
      <p:sp>
        <p:nvSpPr>
          <p:cNvPr id="837" name="Google Shape;837;p30"/>
          <p:cNvSpPr txBox="1">
            <a:spLocks noGrp="1"/>
          </p:cNvSpPr>
          <p:nvPr>
            <p:ph type="subTitle" idx="13"/>
          </p:nvPr>
        </p:nvSpPr>
        <p:spPr>
          <a:xfrm>
            <a:off x="1358392" y="3311062"/>
            <a:ext cx="646431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Соотношение бюджета и выручки у самого популярного фильма в каждом жанре c доходом и бюджетом свыше 1.000.000</a:t>
            </a:r>
            <a:endParaRPr dirty="0"/>
          </a:p>
        </p:txBody>
      </p:sp>
      <p:grpSp>
        <p:nvGrpSpPr>
          <p:cNvPr id="840" name="Google Shape;840;p30"/>
          <p:cNvGrpSpPr/>
          <p:nvPr/>
        </p:nvGrpSpPr>
        <p:grpSpPr>
          <a:xfrm rot="2700000">
            <a:off x="7890137" y="876265"/>
            <a:ext cx="1060208" cy="986907"/>
            <a:chOff x="3101325" y="7410475"/>
            <a:chExt cx="906725" cy="871875"/>
          </a:xfrm>
        </p:grpSpPr>
        <p:sp>
          <p:nvSpPr>
            <p:cNvPr id="841" name="Google Shape;841;p30"/>
            <p:cNvSpPr/>
            <p:nvPr/>
          </p:nvSpPr>
          <p:spPr>
            <a:xfrm>
              <a:off x="3101325" y="7410475"/>
              <a:ext cx="906725" cy="871875"/>
            </a:xfrm>
            <a:custGeom>
              <a:avLst/>
              <a:gdLst/>
              <a:ahLst/>
              <a:cxnLst/>
              <a:rect l="l" t="t" r="r" b="b"/>
              <a:pathLst>
                <a:path w="36269" h="34875" extrusionOk="0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3101325" y="7844725"/>
              <a:ext cx="881450" cy="437625"/>
            </a:xfrm>
            <a:custGeom>
              <a:avLst/>
              <a:gdLst/>
              <a:ahLst/>
              <a:cxnLst/>
              <a:rect l="l" t="t" r="r" b="b"/>
              <a:pathLst>
                <a:path w="35258" h="17505" extrusionOk="0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3180300" y="7486850"/>
              <a:ext cx="746525" cy="719375"/>
            </a:xfrm>
            <a:custGeom>
              <a:avLst/>
              <a:gdLst/>
              <a:ahLst/>
              <a:cxnLst/>
              <a:rect l="l" t="t" r="r" b="b"/>
              <a:pathLst>
                <a:path w="29861" h="28775" extrusionOk="0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4" name="Google Shape;844;p30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845" name="Google Shape;845;p30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094" extrusionOk="0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632" extrusionOk="0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5240" extrusionOk="0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4647" extrusionOk="0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5768" extrusionOk="0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700" extrusionOk="0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1" name="Google Shape;851;p30"/>
            <p:cNvSpPr/>
            <p:nvPr/>
          </p:nvSpPr>
          <p:spPr>
            <a:xfrm>
              <a:off x="3431850" y="7693525"/>
              <a:ext cx="85750" cy="83775"/>
            </a:xfrm>
            <a:custGeom>
              <a:avLst/>
              <a:gdLst/>
              <a:ahLst/>
              <a:cxnLst/>
              <a:rect l="l" t="t" r="r" b="b"/>
              <a:pathLst>
                <a:path w="3430" h="3351" extrusionOk="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3612875" y="7897275"/>
              <a:ext cx="85725" cy="84350"/>
            </a:xfrm>
            <a:custGeom>
              <a:avLst/>
              <a:gdLst/>
              <a:ahLst/>
              <a:cxnLst/>
              <a:rect l="l" t="t" r="r" b="b"/>
              <a:pathLst>
                <a:path w="3429" h="3374" extrusionOk="0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3583625" y="76030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3322525" y="78346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745250" y="7785425"/>
              <a:ext cx="52850" cy="51725"/>
            </a:xfrm>
            <a:custGeom>
              <a:avLst/>
              <a:gdLst/>
              <a:ahLst/>
              <a:cxnLst/>
              <a:rect l="l" t="t" r="r" b="b"/>
              <a:pathLst>
                <a:path w="2114" h="2069" extrusionOk="0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3484125" y="8017025"/>
              <a:ext cx="52875" cy="51725"/>
            </a:xfrm>
            <a:custGeom>
              <a:avLst/>
              <a:gdLst/>
              <a:ahLst/>
              <a:cxnLst/>
              <a:rect l="l" t="t" r="r" b="b"/>
              <a:pathLst>
                <a:path w="2115" h="2069" extrusionOk="0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0"/>
          <p:cNvGrpSpPr/>
          <p:nvPr/>
        </p:nvGrpSpPr>
        <p:grpSpPr>
          <a:xfrm>
            <a:off x="8237213" y="3196175"/>
            <a:ext cx="636900" cy="1649850"/>
            <a:chOff x="3098800" y="5574875"/>
            <a:chExt cx="636900" cy="1649850"/>
          </a:xfrm>
        </p:grpSpPr>
        <p:sp>
          <p:nvSpPr>
            <p:cNvPr id="858" name="Google Shape;858;p30"/>
            <p:cNvSpPr/>
            <p:nvPr/>
          </p:nvSpPr>
          <p:spPr>
            <a:xfrm>
              <a:off x="3098800" y="6866075"/>
              <a:ext cx="635225" cy="142250"/>
            </a:xfrm>
            <a:custGeom>
              <a:avLst/>
              <a:gdLst/>
              <a:ahLst/>
              <a:cxnLst/>
              <a:rect l="l" t="t" r="r" b="b"/>
              <a:pathLst>
                <a:path w="25409" h="5690" extrusionOk="0">
                  <a:moveTo>
                    <a:pt x="21980" y="0"/>
                  </a:moveTo>
                  <a:lnTo>
                    <a:pt x="3351" y="158"/>
                  </a:lnTo>
                  <a:cubicBezTo>
                    <a:pt x="3025" y="158"/>
                    <a:pt x="2732" y="338"/>
                    <a:pt x="2575" y="630"/>
                  </a:cubicBezTo>
                  <a:lnTo>
                    <a:pt x="1" y="5689"/>
                  </a:lnTo>
                  <a:lnTo>
                    <a:pt x="25409" y="5475"/>
                  </a:lnTo>
                  <a:lnTo>
                    <a:pt x="22755" y="461"/>
                  </a:lnTo>
                  <a:cubicBezTo>
                    <a:pt x="22598" y="169"/>
                    <a:pt x="22306" y="0"/>
                    <a:pt x="21980" y="0"/>
                  </a:cubicBezTo>
                  <a:close/>
                </a:path>
              </a:pathLst>
            </a:custGeom>
            <a:solidFill>
              <a:srgbClr val="312650">
                <a:alpha val="61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3209825" y="6901175"/>
              <a:ext cx="407275" cy="85250"/>
            </a:xfrm>
            <a:custGeom>
              <a:avLst/>
              <a:gdLst/>
              <a:ahLst/>
              <a:cxnLst/>
              <a:rect l="l" t="t" r="r" b="b"/>
              <a:pathLst>
                <a:path w="16291" h="3410" extrusionOk="0">
                  <a:moveTo>
                    <a:pt x="8427" y="1"/>
                  </a:moveTo>
                  <a:cubicBezTo>
                    <a:pt x="8328" y="1"/>
                    <a:pt x="8229" y="1"/>
                    <a:pt x="8129" y="2"/>
                  </a:cubicBezTo>
                  <a:cubicBezTo>
                    <a:pt x="3632" y="35"/>
                    <a:pt x="0" y="834"/>
                    <a:pt x="0" y="1767"/>
                  </a:cubicBezTo>
                  <a:cubicBezTo>
                    <a:pt x="11" y="2690"/>
                    <a:pt x="3505" y="3409"/>
                    <a:pt x="7853" y="3409"/>
                  </a:cubicBezTo>
                  <a:cubicBezTo>
                    <a:pt x="7952" y="3409"/>
                    <a:pt x="8051" y="3409"/>
                    <a:pt x="8151" y="3408"/>
                  </a:cubicBezTo>
                  <a:cubicBezTo>
                    <a:pt x="12648" y="3363"/>
                    <a:pt x="16291" y="2576"/>
                    <a:pt x="16279" y="1632"/>
                  </a:cubicBezTo>
                  <a:cubicBezTo>
                    <a:pt x="16268" y="719"/>
                    <a:pt x="12786" y="1"/>
                    <a:pt x="8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3236250" y="6884350"/>
              <a:ext cx="362575" cy="87800"/>
            </a:xfrm>
            <a:custGeom>
              <a:avLst/>
              <a:gdLst/>
              <a:ahLst/>
              <a:cxnLst/>
              <a:rect l="l" t="t" r="r" b="b"/>
              <a:pathLst>
                <a:path w="14503" h="3512" extrusionOk="0">
                  <a:moveTo>
                    <a:pt x="13907" y="0"/>
                  </a:moveTo>
                  <a:lnTo>
                    <a:pt x="618" y="113"/>
                  </a:lnTo>
                  <a:lnTo>
                    <a:pt x="68" y="2069"/>
                  </a:lnTo>
                  <a:cubicBezTo>
                    <a:pt x="0" y="2327"/>
                    <a:pt x="135" y="2608"/>
                    <a:pt x="405" y="2698"/>
                  </a:cubicBezTo>
                  <a:cubicBezTo>
                    <a:pt x="1242" y="2980"/>
                    <a:pt x="3219" y="3512"/>
                    <a:pt x="6289" y="3512"/>
                  </a:cubicBezTo>
                  <a:cubicBezTo>
                    <a:pt x="8374" y="3512"/>
                    <a:pt x="10963" y="3266"/>
                    <a:pt x="14042" y="2530"/>
                  </a:cubicBezTo>
                  <a:cubicBezTo>
                    <a:pt x="14323" y="2451"/>
                    <a:pt x="14503" y="2159"/>
                    <a:pt x="14413" y="1878"/>
                  </a:cubicBezTo>
                  <a:lnTo>
                    <a:pt x="13907" y="0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3251700" y="6859000"/>
              <a:ext cx="332525" cy="53525"/>
            </a:xfrm>
            <a:custGeom>
              <a:avLst/>
              <a:gdLst/>
              <a:ahLst/>
              <a:cxnLst/>
              <a:rect l="l" t="t" r="r" b="b"/>
              <a:pathLst>
                <a:path w="13301" h="2141" extrusionOk="0">
                  <a:moveTo>
                    <a:pt x="7022" y="1"/>
                  </a:moveTo>
                  <a:cubicBezTo>
                    <a:pt x="6897" y="1"/>
                    <a:pt x="6771" y="1"/>
                    <a:pt x="6645" y="2"/>
                  </a:cubicBezTo>
                  <a:cubicBezTo>
                    <a:pt x="2968" y="36"/>
                    <a:pt x="0" y="542"/>
                    <a:pt x="0" y="1127"/>
                  </a:cubicBezTo>
                  <a:cubicBezTo>
                    <a:pt x="11" y="1691"/>
                    <a:pt x="2789" y="2140"/>
                    <a:pt x="6279" y="2140"/>
                  </a:cubicBezTo>
                  <a:cubicBezTo>
                    <a:pt x="6404" y="2140"/>
                    <a:pt x="6529" y="2140"/>
                    <a:pt x="6656" y="2138"/>
                  </a:cubicBezTo>
                  <a:cubicBezTo>
                    <a:pt x="10332" y="2105"/>
                    <a:pt x="13300" y="1599"/>
                    <a:pt x="13300" y="1014"/>
                  </a:cubicBezTo>
                  <a:cubicBezTo>
                    <a:pt x="13289" y="450"/>
                    <a:pt x="10512" y="1"/>
                    <a:pt x="7022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3098800" y="7002675"/>
              <a:ext cx="636900" cy="222050"/>
            </a:xfrm>
            <a:custGeom>
              <a:avLst/>
              <a:gdLst/>
              <a:ahLst/>
              <a:cxnLst/>
              <a:rect l="l" t="t" r="r" b="b"/>
              <a:pathLst>
                <a:path w="25476" h="8882" extrusionOk="0">
                  <a:moveTo>
                    <a:pt x="25420" y="0"/>
                  </a:moveTo>
                  <a:lnTo>
                    <a:pt x="1" y="225"/>
                  </a:lnTo>
                  <a:lnTo>
                    <a:pt x="57" y="7499"/>
                  </a:lnTo>
                  <a:cubicBezTo>
                    <a:pt x="57" y="8275"/>
                    <a:pt x="686" y="8882"/>
                    <a:pt x="1462" y="8882"/>
                  </a:cubicBezTo>
                  <a:lnTo>
                    <a:pt x="24104" y="8691"/>
                  </a:lnTo>
                  <a:cubicBezTo>
                    <a:pt x="24880" y="8691"/>
                    <a:pt x="25476" y="8050"/>
                    <a:pt x="25476" y="7274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3284575" y="6831500"/>
              <a:ext cx="265075" cy="64250"/>
            </a:xfrm>
            <a:custGeom>
              <a:avLst/>
              <a:gdLst/>
              <a:ahLst/>
              <a:cxnLst/>
              <a:rect l="l" t="t" r="r" b="b"/>
              <a:pathLst>
                <a:path w="10603" h="2570" extrusionOk="0">
                  <a:moveTo>
                    <a:pt x="10175" y="1"/>
                  </a:moveTo>
                  <a:lnTo>
                    <a:pt x="450" y="79"/>
                  </a:lnTo>
                  <a:lnTo>
                    <a:pt x="57" y="1507"/>
                  </a:lnTo>
                  <a:cubicBezTo>
                    <a:pt x="1" y="1709"/>
                    <a:pt x="113" y="1901"/>
                    <a:pt x="304" y="1968"/>
                  </a:cubicBezTo>
                  <a:cubicBezTo>
                    <a:pt x="912" y="2182"/>
                    <a:pt x="2351" y="2570"/>
                    <a:pt x="4583" y="2570"/>
                  </a:cubicBezTo>
                  <a:cubicBezTo>
                    <a:pt x="6110" y="2570"/>
                    <a:pt x="8009" y="2388"/>
                    <a:pt x="10265" y="1844"/>
                  </a:cubicBezTo>
                  <a:cubicBezTo>
                    <a:pt x="10479" y="1788"/>
                    <a:pt x="10602" y="1575"/>
                    <a:pt x="10546" y="1383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3295825" y="6812675"/>
              <a:ext cx="242850" cy="39100"/>
            </a:xfrm>
            <a:custGeom>
              <a:avLst/>
              <a:gdLst/>
              <a:ahLst/>
              <a:cxnLst/>
              <a:rect l="l" t="t" r="r" b="b"/>
              <a:pathLst>
                <a:path w="9714" h="1564" extrusionOk="0">
                  <a:moveTo>
                    <a:pt x="4987" y="0"/>
                  </a:moveTo>
                  <a:cubicBezTo>
                    <a:pt x="4944" y="0"/>
                    <a:pt x="4901" y="0"/>
                    <a:pt x="4857" y="0"/>
                  </a:cubicBezTo>
                  <a:cubicBezTo>
                    <a:pt x="2170" y="12"/>
                    <a:pt x="0" y="383"/>
                    <a:pt x="0" y="810"/>
                  </a:cubicBezTo>
                  <a:cubicBezTo>
                    <a:pt x="0" y="1241"/>
                    <a:pt x="2109" y="1563"/>
                    <a:pt x="4734" y="1563"/>
                  </a:cubicBezTo>
                  <a:cubicBezTo>
                    <a:pt x="4779" y="1563"/>
                    <a:pt x="4823" y="1563"/>
                    <a:pt x="4868" y="1563"/>
                  </a:cubicBezTo>
                  <a:cubicBezTo>
                    <a:pt x="7555" y="1541"/>
                    <a:pt x="9714" y="1181"/>
                    <a:pt x="9714" y="742"/>
                  </a:cubicBezTo>
                  <a:cubicBezTo>
                    <a:pt x="9714" y="333"/>
                    <a:pt x="7603" y="0"/>
                    <a:pt x="4987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3197175" y="5574875"/>
              <a:ext cx="419650" cy="1263725"/>
            </a:xfrm>
            <a:custGeom>
              <a:avLst/>
              <a:gdLst/>
              <a:ahLst/>
              <a:cxnLst/>
              <a:rect l="l" t="t" r="r" b="b"/>
              <a:pathLst>
                <a:path w="16786" h="50549" extrusionOk="0">
                  <a:moveTo>
                    <a:pt x="8328" y="1"/>
                  </a:moveTo>
                  <a:cubicBezTo>
                    <a:pt x="8310" y="1"/>
                    <a:pt x="8293" y="1"/>
                    <a:pt x="8275" y="1"/>
                  </a:cubicBezTo>
                  <a:cubicBezTo>
                    <a:pt x="2789" y="46"/>
                    <a:pt x="3857" y="7016"/>
                    <a:pt x="6723" y="8196"/>
                  </a:cubicBezTo>
                  <a:lnTo>
                    <a:pt x="6544" y="8927"/>
                  </a:lnTo>
                  <a:lnTo>
                    <a:pt x="2249" y="10501"/>
                  </a:lnTo>
                  <a:cubicBezTo>
                    <a:pt x="810" y="11063"/>
                    <a:pt x="0" y="12536"/>
                    <a:pt x="304" y="14009"/>
                  </a:cubicBezTo>
                  <a:lnTo>
                    <a:pt x="2845" y="25611"/>
                  </a:lnTo>
                  <a:cubicBezTo>
                    <a:pt x="2912" y="25948"/>
                    <a:pt x="3182" y="26229"/>
                    <a:pt x="3531" y="26319"/>
                  </a:cubicBezTo>
                  <a:cubicBezTo>
                    <a:pt x="3935" y="26432"/>
                    <a:pt x="4216" y="26803"/>
                    <a:pt x="4228" y="27207"/>
                  </a:cubicBezTo>
                  <a:lnTo>
                    <a:pt x="4925" y="50153"/>
                  </a:lnTo>
                  <a:cubicBezTo>
                    <a:pt x="4925" y="50153"/>
                    <a:pt x="5497" y="50549"/>
                    <a:pt x="8423" y="50549"/>
                  </a:cubicBezTo>
                  <a:cubicBezTo>
                    <a:pt x="8539" y="50549"/>
                    <a:pt x="8658" y="50548"/>
                    <a:pt x="8781" y="50547"/>
                  </a:cubicBezTo>
                  <a:cubicBezTo>
                    <a:pt x="12030" y="50524"/>
                    <a:pt x="12491" y="50097"/>
                    <a:pt x="12491" y="50097"/>
                  </a:cubicBezTo>
                  <a:lnTo>
                    <a:pt x="12806" y="27140"/>
                  </a:lnTo>
                  <a:cubicBezTo>
                    <a:pt x="12806" y="26735"/>
                    <a:pt x="13087" y="26364"/>
                    <a:pt x="13491" y="26241"/>
                  </a:cubicBezTo>
                  <a:cubicBezTo>
                    <a:pt x="13840" y="26128"/>
                    <a:pt x="14098" y="25847"/>
                    <a:pt x="14166" y="25510"/>
                  </a:cubicBezTo>
                  <a:lnTo>
                    <a:pt x="16482" y="13874"/>
                  </a:lnTo>
                  <a:cubicBezTo>
                    <a:pt x="16785" y="12401"/>
                    <a:pt x="15942" y="10940"/>
                    <a:pt x="14492" y="10400"/>
                  </a:cubicBezTo>
                  <a:lnTo>
                    <a:pt x="10164" y="8894"/>
                  </a:lnTo>
                  <a:lnTo>
                    <a:pt x="9984" y="8163"/>
                  </a:lnTo>
                  <a:cubicBezTo>
                    <a:pt x="12819" y="6930"/>
                    <a:pt x="13777" y="1"/>
                    <a:pt x="8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3361300" y="5778925"/>
              <a:ext cx="85475" cy="19650"/>
            </a:xfrm>
            <a:custGeom>
              <a:avLst/>
              <a:gdLst/>
              <a:ahLst/>
              <a:cxnLst/>
              <a:rect l="l" t="t" r="r" b="b"/>
              <a:pathLst>
                <a:path w="3419" h="786" extrusionOk="0">
                  <a:moveTo>
                    <a:pt x="3419" y="1"/>
                  </a:moveTo>
                  <a:cubicBezTo>
                    <a:pt x="3419" y="1"/>
                    <a:pt x="2694" y="301"/>
                    <a:pt x="1706" y="301"/>
                  </a:cubicBezTo>
                  <a:cubicBezTo>
                    <a:pt x="1237" y="301"/>
                    <a:pt x="708" y="233"/>
                    <a:pt x="170" y="34"/>
                  </a:cubicBezTo>
                  <a:lnTo>
                    <a:pt x="1" y="765"/>
                  </a:lnTo>
                  <a:cubicBezTo>
                    <a:pt x="267" y="779"/>
                    <a:pt x="512" y="786"/>
                    <a:pt x="738" y="786"/>
                  </a:cubicBezTo>
                  <a:cubicBezTo>
                    <a:pt x="3239" y="786"/>
                    <a:pt x="3419" y="1"/>
                    <a:pt x="3419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278950" y="5926200"/>
              <a:ext cx="203250" cy="131000"/>
            </a:xfrm>
            <a:custGeom>
              <a:avLst/>
              <a:gdLst/>
              <a:ahLst/>
              <a:cxnLst/>
              <a:rect l="l" t="t" r="r" b="b"/>
              <a:pathLst>
                <a:path w="8130" h="5240" extrusionOk="0">
                  <a:moveTo>
                    <a:pt x="1" y="1"/>
                  </a:moveTo>
                  <a:lnTo>
                    <a:pt x="642" y="5240"/>
                  </a:lnTo>
                  <a:lnTo>
                    <a:pt x="8129" y="4869"/>
                  </a:lnTo>
                  <a:lnTo>
                    <a:pt x="1170" y="4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340525" y="5923675"/>
              <a:ext cx="200700" cy="131575"/>
            </a:xfrm>
            <a:custGeom>
              <a:avLst/>
              <a:gdLst/>
              <a:ahLst/>
              <a:cxnLst/>
              <a:rect l="l" t="t" r="r" b="b"/>
              <a:pathLst>
                <a:path w="8028" h="5263" extrusionOk="0">
                  <a:moveTo>
                    <a:pt x="8027" y="1"/>
                  </a:moveTo>
                  <a:lnTo>
                    <a:pt x="6948" y="4812"/>
                  </a:lnTo>
                  <a:lnTo>
                    <a:pt x="0" y="5003"/>
                  </a:lnTo>
                  <a:lnTo>
                    <a:pt x="7476" y="5262"/>
                  </a:lnTo>
                  <a:lnTo>
                    <a:pt x="8027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3255925" y="6112000"/>
              <a:ext cx="306100" cy="17450"/>
            </a:xfrm>
            <a:custGeom>
              <a:avLst/>
              <a:gdLst/>
              <a:ahLst/>
              <a:cxnLst/>
              <a:rect l="l" t="t" r="r" b="b"/>
              <a:pathLst>
                <a:path w="12244" h="698" extrusionOk="0">
                  <a:moveTo>
                    <a:pt x="6363" y="0"/>
                  </a:moveTo>
                  <a:lnTo>
                    <a:pt x="0" y="697"/>
                  </a:lnTo>
                  <a:lnTo>
                    <a:pt x="12243" y="59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3393925" y="6354825"/>
              <a:ext cx="41900" cy="484000"/>
            </a:xfrm>
            <a:custGeom>
              <a:avLst/>
              <a:gdLst/>
              <a:ahLst/>
              <a:cxnLst/>
              <a:rect l="l" t="t" r="r" b="b"/>
              <a:pathLst>
                <a:path w="1676" h="19360" extrusionOk="0">
                  <a:moveTo>
                    <a:pt x="675" y="0"/>
                  </a:moveTo>
                  <a:lnTo>
                    <a:pt x="0" y="19360"/>
                  </a:lnTo>
                  <a:lnTo>
                    <a:pt x="1675" y="1934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3247475" y="7033575"/>
              <a:ext cx="344900" cy="161075"/>
            </a:xfrm>
            <a:custGeom>
              <a:avLst/>
              <a:gdLst/>
              <a:ahLst/>
              <a:cxnLst/>
              <a:rect l="l" t="t" r="r" b="b"/>
              <a:pathLst>
                <a:path w="13796" h="6443" extrusionOk="0">
                  <a:moveTo>
                    <a:pt x="12694" y="1"/>
                  </a:moveTo>
                  <a:lnTo>
                    <a:pt x="1058" y="102"/>
                  </a:lnTo>
                  <a:cubicBezTo>
                    <a:pt x="1058" y="552"/>
                    <a:pt x="687" y="912"/>
                    <a:pt x="237" y="934"/>
                  </a:cubicBezTo>
                  <a:lnTo>
                    <a:pt x="1" y="934"/>
                  </a:lnTo>
                  <a:lnTo>
                    <a:pt x="46" y="5622"/>
                  </a:lnTo>
                  <a:lnTo>
                    <a:pt x="282" y="5622"/>
                  </a:lnTo>
                  <a:cubicBezTo>
                    <a:pt x="732" y="5622"/>
                    <a:pt x="1091" y="5993"/>
                    <a:pt x="1114" y="6443"/>
                  </a:cubicBezTo>
                  <a:lnTo>
                    <a:pt x="12750" y="6342"/>
                  </a:lnTo>
                  <a:cubicBezTo>
                    <a:pt x="12750" y="5892"/>
                    <a:pt x="13110" y="5521"/>
                    <a:pt x="13559" y="5510"/>
                  </a:cubicBezTo>
                  <a:lnTo>
                    <a:pt x="13795" y="5510"/>
                  </a:lnTo>
                  <a:lnTo>
                    <a:pt x="13762" y="822"/>
                  </a:lnTo>
                  <a:lnTo>
                    <a:pt x="13514" y="822"/>
                  </a:lnTo>
                  <a:cubicBezTo>
                    <a:pt x="13065" y="822"/>
                    <a:pt x="12705" y="451"/>
                    <a:pt x="1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3280375" y="7090075"/>
              <a:ext cx="273200" cy="11275"/>
            </a:xfrm>
            <a:custGeom>
              <a:avLst/>
              <a:gdLst/>
              <a:ahLst/>
              <a:cxnLst/>
              <a:rect l="l" t="t" r="r" b="b"/>
              <a:pathLst>
                <a:path w="10928" h="451" extrusionOk="0">
                  <a:moveTo>
                    <a:pt x="10737" y="1"/>
                  </a:moveTo>
                  <a:lnTo>
                    <a:pt x="191" y="91"/>
                  </a:lnTo>
                  <a:cubicBezTo>
                    <a:pt x="90" y="91"/>
                    <a:pt x="0" y="169"/>
                    <a:pt x="0" y="270"/>
                  </a:cubicBezTo>
                  <a:cubicBezTo>
                    <a:pt x="0" y="372"/>
                    <a:pt x="90" y="450"/>
                    <a:pt x="191" y="450"/>
                  </a:cubicBezTo>
                  <a:lnTo>
                    <a:pt x="10737" y="372"/>
                  </a:lnTo>
                  <a:cubicBezTo>
                    <a:pt x="10838" y="372"/>
                    <a:pt x="10928" y="282"/>
                    <a:pt x="10928" y="180"/>
                  </a:cubicBezTo>
                  <a:cubicBezTo>
                    <a:pt x="10928" y="68"/>
                    <a:pt x="10838" y="1"/>
                    <a:pt x="10737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351750" y="7129150"/>
              <a:ext cx="131575" cy="10150"/>
            </a:xfrm>
            <a:custGeom>
              <a:avLst/>
              <a:gdLst/>
              <a:ahLst/>
              <a:cxnLst/>
              <a:rect l="l" t="t" r="r" b="b"/>
              <a:pathLst>
                <a:path w="5263" h="406" extrusionOk="0">
                  <a:moveTo>
                    <a:pt x="5172" y="0"/>
                  </a:moveTo>
                  <a:lnTo>
                    <a:pt x="91" y="45"/>
                  </a:lnTo>
                  <a:cubicBezTo>
                    <a:pt x="46" y="45"/>
                    <a:pt x="1" y="124"/>
                    <a:pt x="1" y="225"/>
                  </a:cubicBezTo>
                  <a:cubicBezTo>
                    <a:pt x="1" y="326"/>
                    <a:pt x="46" y="405"/>
                    <a:pt x="91" y="405"/>
                  </a:cubicBezTo>
                  <a:lnTo>
                    <a:pt x="5172" y="360"/>
                  </a:lnTo>
                  <a:cubicBezTo>
                    <a:pt x="5217" y="360"/>
                    <a:pt x="5262" y="281"/>
                    <a:pt x="5262" y="180"/>
                  </a:cubicBezTo>
                  <a:cubicBezTo>
                    <a:pt x="5262" y="90"/>
                    <a:pt x="5217" y="0"/>
                    <a:pt x="517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306775" y="6236500"/>
              <a:ext cx="201850" cy="16075"/>
            </a:xfrm>
            <a:custGeom>
              <a:avLst/>
              <a:gdLst/>
              <a:ahLst/>
              <a:cxnLst/>
              <a:rect l="l" t="t" r="r" b="b"/>
              <a:pathLst>
                <a:path w="8074" h="643" extrusionOk="0">
                  <a:moveTo>
                    <a:pt x="8073" y="0"/>
                  </a:moveTo>
                  <a:lnTo>
                    <a:pt x="1" y="68"/>
                  </a:lnTo>
                  <a:cubicBezTo>
                    <a:pt x="1" y="68"/>
                    <a:pt x="1800" y="643"/>
                    <a:pt x="4040" y="643"/>
                  </a:cubicBezTo>
                  <a:cubicBezTo>
                    <a:pt x="4103" y="643"/>
                    <a:pt x="4165" y="642"/>
                    <a:pt x="4228" y="641"/>
                  </a:cubicBezTo>
                  <a:cubicBezTo>
                    <a:pt x="6567" y="619"/>
                    <a:pt x="8073" y="0"/>
                    <a:pt x="8073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3432150" y="5594650"/>
              <a:ext cx="58475" cy="66000"/>
            </a:xfrm>
            <a:custGeom>
              <a:avLst/>
              <a:gdLst/>
              <a:ahLst/>
              <a:cxnLst/>
              <a:rect l="l" t="t" r="r" b="b"/>
              <a:pathLst>
                <a:path w="2339" h="2640" extrusionOk="0">
                  <a:moveTo>
                    <a:pt x="393" y="1"/>
                  </a:moveTo>
                  <a:cubicBezTo>
                    <a:pt x="313" y="1"/>
                    <a:pt x="234" y="18"/>
                    <a:pt x="146" y="53"/>
                  </a:cubicBezTo>
                  <a:cubicBezTo>
                    <a:pt x="23" y="109"/>
                    <a:pt x="0" y="278"/>
                    <a:pt x="56" y="390"/>
                  </a:cubicBezTo>
                  <a:cubicBezTo>
                    <a:pt x="169" y="604"/>
                    <a:pt x="427" y="705"/>
                    <a:pt x="618" y="829"/>
                  </a:cubicBezTo>
                  <a:cubicBezTo>
                    <a:pt x="641" y="840"/>
                    <a:pt x="652" y="851"/>
                    <a:pt x="675" y="874"/>
                  </a:cubicBezTo>
                  <a:lnTo>
                    <a:pt x="697" y="874"/>
                  </a:lnTo>
                  <a:lnTo>
                    <a:pt x="708" y="885"/>
                  </a:lnTo>
                  <a:cubicBezTo>
                    <a:pt x="753" y="907"/>
                    <a:pt x="787" y="952"/>
                    <a:pt x="821" y="986"/>
                  </a:cubicBezTo>
                  <a:cubicBezTo>
                    <a:pt x="899" y="1054"/>
                    <a:pt x="978" y="1132"/>
                    <a:pt x="1046" y="1222"/>
                  </a:cubicBezTo>
                  <a:lnTo>
                    <a:pt x="1068" y="1245"/>
                  </a:lnTo>
                  <a:cubicBezTo>
                    <a:pt x="1091" y="1256"/>
                    <a:pt x="1091" y="1278"/>
                    <a:pt x="1102" y="1278"/>
                  </a:cubicBezTo>
                  <a:lnTo>
                    <a:pt x="1181" y="1402"/>
                  </a:lnTo>
                  <a:cubicBezTo>
                    <a:pt x="1237" y="1481"/>
                    <a:pt x="1293" y="1582"/>
                    <a:pt x="1338" y="1683"/>
                  </a:cubicBezTo>
                  <a:cubicBezTo>
                    <a:pt x="1349" y="1706"/>
                    <a:pt x="1349" y="1728"/>
                    <a:pt x="1372" y="1751"/>
                  </a:cubicBezTo>
                  <a:cubicBezTo>
                    <a:pt x="1383" y="1796"/>
                    <a:pt x="1394" y="1852"/>
                    <a:pt x="1428" y="1897"/>
                  </a:cubicBezTo>
                  <a:cubicBezTo>
                    <a:pt x="1439" y="1953"/>
                    <a:pt x="1462" y="2020"/>
                    <a:pt x="1484" y="2077"/>
                  </a:cubicBezTo>
                  <a:lnTo>
                    <a:pt x="1484" y="2099"/>
                  </a:lnTo>
                  <a:lnTo>
                    <a:pt x="1484" y="2212"/>
                  </a:lnTo>
                  <a:cubicBezTo>
                    <a:pt x="1484" y="2431"/>
                    <a:pt x="1666" y="2639"/>
                    <a:pt x="1893" y="2639"/>
                  </a:cubicBezTo>
                  <a:cubicBezTo>
                    <a:pt x="1899" y="2639"/>
                    <a:pt x="1905" y="2639"/>
                    <a:pt x="1911" y="2639"/>
                  </a:cubicBezTo>
                  <a:cubicBezTo>
                    <a:pt x="2170" y="2627"/>
                    <a:pt x="2327" y="2436"/>
                    <a:pt x="2339" y="2200"/>
                  </a:cubicBezTo>
                  <a:cubicBezTo>
                    <a:pt x="2339" y="1919"/>
                    <a:pt x="2215" y="1604"/>
                    <a:pt x="2069" y="1335"/>
                  </a:cubicBezTo>
                  <a:cubicBezTo>
                    <a:pt x="1945" y="1099"/>
                    <a:pt x="1788" y="885"/>
                    <a:pt x="1608" y="683"/>
                  </a:cubicBezTo>
                  <a:cubicBezTo>
                    <a:pt x="1428" y="503"/>
                    <a:pt x="1226" y="334"/>
                    <a:pt x="1001" y="210"/>
                  </a:cubicBezTo>
                  <a:cubicBezTo>
                    <a:pt x="888" y="143"/>
                    <a:pt x="765" y="87"/>
                    <a:pt x="618" y="42"/>
                  </a:cubicBezTo>
                  <a:cubicBezTo>
                    <a:pt x="538" y="15"/>
                    <a:pt x="465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3472050" y="5673950"/>
              <a:ext cx="18300" cy="31625"/>
            </a:xfrm>
            <a:custGeom>
              <a:avLst/>
              <a:gdLst/>
              <a:ahLst/>
              <a:cxnLst/>
              <a:rect l="l" t="t" r="r" b="b"/>
              <a:pathLst>
                <a:path w="732" h="1265" extrusionOk="0">
                  <a:moveTo>
                    <a:pt x="439" y="0"/>
                  </a:moveTo>
                  <a:cubicBezTo>
                    <a:pt x="381" y="0"/>
                    <a:pt x="317" y="30"/>
                    <a:pt x="259" y="74"/>
                  </a:cubicBezTo>
                  <a:cubicBezTo>
                    <a:pt x="192" y="130"/>
                    <a:pt x="147" y="254"/>
                    <a:pt x="147" y="344"/>
                  </a:cubicBezTo>
                  <a:cubicBezTo>
                    <a:pt x="147" y="377"/>
                    <a:pt x="147" y="411"/>
                    <a:pt x="135" y="456"/>
                  </a:cubicBezTo>
                  <a:cubicBezTo>
                    <a:pt x="124" y="602"/>
                    <a:pt x="79" y="748"/>
                    <a:pt x="34" y="883"/>
                  </a:cubicBezTo>
                  <a:cubicBezTo>
                    <a:pt x="1" y="1041"/>
                    <a:pt x="90" y="1221"/>
                    <a:pt x="248" y="1254"/>
                  </a:cubicBezTo>
                  <a:cubicBezTo>
                    <a:pt x="275" y="1262"/>
                    <a:pt x="302" y="1265"/>
                    <a:pt x="328" y="1265"/>
                  </a:cubicBezTo>
                  <a:cubicBezTo>
                    <a:pt x="465" y="1265"/>
                    <a:pt x="581" y="1173"/>
                    <a:pt x="619" y="1041"/>
                  </a:cubicBezTo>
                  <a:cubicBezTo>
                    <a:pt x="653" y="883"/>
                    <a:pt x="686" y="737"/>
                    <a:pt x="686" y="580"/>
                  </a:cubicBezTo>
                  <a:cubicBezTo>
                    <a:pt x="731" y="490"/>
                    <a:pt x="731" y="422"/>
                    <a:pt x="709" y="355"/>
                  </a:cubicBezTo>
                  <a:cubicBezTo>
                    <a:pt x="709" y="287"/>
                    <a:pt x="698" y="209"/>
                    <a:pt x="653" y="153"/>
                  </a:cubicBezTo>
                  <a:cubicBezTo>
                    <a:pt x="630" y="96"/>
                    <a:pt x="585" y="63"/>
                    <a:pt x="529" y="29"/>
                  </a:cubicBezTo>
                  <a:cubicBezTo>
                    <a:pt x="501" y="9"/>
                    <a:pt x="471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3562925" y="5860375"/>
              <a:ext cx="33650" cy="88275"/>
            </a:xfrm>
            <a:custGeom>
              <a:avLst/>
              <a:gdLst/>
              <a:ahLst/>
              <a:cxnLst/>
              <a:rect l="l" t="t" r="r" b="b"/>
              <a:pathLst>
                <a:path w="1346" h="3531" extrusionOk="0">
                  <a:moveTo>
                    <a:pt x="272" y="0"/>
                  </a:moveTo>
                  <a:cubicBezTo>
                    <a:pt x="121" y="0"/>
                    <a:pt x="0" y="118"/>
                    <a:pt x="42" y="284"/>
                  </a:cubicBezTo>
                  <a:cubicBezTo>
                    <a:pt x="76" y="408"/>
                    <a:pt x="165" y="498"/>
                    <a:pt x="244" y="599"/>
                  </a:cubicBezTo>
                  <a:cubicBezTo>
                    <a:pt x="312" y="689"/>
                    <a:pt x="379" y="790"/>
                    <a:pt x="435" y="902"/>
                  </a:cubicBezTo>
                  <a:cubicBezTo>
                    <a:pt x="536" y="1082"/>
                    <a:pt x="593" y="1296"/>
                    <a:pt x="615" y="1510"/>
                  </a:cubicBezTo>
                  <a:cubicBezTo>
                    <a:pt x="660" y="1779"/>
                    <a:pt x="649" y="2060"/>
                    <a:pt x="604" y="2308"/>
                  </a:cubicBezTo>
                  <a:cubicBezTo>
                    <a:pt x="593" y="2431"/>
                    <a:pt x="559" y="2544"/>
                    <a:pt x="548" y="2679"/>
                  </a:cubicBezTo>
                  <a:cubicBezTo>
                    <a:pt x="525" y="2825"/>
                    <a:pt x="447" y="3016"/>
                    <a:pt x="469" y="3185"/>
                  </a:cubicBezTo>
                  <a:cubicBezTo>
                    <a:pt x="480" y="3342"/>
                    <a:pt x="559" y="3477"/>
                    <a:pt x="728" y="3522"/>
                  </a:cubicBezTo>
                  <a:cubicBezTo>
                    <a:pt x="755" y="3528"/>
                    <a:pt x="782" y="3531"/>
                    <a:pt x="809" y="3531"/>
                  </a:cubicBezTo>
                  <a:cubicBezTo>
                    <a:pt x="940" y="3531"/>
                    <a:pt x="1065" y="3465"/>
                    <a:pt x="1121" y="3353"/>
                  </a:cubicBezTo>
                  <a:cubicBezTo>
                    <a:pt x="1211" y="3207"/>
                    <a:pt x="1222" y="3027"/>
                    <a:pt x="1245" y="2870"/>
                  </a:cubicBezTo>
                  <a:cubicBezTo>
                    <a:pt x="1278" y="2690"/>
                    <a:pt x="1301" y="2521"/>
                    <a:pt x="1323" y="2341"/>
                  </a:cubicBezTo>
                  <a:cubicBezTo>
                    <a:pt x="1346" y="2004"/>
                    <a:pt x="1335" y="1667"/>
                    <a:pt x="1256" y="1352"/>
                  </a:cubicBezTo>
                  <a:cubicBezTo>
                    <a:pt x="1177" y="1094"/>
                    <a:pt x="1065" y="835"/>
                    <a:pt x="930" y="610"/>
                  </a:cubicBezTo>
                  <a:cubicBezTo>
                    <a:pt x="840" y="486"/>
                    <a:pt x="761" y="374"/>
                    <a:pt x="660" y="262"/>
                  </a:cubicBezTo>
                  <a:cubicBezTo>
                    <a:pt x="559" y="160"/>
                    <a:pt x="469" y="14"/>
                    <a:pt x="312" y="3"/>
                  </a:cubicBezTo>
                  <a:cubicBezTo>
                    <a:pt x="298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3474025" y="6273175"/>
              <a:ext cx="27850" cy="129700"/>
            </a:xfrm>
            <a:custGeom>
              <a:avLst/>
              <a:gdLst/>
              <a:ahLst/>
              <a:cxnLst/>
              <a:rect l="l" t="t" r="r" b="b"/>
              <a:pathLst>
                <a:path w="1114" h="5188" extrusionOk="0">
                  <a:moveTo>
                    <a:pt x="532" y="1"/>
                  </a:moveTo>
                  <a:cubicBezTo>
                    <a:pt x="479" y="1"/>
                    <a:pt x="425" y="13"/>
                    <a:pt x="371" y="40"/>
                  </a:cubicBezTo>
                  <a:cubicBezTo>
                    <a:pt x="0" y="231"/>
                    <a:pt x="90" y="827"/>
                    <a:pt x="68" y="1175"/>
                  </a:cubicBezTo>
                  <a:cubicBezTo>
                    <a:pt x="56" y="1569"/>
                    <a:pt x="56" y="1951"/>
                    <a:pt x="68" y="2345"/>
                  </a:cubicBezTo>
                  <a:cubicBezTo>
                    <a:pt x="90" y="3132"/>
                    <a:pt x="113" y="3930"/>
                    <a:pt x="113" y="4717"/>
                  </a:cubicBezTo>
                  <a:cubicBezTo>
                    <a:pt x="113" y="5030"/>
                    <a:pt x="363" y="5188"/>
                    <a:pt x="612" y="5188"/>
                  </a:cubicBezTo>
                  <a:cubicBezTo>
                    <a:pt x="864" y="5188"/>
                    <a:pt x="1113" y="5027"/>
                    <a:pt x="1102" y="4705"/>
                  </a:cubicBezTo>
                  <a:cubicBezTo>
                    <a:pt x="1068" y="3862"/>
                    <a:pt x="1068" y="3019"/>
                    <a:pt x="1057" y="2153"/>
                  </a:cubicBezTo>
                  <a:cubicBezTo>
                    <a:pt x="1046" y="1737"/>
                    <a:pt x="1023" y="1333"/>
                    <a:pt x="1001" y="906"/>
                  </a:cubicBezTo>
                  <a:cubicBezTo>
                    <a:pt x="990" y="714"/>
                    <a:pt x="990" y="467"/>
                    <a:pt x="911" y="287"/>
                  </a:cubicBezTo>
                  <a:cubicBezTo>
                    <a:pt x="851" y="125"/>
                    <a:pt x="70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2"/>
          <p:cNvSpPr txBox="1">
            <a:spLocks noGrp="1"/>
          </p:cNvSpPr>
          <p:nvPr>
            <p:ph type="title"/>
          </p:nvPr>
        </p:nvSpPr>
        <p:spPr>
          <a:xfrm>
            <a:off x="3998300" y="3069075"/>
            <a:ext cx="36822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Рассчитать среднюю популярность фильмов каждого жанра</a:t>
            </a:r>
          </a:p>
        </p:txBody>
      </p:sp>
      <p:sp>
        <p:nvSpPr>
          <p:cNvPr id="938" name="Google Shape;938;p32"/>
          <p:cNvSpPr txBox="1">
            <a:spLocks noGrp="1"/>
          </p:cNvSpPr>
          <p:nvPr>
            <p:ph type="title" idx="2"/>
          </p:nvPr>
        </p:nvSpPr>
        <p:spPr>
          <a:xfrm>
            <a:off x="4098000" y="1890725"/>
            <a:ext cx="1347000" cy="10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39" name="Google Shape;939;p32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/>
          <p:nvPr/>
        </p:nvSpPr>
        <p:spPr>
          <a:xfrm>
            <a:off x="829475" y="198318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2"/>
          <p:cNvSpPr/>
          <p:nvPr/>
        </p:nvSpPr>
        <p:spPr>
          <a:xfrm>
            <a:off x="1115050" y="373926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32"/>
          <p:cNvGrpSpPr/>
          <p:nvPr/>
        </p:nvGrpSpPr>
        <p:grpSpPr>
          <a:xfrm>
            <a:off x="7138798" y="4125914"/>
            <a:ext cx="212225" cy="212525"/>
            <a:chOff x="5462525" y="6910750"/>
            <a:chExt cx="212225" cy="212525"/>
          </a:xfrm>
        </p:grpSpPr>
        <p:sp>
          <p:nvSpPr>
            <p:cNvPr id="943" name="Google Shape;943;p32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2"/>
          <p:cNvSpPr/>
          <p:nvPr/>
        </p:nvSpPr>
        <p:spPr>
          <a:xfrm>
            <a:off x="7976913" y="24593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2"/>
          <p:cNvSpPr/>
          <p:nvPr/>
        </p:nvSpPr>
        <p:spPr>
          <a:xfrm>
            <a:off x="1676400" y="3371850"/>
            <a:ext cx="1926900" cy="225000"/>
          </a:xfrm>
          <a:prstGeom prst="roundRect">
            <a:avLst>
              <a:gd name="adj" fmla="val 50000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32"/>
          <p:cNvGrpSpPr/>
          <p:nvPr/>
        </p:nvGrpSpPr>
        <p:grpSpPr>
          <a:xfrm rot="1400749">
            <a:off x="2205195" y="1727499"/>
            <a:ext cx="1409239" cy="1840917"/>
            <a:chOff x="4062275" y="5769925"/>
            <a:chExt cx="999200" cy="1305275"/>
          </a:xfrm>
        </p:grpSpPr>
        <p:sp>
          <p:nvSpPr>
            <p:cNvPr id="954" name="Google Shape;954;p32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2"/>
          <p:cNvGrpSpPr/>
          <p:nvPr/>
        </p:nvGrpSpPr>
        <p:grpSpPr>
          <a:xfrm>
            <a:off x="1664904" y="1802111"/>
            <a:ext cx="803505" cy="1691684"/>
            <a:chOff x="1727804" y="1725911"/>
            <a:chExt cx="803505" cy="1691684"/>
          </a:xfrm>
        </p:grpSpPr>
        <p:sp>
          <p:nvSpPr>
            <p:cNvPr id="982" name="Google Shape;982;p32"/>
            <p:cNvSpPr/>
            <p:nvPr/>
          </p:nvSpPr>
          <p:spPr>
            <a:xfrm>
              <a:off x="2087946" y="1725911"/>
              <a:ext cx="81629" cy="709747"/>
            </a:xfrm>
            <a:custGeom>
              <a:avLst/>
              <a:gdLst/>
              <a:ahLst/>
              <a:cxnLst/>
              <a:rect l="l" t="t" r="r" b="b"/>
              <a:pathLst>
                <a:path w="1743" h="15155" extrusionOk="0">
                  <a:moveTo>
                    <a:pt x="0" y="0"/>
                  </a:moveTo>
                  <a:lnTo>
                    <a:pt x="0" y="15155"/>
                  </a:lnTo>
                  <a:lnTo>
                    <a:pt x="1743" y="1515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769907" y="2435096"/>
              <a:ext cx="719254" cy="967794"/>
            </a:xfrm>
            <a:custGeom>
              <a:avLst/>
              <a:gdLst/>
              <a:ahLst/>
              <a:cxnLst/>
              <a:rect l="l" t="t" r="r" b="b"/>
              <a:pathLst>
                <a:path w="15358" h="20665" extrusionOk="0">
                  <a:moveTo>
                    <a:pt x="1" y="1"/>
                  </a:moveTo>
                  <a:lnTo>
                    <a:pt x="2564" y="20664"/>
                  </a:lnTo>
                  <a:lnTo>
                    <a:pt x="12783" y="20664"/>
                  </a:lnTo>
                  <a:lnTo>
                    <a:pt x="15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727804" y="2382971"/>
              <a:ext cx="803505" cy="104811"/>
            </a:xfrm>
            <a:custGeom>
              <a:avLst/>
              <a:gdLst/>
              <a:ahLst/>
              <a:cxnLst/>
              <a:rect l="l" t="t" r="r" b="b"/>
              <a:pathLst>
                <a:path w="17157" h="2238" extrusionOk="0">
                  <a:moveTo>
                    <a:pt x="753" y="1"/>
                  </a:moveTo>
                  <a:cubicBezTo>
                    <a:pt x="337" y="1"/>
                    <a:pt x="0" y="338"/>
                    <a:pt x="0" y="754"/>
                  </a:cubicBezTo>
                  <a:lnTo>
                    <a:pt x="0" y="1473"/>
                  </a:lnTo>
                  <a:cubicBezTo>
                    <a:pt x="0" y="1901"/>
                    <a:pt x="337" y="2238"/>
                    <a:pt x="753" y="2238"/>
                  </a:cubicBezTo>
                  <a:lnTo>
                    <a:pt x="16392" y="2238"/>
                  </a:lnTo>
                  <a:cubicBezTo>
                    <a:pt x="16819" y="2238"/>
                    <a:pt x="17156" y="1901"/>
                    <a:pt x="17156" y="1473"/>
                  </a:cubicBezTo>
                  <a:lnTo>
                    <a:pt x="17156" y="754"/>
                  </a:lnTo>
                  <a:cubicBezTo>
                    <a:pt x="17156" y="338"/>
                    <a:pt x="16819" y="1"/>
                    <a:pt x="16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793604" y="2332439"/>
              <a:ext cx="671344" cy="126916"/>
            </a:xfrm>
            <a:custGeom>
              <a:avLst/>
              <a:gdLst/>
              <a:ahLst/>
              <a:cxnLst/>
              <a:rect l="l" t="t" r="r" b="b"/>
              <a:pathLst>
                <a:path w="14335" h="2710" extrusionOk="0">
                  <a:moveTo>
                    <a:pt x="754" y="0"/>
                  </a:moveTo>
                  <a:cubicBezTo>
                    <a:pt x="338" y="0"/>
                    <a:pt x="1" y="338"/>
                    <a:pt x="1" y="754"/>
                  </a:cubicBezTo>
                  <a:lnTo>
                    <a:pt x="1" y="1945"/>
                  </a:lnTo>
                  <a:cubicBezTo>
                    <a:pt x="1" y="2372"/>
                    <a:pt x="338" y="2710"/>
                    <a:pt x="754" y="2710"/>
                  </a:cubicBezTo>
                  <a:lnTo>
                    <a:pt x="13570" y="2710"/>
                  </a:lnTo>
                  <a:cubicBezTo>
                    <a:pt x="13997" y="2710"/>
                    <a:pt x="14335" y="2372"/>
                    <a:pt x="14335" y="1945"/>
                  </a:cubicBezTo>
                  <a:lnTo>
                    <a:pt x="14335" y="754"/>
                  </a:lnTo>
                  <a:cubicBezTo>
                    <a:pt x="14335" y="338"/>
                    <a:pt x="13997" y="0"/>
                    <a:pt x="13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087946" y="2304527"/>
              <a:ext cx="82144" cy="27959"/>
            </a:xfrm>
            <a:custGeom>
              <a:avLst/>
              <a:gdLst/>
              <a:ahLst/>
              <a:cxnLst/>
              <a:rect l="l" t="t" r="r" b="b"/>
              <a:pathLst>
                <a:path w="1754" h="597" extrusionOk="0">
                  <a:moveTo>
                    <a:pt x="0" y="0"/>
                  </a:moveTo>
                  <a:lnTo>
                    <a:pt x="0" y="596"/>
                  </a:lnTo>
                  <a:lnTo>
                    <a:pt x="1754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793604" y="2367704"/>
              <a:ext cx="671344" cy="15314"/>
            </a:xfrm>
            <a:custGeom>
              <a:avLst/>
              <a:gdLst/>
              <a:ahLst/>
              <a:cxnLst/>
              <a:rect l="l" t="t" r="r" b="b"/>
              <a:pathLst>
                <a:path w="14335" h="327" extrusionOk="0">
                  <a:moveTo>
                    <a:pt x="1" y="1"/>
                  </a:moveTo>
                  <a:lnTo>
                    <a:pt x="1" y="327"/>
                  </a:lnTo>
                  <a:lnTo>
                    <a:pt x="1433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776229" y="2487736"/>
              <a:ext cx="706094" cy="47441"/>
            </a:xfrm>
            <a:custGeom>
              <a:avLst/>
              <a:gdLst/>
              <a:ahLst/>
              <a:cxnLst/>
              <a:rect l="l" t="t" r="r" b="b"/>
              <a:pathLst>
                <a:path w="15077" h="1013" extrusionOk="0">
                  <a:moveTo>
                    <a:pt x="1" y="1"/>
                  </a:moveTo>
                  <a:lnTo>
                    <a:pt x="113" y="1013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941548" y="2709394"/>
              <a:ext cx="374941" cy="374941"/>
            </a:xfrm>
            <a:custGeom>
              <a:avLst/>
              <a:gdLst/>
              <a:ahLst/>
              <a:cxnLst/>
              <a:rect l="l" t="t" r="r" b="b"/>
              <a:pathLst>
                <a:path w="8006" h="8006" extrusionOk="0">
                  <a:moveTo>
                    <a:pt x="4003" y="1"/>
                  </a:moveTo>
                  <a:cubicBezTo>
                    <a:pt x="1788" y="1"/>
                    <a:pt x="1" y="1788"/>
                    <a:pt x="1" y="4003"/>
                  </a:cubicBezTo>
                  <a:cubicBezTo>
                    <a:pt x="1" y="6218"/>
                    <a:pt x="1788" y="8005"/>
                    <a:pt x="4003" y="8005"/>
                  </a:cubicBezTo>
                  <a:cubicBezTo>
                    <a:pt x="6218" y="8005"/>
                    <a:pt x="8005" y="6218"/>
                    <a:pt x="8005" y="4003"/>
                  </a:cubicBezTo>
                  <a:cubicBezTo>
                    <a:pt x="8005" y="1788"/>
                    <a:pt x="6218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1793604" y="2627812"/>
              <a:ext cx="604467" cy="775078"/>
            </a:xfrm>
            <a:custGeom>
              <a:avLst/>
              <a:gdLst/>
              <a:ahLst/>
              <a:cxnLst/>
              <a:rect l="l" t="t" r="r" b="b"/>
              <a:pathLst>
                <a:path w="12907" h="16550" extrusionOk="0">
                  <a:moveTo>
                    <a:pt x="12907" y="11434"/>
                  </a:moveTo>
                  <a:lnTo>
                    <a:pt x="12904" y="11455"/>
                  </a:lnTo>
                  <a:lnTo>
                    <a:pt x="12904" y="11455"/>
                  </a:lnTo>
                  <a:cubicBezTo>
                    <a:pt x="12905" y="11448"/>
                    <a:pt x="12906" y="11441"/>
                    <a:pt x="12907" y="11434"/>
                  </a:cubicBezTo>
                  <a:close/>
                  <a:moveTo>
                    <a:pt x="1" y="0"/>
                  </a:moveTo>
                  <a:lnTo>
                    <a:pt x="2058" y="16549"/>
                  </a:lnTo>
                  <a:lnTo>
                    <a:pt x="12277" y="16549"/>
                  </a:lnTo>
                  <a:lnTo>
                    <a:pt x="12904" y="11455"/>
                  </a:lnTo>
                  <a:lnTo>
                    <a:pt x="12904" y="11455"/>
                  </a:lnTo>
                  <a:cubicBezTo>
                    <a:pt x="12700" y="13074"/>
                    <a:pt x="11290" y="14773"/>
                    <a:pt x="8931" y="14773"/>
                  </a:cubicBezTo>
                  <a:cubicBezTo>
                    <a:pt x="8153" y="14773"/>
                    <a:pt x="7272" y="14588"/>
                    <a:pt x="6296" y="14154"/>
                  </a:cubicBezTo>
                  <a:cubicBezTo>
                    <a:pt x="2339" y="12390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873641" y="3372823"/>
              <a:ext cx="511270" cy="44772"/>
            </a:xfrm>
            <a:custGeom>
              <a:avLst/>
              <a:gdLst/>
              <a:ahLst/>
              <a:cxnLst/>
              <a:rect l="l" t="t" r="r" b="b"/>
              <a:pathLst>
                <a:path w="10917" h="956" extrusionOk="0">
                  <a:moveTo>
                    <a:pt x="473" y="0"/>
                  </a:moveTo>
                  <a:cubicBezTo>
                    <a:pt x="214" y="0"/>
                    <a:pt x="0" y="214"/>
                    <a:pt x="0" y="472"/>
                  </a:cubicBezTo>
                  <a:cubicBezTo>
                    <a:pt x="0" y="742"/>
                    <a:pt x="214" y="956"/>
                    <a:pt x="473" y="956"/>
                  </a:cubicBezTo>
                  <a:lnTo>
                    <a:pt x="10445" y="956"/>
                  </a:lnTo>
                  <a:cubicBezTo>
                    <a:pt x="10714" y="956"/>
                    <a:pt x="10917" y="742"/>
                    <a:pt x="10917" y="472"/>
                  </a:cubicBezTo>
                  <a:cubicBezTo>
                    <a:pt x="10917" y="214"/>
                    <a:pt x="10714" y="0"/>
                    <a:pt x="10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32"/>
          <p:cNvSpPr/>
          <p:nvPr/>
        </p:nvSpPr>
        <p:spPr>
          <a:xfrm>
            <a:off x="6547813" y="9214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1"/>
          <p:cNvSpPr txBox="1">
            <a:spLocks noGrp="1"/>
          </p:cNvSpPr>
          <p:nvPr>
            <p:ph type="title"/>
          </p:nvPr>
        </p:nvSpPr>
        <p:spPr>
          <a:xfrm>
            <a:off x="941049" y="106245"/>
            <a:ext cx="3000300" cy="636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Задача №1</a:t>
            </a:r>
            <a:endParaRPr dirty="0"/>
          </a:p>
        </p:txBody>
      </p:sp>
      <p:sp>
        <p:nvSpPr>
          <p:cNvPr id="884" name="Google Shape;884;p31"/>
          <p:cNvSpPr txBox="1">
            <a:spLocks noGrp="1"/>
          </p:cNvSpPr>
          <p:nvPr>
            <p:ph type="subTitle" idx="1"/>
          </p:nvPr>
        </p:nvSpPr>
        <p:spPr>
          <a:xfrm>
            <a:off x="1399325" y="1781900"/>
            <a:ext cx="34944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86" name="Google Shape;886;p31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887" name="Google Shape;887;p31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31"/>
          <p:cNvGrpSpPr/>
          <p:nvPr/>
        </p:nvGrpSpPr>
        <p:grpSpPr>
          <a:xfrm rot="-1393077">
            <a:off x="7648708" y="3829823"/>
            <a:ext cx="1012042" cy="1057191"/>
            <a:chOff x="5145200" y="5500050"/>
            <a:chExt cx="929800" cy="952425"/>
          </a:xfrm>
        </p:grpSpPr>
        <p:sp>
          <p:nvSpPr>
            <p:cNvPr id="896" name="Google Shape;896;p31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31"/>
          <p:cNvGrpSpPr/>
          <p:nvPr/>
        </p:nvGrpSpPr>
        <p:grpSpPr>
          <a:xfrm rot="-1608007" flipH="1">
            <a:off x="239427" y="4032823"/>
            <a:ext cx="947610" cy="1237883"/>
            <a:chOff x="4062275" y="5769925"/>
            <a:chExt cx="999200" cy="1305275"/>
          </a:xfrm>
        </p:grpSpPr>
        <p:sp>
          <p:nvSpPr>
            <p:cNvPr id="906" name="Google Shape;906;p31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DC727A-F22A-68F2-53E7-334295AC9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428" y="723296"/>
            <a:ext cx="4839977" cy="3167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2B35B0-9AB6-CB27-DAAF-CEE10FF7E87B}"/>
              </a:ext>
            </a:extLst>
          </p:cNvPr>
          <p:cNvSpPr txBox="1"/>
          <p:nvPr/>
        </p:nvSpPr>
        <p:spPr>
          <a:xfrm flipH="1">
            <a:off x="5718074" y="710879"/>
            <a:ext cx="222520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>
                <a:solidFill>
                  <a:schemeClr val="dk1"/>
                </a:solidFill>
                <a:latin typeface="Montserrat SemiBold"/>
                <a:sym typeface="Montserrat SemiBold"/>
              </a:rPr>
              <a:t>Вывод по задаче</a:t>
            </a:r>
            <a:endParaRPr lang="en-US" sz="1600" u="sng" dirty="0">
              <a:solidFill>
                <a:schemeClr val="dk1"/>
              </a:solidFill>
              <a:latin typeface="Montserrat SemiBold"/>
              <a:sym typeface="Montserrat SemiBold"/>
            </a:endParaRPr>
          </a:p>
          <a:p>
            <a:endParaRPr lang="en-US" dirty="0"/>
          </a:p>
          <a:p>
            <a:r>
              <a:rPr lang="ru-RU" sz="1200" dirty="0">
                <a:solidFill>
                  <a:schemeClr val="dk1"/>
                </a:solidFill>
                <a:latin typeface="Montserrat SemiBold"/>
              </a:rPr>
              <a:t>Наиболее популярными жанрами среди фильмов можно выделить «Кинофантастика» и «Приключения».</a:t>
            </a:r>
          </a:p>
          <a:p>
            <a:endParaRPr lang="en-US" sz="1200" dirty="0">
              <a:solidFill>
                <a:schemeClr val="dk1"/>
              </a:solidFill>
              <a:latin typeface="Montserrat SemiBold"/>
            </a:endParaRPr>
          </a:p>
          <a:p>
            <a:r>
              <a:rPr lang="ru-RU" sz="1200" dirty="0">
                <a:solidFill>
                  <a:schemeClr val="dk1"/>
                </a:solidFill>
                <a:latin typeface="Montserrat SemiBold"/>
              </a:rPr>
              <a:t>Меньше всего внимание уделяют «Зарубежным» и «Документальным» фильмам.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2"/>
          <p:cNvSpPr txBox="1">
            <a:spLocks noGrp="1"/>
          </p:cNvSpPr>
          <p:nvPr>
            <p:ph type="title"/>
          </p:nvPr>
        </p:nvSpPr>
        <p:spPr>
          <a:xfrm>
            <a:off x="3998300" y="3069075"/>
            <a:ext cx="36822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Вывести режиссеров самых популярный фильмов в своем жанре</a:t>
            </a:r>
          </a:p>
        </p:txBody>
      </p:sp>
      <p:sp>
        <p:nvSpPr>
          <p:cNvPr id="938" name="Google Shape;938;p32"/>
          <p:cNvSpPr txBox="1">
            <a:spLocks noGrp="1"/>
          </p:cNvSpPr>
          <p:nvPr>
            <p:ph type="title" idx="2"/>
          </p:nvPr>
        </p:nvSpPr>
        <p:spPr>
          <a:xfrm>
            <a:off x="4098000" y="1890725"/>
            <a:ext cx="1815120" cy="10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  <p:sp>
        <p:nvSpPr>
          <p:cNvPr id="939" name="Google Shape;939;p32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/>
          <p:nvPr/>
        </p:nvSpPr>
        <p:spPr>
          <a:xfrm>
            <a:off x="829475" y="198318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2"/>
          <p:cNvSpPr/>
          <p:nvPr/>
        </p:nvSpPr>
        <p:spPr>
          <a:xfrm>
            <a:off x="1115050" y="373926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32"/>
          <p:cNvGrpSpPr/>
          <p:nvPr/>
        </p:nvGrpSpPr>
        <p:grpSpPr>
          <a:xfrm>
            <a:off x="7138798" y="4125914"/>
            <a:ext cx="212225" cy="212525"/>
            <a:chOff x="5462525" y="6910750"/>
            <a:chExt cx="212225" cy="212525"/>
          </a:xfrm>
        </p:grpSpPr>
        <p:sp>
          <p:nvSpPr>
            <p:cNvPr id="943" name="Google Shape;943;p32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2"/>
          <p:cNvSpPr/>
          <p:nvPr/>
        </p:nvSpPr>
        <p:spPr>
          <a:xfrm>
            <a:off x="7976913" y="24593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2"/>
          <p:cNvSpPr/>
          <p:nvPr/>
        </p:nvSpPr>
        <p:spPr>
          <a:xfrm>
            <a:off x="1676400" y="3371850"/>
            <a:ext cx="1926900" cy="225000"/>
          </a:xfrm>
          <a:prstGeom prst="roundRect">
            <a:avLst>
              <a:gd name="adj" fmla="val 50000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32"/>
          <p:cNvGrpSpPr/>
          <p:nvPr/>
        </p:nvGrpSpPr>
        <p:grpSpPr>
          <a:xfrm rot="1400749">
            <a:off x="2205195" y="1727499"/>
            <a:ext cx="1409239" cy="1840917"/>
            <a:chOff x="4062275" y="5769925"/>
            <a:chExt cx="999200" cy="1305275"/>
          </a:xfrm>
        </p:grpSpPr>
        <p:sp>
          <p:nvSpPr>
            <p:cNvPr id="954" name="Google Shape;954;p32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2"/>
          <p:cNvGrpSpPr/>
          <p:nvPr/>
        </p:nvGrpSpPr>
        <p:grpSpPr>
          <a:xfrm>
            <a:off x="1664904" y="1802111"/>
            <a:ext cx="803505" cy="1691684"/>
            <a:chOff x="1727804" y="1725911"/>
            <a:chExt cx="803505" cy="1691684"/>
          </a:xfrm>
        </p:grpSpPr>
        <p:sp>
          <p:nvSpPr>
            <p:cNvPr id="982" name="Google Shape;982;p32"/>
            <p:cNvSpPr/>
            <p:nvPr/>
          </p:nvSpPr>
          <p:spPr>
            <a:xfrm>
              <a:off x="2087946" y="1725911"/>
              <a:ext cx="81629" cy="709747"/>
            </a:xfrm>
            <a:custGeom>
              <a:avLst/>
              <a:gdLst/>
              <a:ahLst/>
              <a:cxnLst/>
              <a:rect l="l" t="t" r="r" b="b"/>
              <a:pathLst>
                <a:path w="1743" h="15155" extrusionOk="0">
                  <a:moveTo>
                    <a:pt x="0" y="0"/>
                  </a:moveTo>
                  <a:lnTo>
                    <a:pt x="0" y="15155"/>
                  </a:lnTo>
                  <a:lnTo>
                    <a:pt x="1743" y="1515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769907" y="2435096"/>
              <a:ext cx="719254" cy="967794"/>
            </a:xfrm>
            <a:custGeom>
              <a:avLst/>
              <a:gdLst/>
              <a:ahLst/>
              <a:cxnLst/>
              <a:rect l="l" t="t" r="r" b="b"/>
              <a:pathLst>
                <a:path w="15358" h="20665" extrusionOk="0">
                  <a:moveTo>
                    <a:pt x="1" y="1"/>
                  </a:moveTo>
                  <a:lnTo>
                    <a:pt x="2564" y="20664"/>
                  </a:lnTo>
                  <a:lnTo>
                    <a:pt x="12783" y="20664"/>
                  </a:lnTo>
                  <a:lnTo>
                    <a:pt x="15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727804" y="2382971"/>
              <a:ext cx="803505" cy="104811"/>
            </a:xfrm>
            <a:custGeom>
              <a:avLst/>
              <a:gdLst/>
              <a:ahLst/>
              <a:cxnLst/>
              <a:rect l="l" t="t" r="r" b="b"/>
              <a:pathLst>
                <a:path w="17157" h="2238" extrusionOk="0">
                  <a:moveTo>
                    <a:pt x="753" y="1"/>
                  </a:moveTo>
                  <a:cubicBezTo>
                    <a:pt x="337" y="1"/>
                    <a:pt x="0" y="338"/>
                    <a:pt x="0" y="754"/>
                  </a:cubicBezTo>
                  <a:lnTo>
                    <a:pt x="0" y="1473"/>
                  </a:lnTo>
                  <a:cubicBezTo>
                    <a:pt x="0" y="1901"/>
                    <a:pt x="337" y="2238"/>
                    <a:pt x="753" y="2238"/>
                  </a:cubicBezTo>
                  <a:lnTo>
                    <a:pt x="16392" y="2238"/>
                  </a:lnTo>
                  <a:cubicBezTo>
                    <a:pt x="16819" y="2238"/>
                    <a:pt x="17156" y="1901"/>
                    <a:pt x="17156" y="1473"/>
                  </a:cubicBezTo>
                  <a:lnTo>
                    <a:pt x="17156" y="754"/>
                  </a:lnTo>
                  <a:cubicBezTo>
                    <a:pt x="17156" y="338"/>
                    <a:pt x="16819" y="1"/>
                    <a:pt x="16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793604" y="2332439"/>
              <a:ext cx="671344" cy="126916"/>
            </a:xfrm>
            <a:custGeom>
              <a:avLst/>
              <a:gdLst/>
              <a:ahLst/>
              <a:cxnLst/>
              <a:rect l="l" t="t" r="r" b="b"/>
              <a:pathLst>
                <a:path w="14335" h="2710" extrusionOk="0">
                  <a:moveTo>
                    <a:pt x="754" y="0"/>
                  </a:moveTo>
                  <a:cubicBezTo>
                    <a:pt x="338" y="0"/>
                    <a:pt x="1" y="338"/>
                    <a:pt x="1" y="754"/>
                  </a:cubicBezTo>
                  <a:lnTo>
                    <a:pt x="1" y="1945"/>
                  </a:lnTo>
                  <a:cubicBezTo>
                    <a:pt x="1" y="2372"/>
                    <a:pt x="338" y="2710"/>
                    <a:pt x="754" y="2710"/>
                  </a:cubicBezTo>
                  <a:lnTo>
                    <a:pt x="13570" y="2710"/>
                  </a:lnTo>
                  <a:cubicBezTo>
                    <a:pt x="13997" y="2710"/>
                    <a:pt x="14335" y="2372"/>
                    <a:pt x="14335" y="1945"/>
                  </a:cubicBezTo>
                  <a:lnTo>
                    <a:pt x="14335" y="754"/>
                  </a:lnTo>
                  <a:cubicBezTo>
                    <a:pt x="14335" y="338"/>
                    <a:pt x="13997" y="0"/>
                    <a:pt x="13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087946" y="2304527"/>
              <a:ext cx="82144" cy="27959"/>
            </a:xfrm>
            <a:custGeom>
              <a:avLst/>
              <a:gdLst/>
              <a:ahLst/>
              <a:cxnLst/>
              <a:rect l="l" t="t" r="r" b="b"/>
              <a:pathLst>
                <a:path w="1754" h="597" extrusionOk="0">
                  <a:moveTo>
                    <a:pt x="0" y="0"/>
                  </a:moveTo>
                  <a:lnTo>
                    <a:pt x="0" y="596"/>
                  </a:lnTo>
                  <a:lnTo>
                    <a:pt x="1754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793604" y="2367704"/>
              <a:ext cx="671344" cy="15314"/>
            </a:xfrm>
            <a:custGeom>
              <a:avLst/>
              <a:gdLst/>
              <a:ahLst/>
              <a:cxnLst/>
              <a:rect l="l" t="t" r="r" b="b"/>
              <a:pathLst>
                <a:path w="14335" h="327" extrusionOk="0">
                  <a:moveTo>
                    <a:pt x="1" y="1"/>
                  </a:moveTo>
                  <a:lnTo>
                    <a:pt x="1" y="327"/>
                  </a:lnTo>
                  <a:lnTo>
                    <a:pt x="1433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776229" y="2487736"/>
              <a:ext cx="706094" cy="47441"/>
            </a:xfrm>
            <a:custGeom>
              <a:avLst/>
              <a:gdLst/>
              <a:ahLst/>
              <a:cxnLst/>
              <a:rect l="l" t="t" r="r" b="b"/>
              <a:pathLst>
                <a:path w="15077" h="1013" extrusionOk="0">
                  <a:moveTo>
                    <a:pt x="1" y="1"/>
                  </a:moveTo>
                  <a:lnTo>
                    <a:pt x="113" y="1013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941548" y="2709394"/>
              <a:ext cx="374941" cy="374941"/>
            </a:xfrm>
            <a:custGeom>
              <a:avLst/>
              <a:gdLst/>
              <a:ahLst/>
              <a:cxnLst/>
              <a:rect l="l" t="t" r="r" b="b"/>
              <a:pathLst>
                <a:path w="8006" h="8006" extrusionOk="0">
                  <a:moveTo>
                    <a:pt x="4003" y="1"/>
                  </a:moveTo>
                  <a:cubicBezTo>
                    <a:pt x="1788" y="1"/>
                    <a:pt x="1" y="1788"/>
                    <a:pt x="1" y="4003"/>
                  </a:cubicBezTo>
                  <a:cubicBezTo>
                    <a:pt x="1" y="6218"/>
                    <a:pt x="1788" y="8005"/>
                    <a:pt x="4003" y="8005"/>
                  </a:cubicBezTo>
                  <a:cubicBezTo>
                    <a:pt x="6218" y="8005"/>
                    <a:pt x="8005" y="6218"/>
                    <a:pt x="8005" y="4003"/>
                  </a:cubicBezTo>
                  <a:cubicBezTo>
                    <a:pt x="8005" y="1788"/>
                    <a:pt x="6218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1793604" y="2627812"/>
              <a:ext cx="604467" cy="775078"/>
            </a:xfrm>
            <a:custGeom>
              <a:avLst/>
              <a:gdLst/>
              <a:ahLst/>
              <a:cxnLst/>
              <a:rect l="l" t="t" r="r" b="b"/>
              <a:pathLst>
                <a:path w="12907" h="16550" extrusionOk="0">
                  <a:moveTo>
                    <a:pt x="12907" y="11434"/>
                  </a:moveTo>
                  <a:lnTo>
                    <a:pt x="12904" y="11455"/>
                  </a:lnTo>
                  <a:lnTo>
                    <a:pt x="12904" y="11455"/>
                  </a:lnTo>
                  <a:cubicBezTo>
                    <a:pt x="12905" y="11448"/>
                    <a:pt x="12906" y="11441"/>
                    <a:pt x="12907" y="11434"/>
                  </a:cubicBezTo>
                  <a:close/>
                  <a:moveTo>
                    <a:pt x="1" y="0"/>
                  </a:moveTo>
                  <a:lnTo>
                    <a:pt x="2058" y="16549"/>
                  </a:lnTo>
                  <a:lnTo>
                    <a:pt x="12277" y="16549"/>
                  </a:lnTo>
                  <a:lnTo>
                    <a:pt x="12904" y="11455"/>
                  </a:lnTo>
                  <a:lnTo>
                    <a:pt x="12904" y="11455"/>
                  </a:lnTo>
                  <a:cubicBezTo>
                    <a:pt x="12700" y="13074"/>
                    <a:pt x="11290" y="14773"/>
                    <a:pt x="8931" y="14773"/>
                  </a:cubicBezTo>
                  <a:cubicBezTo>
                    <a:pt x="8153" y="14773"/>
                    <a:pt x="7272" y="14588"/>
                    <a:pt x="6296" y="14154"/>
                  </a:cubicBezTo>
                  <a:cubicBezTo>
                    <a:pt x="2339" y="12390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873641" y="3372823"/>
              <a:ext cx="511270" cy="44772"/>
            </a:xfrm>
            <a:custGeom>
              <a:avLst/>
              <a:gdLst/>
              <a:ahLst/>
              <a:cxnLst/>
              <a:rect l="l" t="t" r="r" b="b"/>
              <a:pathLst>
                <a:path w="10917" h="956" extrusionOk="0">
                  <a:moveTo>
                    <a:pt x="473" y="0"/>
                  </a:moveTo>
                  <a:cubicBezTo>
                    <a:pt x="214" y="0"/>
                    <a:pt x="0" y="214"/>
                    <a:pt x="0" y="472"/>
                  </a:cubicBezTo>
                  <a:cubicBezTo>
                    <a:pt x="0" y="742"/>
                    <a:pt x="214" y="956"/>
                    <a:pt x="473" y="956"/>
                  </a:cubicBezTo>
                  <a:lnTo>
                    <a:pt x="10445" y="956"/>
                  </a:lnTo>
                  <a:cubicBezTo>
                    <a:pt x="10714" y="956"/>
                    <a:pt x="10917" y="742"/>
                    <a:pt x="10917" y="472"/>
                  </a:cubicBezTo>
                  <a:cubicBezTo>
                    <a:pt x="10917" y="214"/>
                    <a:pt x="10714" y="0"/>
                    <a:pt x="10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32"/>
          <p:cNvSpPr/>
          <p:nvPr/>
        </p:nvSpPr>
        <p:spPr>
          <a:xfrm>
            <a:off x="6547813" y="9214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27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1"/>
          <p:cNvSpPr txBox="1">
            <a:spLocks noGrp="1"/>
          </p:cNvSpPr>
          <p:nvPr>
            <p:ph type="title"/>
          </p:nvPr>
        </p:nvSpPr>
        <p:spPr>
          <a:xfrm>
            <a:off x="941049" y="106245"/>
            <a:ext cx="3000300" cy="636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Задача №2</a:t>
            </a:r>
            <a:endParaRPr dirty="0"/>
          </a:p>
        </p:txBody>
      </p:sp>
      <p:sp>
        <p:nvSpPr>
          <p:cNvPr id="884" name="Google Shape;884;p31"/>
          <p:cNvSpPr txBox="1">
            <a:spLocks noGrp="1"/>
          </p:cNvSpPr>
          <p:nvPr>
            <p:ph type="subTitle" idx="1"/>
          </p:nvPr>
        </p:nvSpPr>
        <p:spPr>
          <a:xfrm>
            <a:off x="1399325" y="1781900"/>
            <a:ext cx="34944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86" name="Google Shape;886;p31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887" name="Google Shape;887;p31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31"/>
          <p:cNvGrpSpPr/>
          <p:nvPr/>
        </p:nvGrpSpPr>
        <p:grpSpPr>
          <a:xfrm rot="-1393077">
            <a:off x="7648708" y="3829823"/>
            <a:ext cx="1012042" cy="1057191"/>
            <a:chOff x="5145200" y="5500050"/>
            <a:chExt cx="929800" cy="952425"/>
          </a:xfrm>
        </p:grpSpPr>
        <p:sp>
          <p:nvSpPr>
            <p:cNvPr id="896" name="Google Shape;896;p31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31"/>
          <p:cNvGrpSpPr/>
          <p:nvPr/>
        </p:nvGrpSpPr>
        <p:grpSpPr>
          <a:xfrm rot="-1608007" flipH="1">
            <a:off x="239427" y="4032823"/>
            <a:ext cx="947610" cy="1237883"/>
            <a:chOff x="4062275" y="5769925"/>
            <a:chExt cx="999200" cy="1305275"/>
          </a:xfrm>
        </p:grpSpPr>
        <p:sp>
          <p:nvSpPr>
            <p:cNvPr id="906" name="Google Shape;906;p31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2B7ABE-BAF9-F4C4-B838-0B11DC4D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99" y="682274"/>
            <a:ext cx="6408942" cy="406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1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2"/>
          <p:cNvSpPr txBox="1">
            <a:spLocks noGrp="1"/>
          </p:cNvSpPr>
          <p:nvPr>
            <p:ph type="title"/>
          </p:nvPr>
        </p:nvSpPr>
        <p:spPr>
          <a:xfrm>
            <a:off x="3998300" y="3069075"/>
            <a:ext cx="36822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Рассчитать среднюю доходность фильмов в каждый сезон </a:t>
            </a:r>
          </a:p>
        </p:txBody>
      </p:sp>
      <p:sp>
        <p:nvSpPr>
          <p:cNvPr id="938" name="Google Shape;938;p32"/>
          <p:cNvSpPr txBox="1">
            <a:spLocks noGrp="1"/>
          </p:cNvSpPr>
          <p:nvPr>
            <p:ph type="title" idx="2"/>
          </p:nvPr>
        </p:nvSpPr>
        <p:spPr>
          <a:xfrm>
            <a:off x="4098000" y="1890725"/>
            <a:ext cx="1815120" cy="10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sp>
        <p:nvSpPr>
          <p:cNvPr id="939" name="Google Shape;939;p32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/>
          <p:nvPr/>
        </p:nvSpPr>
        <p:spPr>
          <a:xfrm>
            <a:off x="829475" y="198318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2"/>
          <p:cNvSpPr/>
          <p:nvPr/>
        </p:nvSpPr>
        <p:spPr>
          <a:xfrm>
            <a:off x="1115050" y="373926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32"/>
          <p:cNvGrpSpPr/>
          <p:nvPr/>
        </p:nvGrpSpPr>
        <p:grpSpPr>
          <a:xfrm>
            <a:off x="7138798" y="4125914"/>
            <a:ext cx="212225" cy="212525"/>
            <a:chOff x="5462525" y="6910750"/>
            <a:chExt cx="212225" cy="212525"/>
          </a:xfrm>
        </p:grpSpPr>
        <p:sp>
          <p:nvSpPr>
            <p:cNvPr id="943" name="Google Shape;943;p32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2"/>
          <p:cNvSpPr/>
          <p:nvPr/>
        </p:nvSpPr>
        <p:spPr>
          <a:xfrm>
            <a:off x="7976913" y="24593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2"/>
          <p:cNvSpPr/>
          <p:nvPr/>
        </p:nvSpPr>
        <p:spPr>
          <a:xfrm>
            <a:off x="1676400" y="3371850"/>
            <a:ext cx="1926900" cy="225000"/>
          </a:xfrm>
          <a:prstGeom prst="roundRect">
            <a:avLst>
              <a:gd name="adj" fmla="val 50000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32"/>
          <p:cNvGrpSpPr/>
          <p:nvPr/>
        </p:nvGrpSpPr>
        <p:grpSpPr>
          <a:xfrm rot="1400749">
            <a:off x="2205195" y="1727499"/>
            <a:ext cx="1409239" cy="1840917"/>
            <a:chOff x="4062275" y="5769925"/>
            <a:chExt cx="999200" cy="1305275"/>
          </a:xfrm>
        </p:grpSpPr>
        <p:sp>
          <p:nvSpPr>
            <p:cNvPr id="954" name="Google Shape;954;p32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2"/>
          <p:cNvGrpSpPr/>
          <p:nvPr/>
        </p:nvGrpSpPr>
        <p:grpSpPr>
          <a:xfrm>
            <a:off x="1664904" y="1802111"/>
            <a:ext cx="803505" cy="1691684"/>
            <a:chOff x="1727804" y="1725911"/>
            <a:chExt cx="803505" cy="1691684"/>
          </a:xfrm>
        </p:grpSpPr>
        <p:sp>
          <p:nvSpPr>
            <p:cNvPr id="982" name="Google Shape;982;p32"/>
            <p:cNvSpPr/>
            <p:nvPr/>
          </p:nvSpPr>
          <p:spPr>
            <a:xfrm>
              <a:off x="2087946" y="1725911"/>
              <a:ext cx="81629" cy="709747"/>
            </a:xfrm>
            <a:custGeom>
              <a:avLst/>
              <a:gdLst/>
              <a:ahLst/>
              <a:cxnLst/>
              <a:rect l="l" t="t" r="r" b="b"/>
              <a:pathLst>
                <a:path w="1743" h="15155" extrusionOk="0">
                  <a:moveTo>
                    <a:pt x="0" y="0"/>
                  </a:moveTo>
                  <a:lnTo>
                    <a:pt x="0" y="15155"/>
                  </a:lnTo>
                  <a:lnTo>
                    <a:pt x="1743" y="1515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769907" y="2435096"/>
              <a:ext cx="719254" cy="967794"/>
            </a:xfrm>
            <a:custGeom>
              <a:avLst/>
              <a:gdLst/>
              <a:ahLst/>
              <a:cxnLst/>
              <a:rect l="l" t="t" r="r" b="b"/>
              <a:pathLst>
                <a:path w="15358" h="20665" extrusionOk="0">
                  <a:moveTo>
                    <a:pt x="1" y="1"/>
                  </a:moveTo>
                  <a:lnTo>
                    <a:pt x="2564" y="20664"/>
                  </a:lnTo>
                  <a:lnTo>
                    <a:pt x="12783" y="20664"/>
                  </a:lnTo>
                  <a:lnTo>
                    <a:pt x="15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727804" y="2382971"/>
              <a:ext cx="803505" cy="104811"/>
            </a:xfrm>
            <a:custGeom>
              <a:avLst/>
              <a:gdLst/>
              <a:ahLst/>
              <a:cxnLst/>
              <a:rect l="l" t="t" r="r" b="b"/>
              <a:pathLst>
                <a:path w="17157" h="2238" extrusionOk="0">
                  <a:moveTo>
                    <a:pt x="753" y="1"/>
                  </a:moveTo>
                  <a:cubicBezTo>
                    <a:pt x="337" y="1"/>
                    <a:pt x="0" y="338"/>
                    <a:pt x="0" y="754"/>
                  </a:cubicBezTo>
                  <a:lnTo>
                    <a:pt x="0" y="1473"/>
                  </a:lnTo>
                  <a:cubicBezTo>
                    <a:pt x="0" y="1901"/>
                    <a:pt x="337" y="2238"/>
                    <a:pt x="753" y="2238"/>
                  </a:cubicBezTo>
                  <a:lnTo>
                    <a:pt x="16392" y="2238"/>
                  </a:lnTo>
                  <a:cubicBezTo>
                    <a:pt x="16819" y="2238"/>
                    <a:pt x="17156" y="1901"/>
                    <a:pt x="17156" y="1473"/>
                  </a:cubicBezTo>
                  <a:lnTo>
                    <a:pt x="17156" y="754"/>
                  </a:lnTo>
                  <a:cubicBezTo>
                    <a:pt x="17156" y="338"/>
                    <a:pt x="16819" y="1"/>
                    <a:pt x="16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793604" y="2332439"/>
              <a:ext cx="671344" cy="126916"/>
            </a:xfrm>
            <a:custGeom>
              <a:avLst/>
              <a:gdLst/>
              <a:ahLst/>
              <a:cxnLst/>
              <a:rect l="l" t="t" r="r" b="b"/>
              <a:pathLst>
                <a:path w="14335" h="2710" extrusionOk="0">
                  <a:moveTo>
                    <a:pt x="754" y="0"/>
                  </a:moveTo>
                  <a:cubicBezTo>
                    <a:pt x="338" y="0"/>
                    <a:pt x="1" y="338"/>
                    <a:pt x="1" y="754"/>
                  </a:cubicBezTo>
                  <a:lnTo>
                    <a:pt x="1" y="1945"/>
                  </a:lnTo>
                  <a:cubicBezTo>
                    <a:pt x="1" y="2372"/>
                    <a:pt x="338" y="2710"/>
                    <a:pt x="754" y="2710"/>
                  </a:cubicBezTo>
                  <a:lnTo>
                    <a:pt x="13570" y="2710"/>
                  </a:lnTo>
                  <a:cubicBezTo>
                    <a:pt x="13997" y="2710"/>
                    <a:pt x="14335" y="2372"/>
                    <a:pt x="14335" y="1945"/>
                  </a:cubicBezTo>
                  <a:lnTo>
                    <a:pt x="14335" y="754"/>
                  </a:lnTo>
                  <a:cubicBezTo>
                    <a:pt x="14335" y="338"/>
                    <a:pt x="13997" y="0"/>
                    <a:pt x="13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087946" y="2304527"/>
              <a:ext cx="82144" cy="27959"/>
            </a:xfrm>
            <a:custGeom>
              <a:avLst/>
              <a:gdLst/>
              <a:ahLst/>
              <a:cxnLst/>
              <a:rect l="l" t="t" r="r" b="b"/>
              <a:pathLst>
                <a:path w="1754" h="597" extrusionOk="0">
                  <a:moveTo>
                    <a:pt x="0" y="0"/>
                  </a:moveTo>
                  <a:lnTo>
                    <a:pt x="0" y="596"/>
                  </a:lnTo>
                  <a:lnTo>
                    <a:pt x="1754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793604" y="2367704"/>
              <a:ext cx="671344" cy="15314"/>
            </a:xfrm>
            <a:custGeom>
              <a:avLst/>
              <a:gdLst/>
              <a:ahLst/>
              <a:cxnLst/>
              <a:rect l="l" t="t" r="r" b="b"/>
              <a:pathLst>
                <a:path w="14335" h="327" extrusionOk="0">
                  <a:moveTo>
                    <a:pt x="1" y="1"/>
                  </a:moveTo>
                  <a:lnTo>
                    <a:pt x="1" y="327"/>
                  </a:lnTo>
                  <a:lnTo>
                    <a:pt x="1433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776229" y="2487736"/>
              <a:ext cx="706094" cy="47441"/>
            </a:xfrm>
            <a:custGeom>
              <a:avLst/>
              <a:gdLst/>
              <a:ahLst/>
              <a:cxnLst/>
              <a:rect l="l" t="t" r="r" b="b"/>
              <a:pathLst>
                <a:path w="15077" h="1013" extrusionOk="0">
                  <a:moveTo>
                    <a:pt x="1" y="1"/>
                  </a:moveTo>
                  <a:lnTo>
                    <a:pt x="113" y="1013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941548" y="2709394"/>
              <a:ext cx="374941" cy="374941"/>
            </a:xfrm>
            <a:custGeom>
              <a:avLst/>
              <a:gdLst/>
              <a:ahLst/>
              <a:cxnLst/>
              <a:rect l="l" t="t" r="r" b="b"/>
              <a:pathLst>
                <a:path w="8006" h="8006" extrusionOk="0">
                  <a:moveTo>
                    <a:pt x="4003" y="1"/>
                  </a:moveTo>
                  <a:cubicBezTo>
                    <a:pt x="1788" y="1"/>
                    <a:pt x="1" y="1788"/>
                    <a:pt x="1" y="4003"/>
                  </a:cubicBezTo>
                  <a:cubicBezTo>
                    <a:pt x="1" y="6218"/>
                    <a:pt x="1788" y="8005"/>
                    <a:pt x="4003" y="8005"/>
                  </a:cubicBezTo>
                  <a:cubicBezTo>
                    <a:pt x="6218" y="8005"/>
                    <a:pt x="8005" y="6218"/>
                    <a:pt x="8005" y="4003"/>
                  </a:cubicBezTo>
                  <a:cubicBezTo>
                    <a:pt x="8005" y="1788"/>
                    <a:pt x="6218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1793604" y="2627812"/>
              <a:ext cx="604467" cy="775078"/>
            </a:xfrm>
            <a:custGeom>
              <a:avLst/>
              <a:gdLst/>
              <a:ahLst/>
              <a:cxnLst/>
              <a:rect l="l" t="t" r="r" b="b"/>
              <a:pathLst>
                <a:path w="12907" h="16550" extrusionOk="0">
                  <a:moveTo>
                    <a:pt x="12907" y="11434"/>
                  </a:moveTo>
                  <a:lnTo>
                    <a:pt x="12904" y="11455"/>
                  </a:lnTo>
                  <a:lnTo>
                    <a:pt x="12904" y="11455"/>
                  </a:lnTo>
                  <a:cubicBezTo>
                    <a:pt x="12905" y="11448"/>
                    <a:pt x="12906" y="11441"/>
                    <a:pt x="12907" y="11434"/>
                  </a:cubicBezTo>
                  <a:close/>
                  <a:moveTo>
                    <a:pt x="1" y="0"/>
                  </a:moveTo>
                  <a:lnTo>
                    <a:pt x="2058" y="16549"/>
                  </a:lnTo>
                  <a:lnTo>
                    <a:pt x="12277" y="16549"/>
                  </a:lnTo>
                  <a:lnTo>
                    <a:pt x="12904" y="11455"/>
                  </a:lnTo>
                  <a:lnTo>
                    <a:pt x="12904" y="11455"/>
                  </a:lnTo>
                  <a:cubicBezTo>
                    <a:pt x="12700" y="13074"/>
                    <a:pt x="11290" y="14773"/>
                    <a:pt x="8931" y="14773"/>
                  </a:cubicBezTo>
                  <a:cubicBezTo>
                    <a:pt x="8153" y="14773"/>
                    <a:pt x="7272" y="14588"/>
                    <a:pt x="6296" y="14154"/>
                  </a:cubicBezTo>
                  <a:cubicBezTo>
                    <a:pt x="2339" y="12390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873641" y="3372823"/>
              <a:ext cx="511270" cy="44772"/>
            </a:xfrm>
            <a:custGeom>
              <a:avLst/>
              <a:gdLst/>
              <a:ahLst/>
              <a:cxnLst/>
              <a:rect l="l" t="t" r="r" b="b"/>
              <a:pathLst>
                <a:path w="10917" h="956" extrusionOk="0">
                  <a:moveTo>
                    <a:pt x="473" y="0"/>
                  </a:moveTo>
                  <a:cubicBezTo>
                    <a:pt x="214" y="0"/>
                    <a:pt x="0" y="214"/>
                    <a:pt x="0" y="472"/>
                  </a:cubicBezTo>
                  <a:cubicBezTo>
                    <a:pt x="0" y="742"/>
                    <a:pt x="214" y="956"/>
                    <a:pt x="473" y="956"/>
                  </a:cubicBezTo>
                  <a:lnTo>
                    <a:pt x="10445" y="956"/>
                  </a:lnTo>
                  <a:cubicBezTo>
                    <a:pt x="10714" y="956"/>
                    <a:pt x="10917" y="742"/>
                    <a:pt x="10917" y="472"/>
                  </a:cubicBezTo>
                  <a:cubicBezTo>
                    <a:pt x="10917" y="214"/>
                    <a:pt x="10714" y="0"/>
                    <a:pt x="10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32"/>
          <p:cNvSpPr/>
          <p:nvPr/>
        </p:nvSpPr>
        <p:spPr>
          <a:xfrm>
            <a:off x="6547813" y="9214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85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1"/>
          <p:cNvSpPr txBox="1">
            <a:spLocks noGrp="1"/>
          </p:cNvSpPr>
          <p:nvPr>
            <p:ph type="title"/>
          </p:nvPr>
        </p:nvSpPr>
        <p:spPr>
          <a:xfrm>
            <a:off x="941049" y="106245"/>
            <a:ext cx="3000300" cy="636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Задача №3</a:t>
            </a:r>
            <a:endParaRPr dirty="0"/>
          </a:p>
        </p:txBody>
      </p:sp>
      <p:sp>
        <p:nvSpPr>
          <p:cNvPr id="884" name="Google Shape;884;p31"/>
          <p:cNvSpPr txBox="1">
            <a:spLocks noGrp="1"/>
          </p:cNvSpPr>
          <p:nvPr>
            <p:ph type="subTitle" idx="1"/>
          </p:nvPr>
        </p:nvSpPr>
        <p:spPr>
          <a:xfrm>
            <a:off x="1399325" y="1781900"/>
            <a:ext cx="34944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86" name="Google Shape;886;p31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887" name="Google Shape;887;p31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31"/>
          <p:cNvGrpSpPr/>
          <p:nvPr/>
        </p:nvGrpSpPr>
        <p:grpSpPr>
          <a:xfrm rot="-1393077">
            <a:off x="7684711" y="3971896"/>
            <a:ext cx="1012042" cy="1057191"/>
            <a:chOff x="5145200" y="5500050"/>
            <a:chExt cx="929800" cy="952425"/>
          </a:xfrm>
        </p:grpSpPr>
        <p:sp>
          <p:nvSpPr>
            <p:cNvPr id="896" name="Google Shape;896;p31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31"/>
          <p:cNvGrpSpPr/>
          <p:nvPr/>
        </p:nvGrpSpPr>
        <p:grpSpPr>
          <a:xfrm rot="-1608007" flipH="1">
            <a:off x="239427" y="4032823"/>
            <a:ext cx="947610" cy="1237883"/>
            <a:chOff x="4062275" y="5769925"/>
            <a:chExt cx="999200" cy="1305275"/>
          </a:xfrm>
        </p:grpSpPr>
        <p:sp>
          <p:nvSpPr>
            <p:cNvPr id="906" name="Google Shape;906;p31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B0DB8D-8A3E-02B7-272D-58438B977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7464" y="706944"/>
            <a:ext cx="4561816" cy="3793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E60026-CE1C-1A96-A6ED-7F01B0C7FE18}"/>
              </a:ext>
            </a:extLst>
          </p:cNvPr>
          <p:cNvSpPr txBox="1"/>
          <p:nvPr/>
        </p:nvSpPr>
        <p:spPr>
          <a:xfrm>
            <a:off x="5669280" y="539535"/>
            <a:ext cx="349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ru-RU" sz="1800" dirty="0">
                <a:solidFill>
                  <a:schemeClr val="dk1"/>
                </a:solidFill>
                <a:latin typeface="Montserrat SemiBold"/>
                <a:sym typeface="Montserrat SemiBold"/>
              </a:rPr>
              <a:t>Вывод по задаче</a:t>
            </a:r>
            <a:r>
              <a:rPr lang="en-US" sz="1800" dirty="0">
                <a:solidFill>
                  <a:schemeClr val="dk1"/>
                </a:solidFill>
                <a:latin typeface="Montserrat SemiBold"/>
                <a:sym typeface="Montserrat SemiBold"/>
              </a:rPr>
              <a:t>:</a:t>
            </a:r>
          </a:p>
          <a:p>
            <a:endParaRPr lang="en-US" dirty="0"/>
          </a:p>
          <a:p>
            <a:r>
              <a:rPr lang="ru-RU" sz="1200" dirty="0">
                <a:solidFill>
                  <a:schemeClr val="dk1"/>
                </a:solidFill>
                <a:latin typeface="Montserrat SemiBold"/>
              </a:rPr>
              <a:t>На графике мы можем наблюдать существенную разницу между доходностью фильмов «Весной» и «Летом» в сравнении с «Осенью» и «Зимой».</a:t>
            </a:r>
          </a:p>
          <a:p>
            <a:endParaRPr lang="ru-RU" sz="1200" dirty="0">
              <a:solidFill>
                <a:schemeClr val="dk1"/>
              </a:solidFill>
              <a:latin typeface="Montserrat SemiBold"/>
            </a:endParaRPr>
          </a:p>
          <a:p>
            <a:r>
              <a:rPr lang="ru-RU" sz="1200" dirty="0">
                <a:solidFill>
                  <a:schemeClr val="dk1"/>
                </a:solidFill>
                <a:latin typeface="Montserrat SemiBold"/>
              </a:rPr>
              <a:t>Связано это с тем</a:t>
            </a:r>
            <a:r>
              <a:rPr lang="en-US" sz="1200" dirty="0">
                <a:solidFill>
                  <a:schemeClr val="dk1"/>
                </a:solidFill>
                <a:latin typeface="Montserrat SemiBold"/>
              </a:rPr>
              <a:t>, </a:t>
            </a:r>
            <a:r>
              <a:rPr lang="ru-RU" sz="1200" dirty="0">
                <a:solidFill>
                  <a:schemeClr val="dk1"/>
                </a:solidFill>
                <a:latin typeface="Montserrat SemiBold"/>
              </a:rPr>
              <a:t>что весной и летом комфортнее проводить время в кинотеатрах. Например</a:t>
            </a:r>
            <a:r>
              <a:rPr lang="en-US" sz="1200" dirty="0">
                <a:solidFill>
                  <a:schemeClr val="dk1"/>
                </a:solidFill>
                <a:latin typeface="Montserrat SemiBold"/>
              </a:rPr>
              <a:t>, </a:t>
            </a:r>
            <a:r>
              <a:rPr lang="ru-RU" sz="1200" dirty="0">
                <a:solidFill>
                  <a:schemeClr val="dk1"/>
                </a:solidFill>
                <a:latin typeface="Montserrat SemiBold"/>
              </a:rPr>
              <a:t>у школьников и студентов каникулы</a:t>
            </a:r>
            <a:r>
              <a:rPr lang="en-US" sz="1200" dirty="0">
                <a:solidFill>
                  <a:schemeClr val="dk1"/>
                </a:solidFill>
                <a:latin typeface="Montserrat SemiBold"/>
              </a:rPr>
              <a:t>, </a:t>
            </a:r>
            <a:r>
              <a:rPr lang="ru-RU" sz="1200" dirty="0">
                <a:solidFill>
                  <a:schemeClr val="dk1"/>
                </a:solidFill>
                <a:latin typeface="Montserrat SemiBold"/>
              </a:rPr>
              <a:t>что позволяет им в свободное время посетить долгожданный фильм. </a:t>
            </a:r>
          </a:p>
          <a:p>
            <a:r>
              <a:rPr lang="ru-RU" sz="1200" dirty="0">
                <a:solidFill>
                  <a:schemeClr val="dk1"/>
                </a:solidFill>
                <a:latin typeface="Montserrat SemiBold"/>
              </a:rPr>
              <a:t>Осенью и зимой погода более сурова и не привлекает на поход в кинотеатр.</a:t>
            </a:r>
          </a:p>
          <a:p>
            <a:r>
              <a:rPr lang="ru-RU" sz="1200" dirty="0">
                <a:solidFill>
                  <a:schemeClr val="dk1"/>
                </a:solidFill>
                <a:latin typeface="Montserrat SemiBold"/>
              </a:rPr>
              <a:t>Такие факторы сильно сказываются на доходности фильма.</a:t>
            </a:r>
          </a:p>
        </p:txBody>
      </p:sp>
    </p:spTree>
    <p:extLst>
      <p:ext uri="{BB962C8B-B14F-4D97-AF65-F5344CB8AC3E}">
        <p14:creationId xmlns:p14="http://schemas.microsoft.com/office/powerpoint/2010/main" val="2049100420"/>
      </p:ext>
    </p:extLst>
  </p:cSld>
  <p:clrMapOvr>
    <a:masterClrMapping/>
  </p:clrMapOvr>
</p:sld>
</file>

<file path=ppt/theme/theme1.xml><?xml version="1.0" encoding="utf-8"?>
<a:theme xmlns:a="http://schemas.openxmlformats.org/drawingml/2006/main" name="Film's Plot Pitch Deck">
  <a:themeElements>
    <a:clrScheme name="Simple Light">
      <a:dk1>
        <a:srgbClr val="312650"/>
      </a:dk1>
      <a:lt1>
        <a:srgbClr val="FFFFFF"/>
      </a:lt1>
      <a:dk2>
        <a:srgbClr val="FF514F"/>
      </a:dk2>
      <a:lt2>
        <a:srgbClr val="FFCA5B"/>
      </a:lt2>
      <a:accent1>
        <a:srgbClr val="FFD494"/>
      </a:accent1>
      <a:accent2>
        <a:srgbClr val="7DCAD4"/>
      </a:accent2>
      <a:accent3>
        <a:srgbClr val="E0EDE8"/>
      </a:accent3>
      <a:accent4>
        <a:srgbClr val="75A5B0"/>
      </a:accent4>
      <a:accent5>
        <a:srgbClr val="FFFFFF"/>
      </a:accent5>
      <a:accent6>
        <a:srgbClr val="FFFFFF"/>
      </a:accent6>
      <a:hlink>
        <a:srgbClr val="3126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Экран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Montserrat ExtraBold</vt:lpstr>
      <vt:lpstr>Anaheim</vt:lpstr>
      <vt:lpstr>Nunito Light</vt:lpstr>
      <vt:lpstr>Barlow Medium</vt:lpstr>
      <vt:lpstr>Bebas Neue</vt:lpstr>
      <vt:lpstr>Arial</vt:lpstr>
      <vt:lpstr>Montserrat SemiBold</vt:lpstr>
      <vt:lpstr>Film's Plot Pitch Deck</vt:lpstr>
      <vt:lpstr>Анализ фильмов</vt:lpstr>
      <vt:lpstr>Шаги</vt:lpstr>
      <vt:lpstr>Задачи</vt:lpstr>
      <vt:lpstr>Рассчитать среднюю популярность фильмов каждого жанра</vt:lpstr>
      <vt:lpstr>Задача №1</vt:lpstr>
      <vt:lpstr>Вывести режиссеров самых популярный фильмов в своем жанре</vt:lpstr>
      <vt:lpstr>Задача №2</vt:lpstr>
      <vt:lpstr>Рассчитать среднюю доходность фильмов в каждый сезон </vt:lpstr>
      <vt:lpstr>Задача №3</vt:lpstr>
      <vt:lpstr>Соотношение бюджета и выручки у самого популярного фильма в каждом жанре</vt:lpstr>
      <vt:lpstr>Задача №4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фильмов</dc:title>
  <cp:lastModifiedBy>Vlad Dulovskiy</cp:lastModifiedBy>
  <cp:revision>1</cp:revision>
  <dcterms:modified xsi:type="dcterms:W3CDTF">2023-07-05T14:22:20Z</dcterms:modified>
</cp:coreProperties>
</file>