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E12B-5065-4FD6-A311-79A30C04B925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5118-994E-4098-8851-DD1CE00A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2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E12B-5065-4FD6-A311-79A30C04B925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5118-994E-4098-8851-DD1CE00A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5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E12B-5065-4FD6-A311-79A30C04B925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5118-994E-4098-8851-DD1CE00A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1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E12B-5065-4FD6-A311-79A30C04B925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5118-994E-4098-8851-DD1CE00A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0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E12B-5065-4FD6-A311-79A30C04B925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5118-994E-4098-8851-DD1CE00A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2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E12B-5065-4FD6-A311-79A30C04B925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5118-994E-4098-8851-DD1CE00A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9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E12B-5065-4FD6-A311-79A30C04B925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5118-994E-4098-8851-DD1CE00A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5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E12B-5065-4FD6-A311-79A30C04B925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5118-994E-4098-8851-DD1CE00A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7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E12B-5065-4FD6-A311-79A30C04B925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5118-994E-4098-8851-DD1CE00A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7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E12B-5065-4FD6-A311-79A30C04B925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5118-994E-4098-8851-DD1CE00A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3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E12B-5065-4FD6-A311-79A30C04B925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5118-994E-4098-8851-DD1CE00A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9E12B-5065-4FD6-A311-79A30C04B925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25118-994E-4098-8851-DD1CE00A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8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testytesttest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0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test2</dc:title>
  <dc:creator>Dave</dc:creator>
  <cp:lastModifiedBy>Dave</cp:lastModifiedBy>
  <cp:revision>1</cp:revision>
  <dcterms:created xsi:type="dcterms:W3CDTF">2012-11-29T08:51:20Z</dcterms:created>
  <dcterms:modified xsi:type="dcterms:W3CDTF">2012-11-29T08:51:53Z</dcterms:modified>
</cp:coreProperties>
</file>