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1" r:id="rId27"/>
    <p:sldId id="284" r:id="rId28"/>
    <p:sldId id="285" r:id="rId29"/>
    <p:sldId id="283" r:id="rId30"/>
    <p:sldId id="287" r:id="rId31"/>
    <p:sldId id="286" r:id="rId32"/>
    <p:sldId id="288" r:id="rId33"/>
    <p:sldId id="289" r:id="rId3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17999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17999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17999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17999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17999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17999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17999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17999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17999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B1B5FA-0DFF-4495-9ED1-6A74D3D8122D}" v="114" dt="2021-04-27T17:51:29.95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/>
      <a:tcStyle>
        <a:tcBdr/>
        <a:fill>
          <a:solidFill>
            <a:srgbClr val="FCE9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is Usalev" userId="2e9b3989148fdb40" providerId="LiveId" clId="{A7B1B5FA-0DFF-4495-9ED1-6A74D3D8122D}"/>
    <pc:docChg chg="undo redo custSel addSld delSld modSld sldOrd">
      <pc:chgData name="Denis Usalev" userId="2e9b3989148fdb40" providerId="LiveId" clId="{A7B1B5FA-0DFF-4495-9ED1-6A74D3D8122D}" dt="2021-04-27T17:51:53.384" v="3589" actId="20577"/>
      <pc:docMkLst>
        <pc:docMk/>
      </pc:docMkLst>
      <pc:sldChg chg="addSp delSp modSp mod">
        <pc:chgData name="Denis Usalev" userId="2e9b3989148fdb40" providerId="LiveId" clId="{A7B1B5FA-0DFF-4495-9ED1-6A74D3D8122D}" dt="2021-04-21T17:16:43.452" v="114" actId="122"/>
        <pc:sldMkLst>
          <pc:docMk/>
          <pc:sldMk cId="0" sldId="256"/>
        </pc:sldMkLst>
        <pc:spChg chg="add del mod">
          <ac:chgData name="Denis Usalev" userId="2e9b3989148fdb40" providerId="LiveId" clId="{A7B1B5FA-0DFF-4495-9ED1-6A74D3D8122D}" dt="2021-04-21T17:14:42.649" v="63" actId="478"/>
          <ac:spMkLst>
            <pc:docMk/>
            <pc:sldMk cId="0" sldId="256"/>
            <ac:spMk id="2" creationId="{269B6C41-E456-408C-854F-16D5B563836D}"/>
          </ac:spMkLst>
        </pc:spChg>
        <pc:spChg chg="add del mod">
          <ac:chgData name="Denis Usalev" userId="2e9b3989148fdb40" providerId="LiveId" clId="{A7B1B5FA-0DFF-4495-9ED1-6A74D3D8122D}" dt="2021-04-21T17:13:24.268" v="60" actId="478"/>
          <ac:spMkLst>
            <pc:docMk/>
            <pc:sldMk cId="0" sldId="256"/>
            <ac:spMk id="6" creationId="{D49EAE19-38A8-43C9-BD67-B6AD7C3CFAD0}"/>
          </ac:spMkLst>
        </pc:spChg>
        <pc:spChg chg="add mod">
          <ac:chgData name="Denis Usalev" userId="2e9b3989148fdb40" providerId="LiveId" clId="{A7B1B5FA-0DFF-4495-9ED1-6A74D3D8122D}" dt="2021-04-21T17:16:43.452" v="114" actId="122"/>
          <ac:spMkLst>
            <pc:docMk/>
            <pc:sldMk cId="0" sldId="256"/>
            <ac:spMk id="10" creationId="{0AF9A2D3-1DC9-4A3A-8E45-836B17C60C7A}"/>
          </ac:spMkLst>
        </pc:spChg>
        <pc:spChg chg="mod">
          <ac:chgData name="Denis Usalev" userId="2e9b3989148fdb40" providerId="LiveId" clId="{A7B1B5FA-0DFF-4495-9ED1-6A74D3D8122D}" dt="2021-04-21T17:12:10.403" v="27" actId="14100"/>
          <ac:spMkLst>
            <pc:docMk/>
            <pc:sldMk cId="0" sldId="256"/>
            <ac:spMk id="120" creationId="{00000000-0000-0000-0000-000000000000}"/>
          </ac:spMkLst>
        </pc:spChg>
        <pc:spChg chg="del">
          <ac:chgData name="Denis Usalev" userId="2e9b3989148fdb40" providerId="LiveId" clId="{A7B1B5FA-0DFF-4495-9ED1-6A74D3D8122D}" dt="2021-04-21T17:11:25.280" v="1" actId="478"/>
          <ac:spMkLst>
            <pc:docMk/>
            <pc:sldMk cId="0" sldId="256"/>
            <ac:spMk id="122" creationId="{00000000-0000-0000-0000-000000000000}"/>
          </ac:spMkLst>
        </pc:spChg>
        <pc:spChg chg="del">
          <ac:chgData name="Denis Usalev" userId="2e9b3989148fdb40" providerId="LiveId" clId="{A7B1B5FA-0DFF-4495-9ED1-6A74D3D8122D}" dt="2021-04-21T17:11:21.871" v="0" actId="478"/>
          <ac:spMkLst>
            <pc:docMk/>
            <pc:sldMk cId="0" sldId="256"/>
            <ac:spMk id="123" creationId="{00000000-0000-0000-0000-000000000000}"/>
          </ac:spMkLst>
        </pc:spChg>
        <pc:picChg chg="add mod">
          <ac:chgData name="Denis Usalev" userId="2e9b3989148fdb40" providerId="LiveId" clId="{A7B1B5FA-0DFF-4495-9ED1-6A74D3D8122D}" dt="2021-04-21T17:15:54.525" v="66" actId="14100"/>
          <ac:picMkLst>
            <pc:docMk/>
            <pc:sldMk cId="0" sldId="256"/>
            <ac:picMk id="4" creationId="{09F4A941-CFC8-4855-9A05-CC893AC08CC8}"/>
          </ac:picMkLst>
        </pc:picChg>
      </pc:sldChg>
      <pc:sldChg chg="delSp modSp mod">
        <pc:chgData name="Denis Usalev" userId="2e9b3989148fdb40" providerId="LiveId" clId="{A7B1B5FA-0DFF-4495-9ED1-6A74D3D8122D}" dt="2021-04-21T17:20:43.990" v="636" actId="20577"/>
        <pc:sldMkLst>
          <pc:docMk/>
          <pc:sldMk cId="0" sldId="257"/>
        </pc:sldMkLst>
        <pc:spChg chg="mod">
          <ac:chgData name="Denis Usalev" userId="2e9b3989148fdb40" providerId="LiveId" clId="{A7B1B5FA-0DFF-4495-9ED1-6A74D3D8122D}" dt="2021-04-21T17:20:43.990" v="636" actId="20577"/>
          <ac:spMkLst>
            <pc:docMk/>
            <pc:sldMk cId="0" sldId="257"/>
            <ac:spMk id="125" creationId="{00000000-0000-0000-0000-000000000000}"/>
          </ac:spMkLst>
        </pc:spChg>
        <pc:spChg chg="mod">
          <ac:chgData name="Denis Usalev" userId="2e9b3989148fdb40" providerId="LiveId" clId="{A7B1B5FA-0DFF-4495-9ED1-6A74D3D8122D}" dt="2021-04-21T17:17:10.652" v="131" actId="20577"/>
          <ac:spMkLst>
            <pc:docMk/>
            <pc:sldMk cId="0" sldId="257"/>
            <ac:spMk id="127" creationId="{00000000-0000-0000-0000-000000000000}"/>
          </ac:spMkLst>
        </pc:spChg>
        <pc:spChg chg="del">
          <ac:chgData name="Denis Usalev" userId="2e9b3989148fdb40" providerId="LiveId" clId="{A7B1B5FA-0DFF-4495-9ED1-6A74D3D8122D}" dt="2021-04-21T17:16:58.229" v="117" actId="478"/>
          <ac:spMkLst>
            <pc:docMk/>
            <pc:sldMk cId="0" sldId="257"/>
            <ac:spMk id="128" creationId="{00000000-0000-0000-0000-000000000000}"/>
          </ac:spMkLst>
        </pc:spChg>
        <pc:spChg chg="del">
          <ac:chgData name="Denis Usalev" userId="2e9b3989148fdb40" providerId="LiveId" clId="{A7B1B5FA-0DFF-4495-9ED1-6A74D3D8122D}" dt="2021-04-21T17:16:59.836" v="118" actId="478"/>
          <ac:spMkLst>
            <pc:docMk/>
            <pc:sldMk cId="0" sldId="257"/>
            <ac:spMk id="129" creationId="{00000000-0000-0000-0000-000000000000}"/>
          </ac:spMkLst>
        </pc:spChg>
        <pc:spChg chg="del">
          <ac:chgData name="Denis Usalev" userId="2e9b3989148fdb40" providerId="LiveId" clId="{A7B1B5FA-0DFF-4495-9ED1-6A74D3D8122D}" dt="2021-04-21T17:16:53.592" v="115" actId="478"/>
          <ac:spMkLst>
            <pc:docMk/>
            <pc:sldMk cId="0" sldId="257"/>
            <ac:spMk id="130" creationId="{00000000-0000-0000-0000-000000000000}"/>
          </ac:spMkLst>
        </pc:spChg>
        <pc:spChg chg="del">
          <ac:chgData name="Denis Usalev" userId="2e9b3989148fdb40" providerId="LiveId" clId="{A7B1B5FA-0DFF-4495-9ED1-6A74D3D8122D}" dt="2021-04-21T17:16:55.226" v="116" actId="478"/>
          <ac:spMkLst>
            <pc:docMk/>
            <pc:sldMk cId="0" sldId="257"/>
            <ac:spMk id="131" creationId="{00000000-0000-0000-0000-000000000000}"/>
          </ac:spMkLst>
        </pc:spChg>
      </pc:sldChg>
      <pc:sldChg chg="delSp modSp mod">
        <pc:chgData name="Denis Usalev" userId="2e9b3989148fdb40" providerId="LiveId" clId="{A7B1B5FA-0DFF-4495-9ED1-6A74D3D8122D}" dt="2021-04-21T19:03:13.010" v="3361" actId="1035"/>
        <pc:sldMkLst>
          <pc:docMk/>
          <pc:sldMk cId="0" sldId="258"/>
        </pc:sldMkLst>
        <pc:spChg chg="mod">
          <ac:chgData name="Denis Usalev" userId="2e9b3989148fdb40" providerId="LiveId" clId="{A7B1B5FA-0DFF-4495-9ED1-6A74D3D8122D}" dt="2021-04-21T17:20:51.918" v="640" actId="20577"/>
          <ac:spMkLst>
            <pc:docMk/>
            <pc:sldMk cId="0" sldId="258"/>
            <ac:spMk id="133" creationId="{00000000-0000-0000-0000-000000000000}"/>
          </ac:spMkLst>
        </pc:spChg>
        <pc:spChg chg="mod">
          <ac:chgData name="Denis Usalev" userId="2e9b3989148fdb40" providerId="LiveId" clId="{A7B1B5FA-0DFF-4495-9ED1-6A74D3D8122D}" dt="2021-04-21T19:03:13.010" v="3361" actId="1035"/>
          <ac:spMkLst>
            <pc:docMk/>
            <pc:sldMk cId="0" sldId="258"/>
            <ac:spMk id="134" creationId="{00000000-0000-0000-0000-000000000000}"/>
          </ac:spMkLst>
        </pc:spChg>
        <pc:spChg chg="del">
          <ac:chgData name="Denis Usalev" userId="2e9b3989148fdb40" providerId="LiveId" clId="{A7B1B5FA-0DFF-4495-9ED1-6A74D3D8122D}" dt="2021-04-21T17:20:56.558" v="642" actId="478"/>
          <ac:spMkLst>
            <pc:docMk/>
            <pc:sldMk cId="0" sldId="258"/>
            <ac:spMk id="136" creationId="{00000000-0000-0000-0000-000000000000}"/>
          </ac:spMkLst>
        </pc:spChg>
        <pc:spChg chg="del">
          <ac:chgData name="Denis Usalev" userId="2e9b3989148fdb40" providerId="LiveId" clId="{A7B1B5FA-0DFF-4495-9ED1-6A74D3D8122D}" dt="2021-04-21T17:20:54.799" v="641" actId="478"/>
          <ac:spMkLst>
            <pc:docMk/>
            <pc:sldMk cId="0" sldId="258"/>
            <ac:spMk id="137" creationId="{00000000-0000-0000-0000-000000000000}"/>
          </ac:spMkLst>
        </pc:spChg>
        <pc:spChg chg="del mod">
          <ac:chgData name="Denis Usalev" userId="2e9b3989148fdb40" providerId="LiveId" clId="{A7B1B5FA-0DFF-4495-9ED1-6A74D3D8122D}" dt="2021-04-21T17:21:02.373" v="645" actId="478"/>
          <ac:spMkLst>
            <pc:docMk/>
            <pc:sldMk cId="0" sldId="258"/>
            <ac:spMk id="138" creationId="{00000000-0000-0000-0000-000000000000}"/>
          </ac:spMkLst>
        </pc:spChg>
        <pc:spChg chg="del">
          <ac:chgData name="Denis Usalev" userId="2e9b3989148fdb40" providerId="LiveId" clId="{A7B1B5FA-0DFF-4495-9ED1-6A74D3D8122D}" dt="2021-04-21T17:20:58.997" v="643" actId="478"/>
          <ac:spMkLst>
            <pc:docMk/>
            <pc:sldMk cId="0" sldId="258"/>
            <ac:spMk id="139" creationId="{00000000-0000-0000-0000-000000000000}"/>
          </ac:spMkLst>
        </pc:spChg>
      </pc:sldChg>
      <pc:sldChg chg="addSp delSp modSp add mod ord">
        <pc:chgData name="Denis Usalev" userId="2e9b3989148fdb40" providerId="LiveId" clId="{A7B1B5FA-0DFF-4495-9ED1-6A74D3D8122D}" dt="2021-04-21T17:30:07.790" v="1289"/>
        <pc:sldMkLst>
          <pc:docMk/>
          <pc:sldMk cId="78471254" sldId="259"/>
        </pc:sldMkLst>
        <pc:spChg chg="add mod">
          <ac:chgData name="Denis Usalev" userId="2e9b3989148fdb40" providerId="LiveId" clId="{A7B1B5FA-0DFF-4495-9ED1-6A74D3D8122D}" dt="2021-04-21T17:28:15.346" v="1157" actId="14100"/>
          <ac:spMkLst>
            <pc:docMk/>
            <pc:sldMk cId="78471254" sldId="259"/>
            <ac:spMk id="5" creationId="{96F559C4-696F-4753-9933-1CE735F15A5C}"/>
          </ac:spMkLst>
        </pc:spChg>
        <pc:spChg chg="add del">
          <ac:chgData name="Denis Usalev" userId="2e9b3989148fdb40" providerId="LiveId" clId="{A7B1B5FA-0DFF-4495-9ED1-6A74D3D8122D}" dt="2021-04-21T17:28:25.587" v="1162" actId="22"/>
          <ac:spMkLst>
            <pc:docMk/>
            <pc:sldMk cId="78471254" sldId="259"/>
            <ac:spMk id="7" creationId="{73E79B77-9B31-441C-B963-7A096540F165}"/>
          </ac:spMkLst>
        </pc:spChg>
        <pc:spChg chg="mod">
          <ac:chgData name="Denis Usalev" userId="2e9b3989148fdb40" providerId="LiveId" clId="{A7B1B5FA-0DFF-4495-9ED1-6A74D3D8122D}" dt="2021-04-21T17:24:24.674" v="945" actId="20577"/>
          <ac:spMkLst>
            <pc:docMk/>
            <pc:sldMk cId="78471254" sldId="259"/>
            <ac:spMk id="133" creationId="{00000000-0000-0000-0000-000000000000}"/>
          </ac:spMkLst>
        </pc:spChg>
        <pc:spChg chg="mod">
          <ac:chgData name="Denis Usalev" userId="2e9b3989148fdb40" providerId="LiveId" clId="{A7B1B5FA-0DFF-4495-9ED1-6A74D3D8122D}" dt="2021-04-21T17:28:18.159" v="1160" actId="1035"/>
          <ac:spMkLst>
            <pc:docMk/>
            <pc:sldMk cId="78471254" sldId="259"/>
            <ac:spMk id="134" creationId="{00000000-0000-0000-0000-000000000000}"/>
          </ac:spMkLst>
        </pc:spChg>
      </pc:sldChg>
      <pc:sldChg chg="delSp del mod">
        <pc:chgData name="Denis Usalev" userId="2e9b3989148fdb40" providerId="LiveId" clId="{A7B1B5FA-0DFF-4495-9ED1-6A74D3D8122D}" dt="2021-04-21T17:21:09.916" v="648" actId="47"/>
        <pc:sldMkLst>
          <pc:docMk/>
          <pc:sldMk cId="78471254" sldId="259"/>
        </pc:sldMkLst>
        <pc:spChg chg="del">
          <ac:chgData name="Denis Usalev" userId="2e9b3989148fdb40" providerId="LiveId" clId="{A7B1B5FA-0DFF-4495-9ED1-6A74D3D8122D}" dt="2021-04-21T17:21:05.271" v="646" actId="478"/>
          <ac:spMkLst>
            <pc:docMk/>
            <pc:sldMk cId="78471254" sldId="259"/>
            <ac:spMk id="144" creationId="{00000000-0000-0000-0000-000000000000}"/>
          </ac:spMkLst>
        </pc:spChg>
        <pc:spChg chg="del">
          <ac:chgData name="Denis Usalev" userId="2e9b3989148fdb40" providerId="LiveId" clId="{A7B1B5FA-0DFF-4495-9ED1-6A74D3D8122D}" dt="2021-04-21T17:21:07.123" v="647" actId="478"/>
          <ac:spMkLst>
            <pc:docMk/>
            <pc:sldMk cId="78471254" sldId="259"/>
            <ac:spMk id="145" creationId="{00000000-0000-0000-0000-000000000000}"/>
          </ac:spMkLst>
        </pc:spChg>
      </pc:sldChg>
      <pc:sldChg chg="modSp new del mod">
        <pc:chgData name="Denis Usalev" userId="2e9b3989148fdb40" providerId="LiveId" clId="{A7B1B5FA-0DFF-4495-9ED1-6A74D3D8122D}" dt="2021-04-21T17:22:39.249" v="919" actId="47"/>
        <pc:sldMkLst>
          <pc:docMk/>
          <pc:sldMk cId="2152384890" sldId="259"/>
        </pc:sldMkLst>
        <pc:spChg chg="mod">
          <ac:chgData name="Denis Usalev" userId="2e9b3989148fdb40" providerId="LiveId" clId="{A7B1B5FA-0DFF-4495-9ED1-6A74D3D8122D}" dt="2021-04-21T17:22:35.262" v="918" actId="20577"/>
          <ac:spMkLst>
            <pc:docMk/>
            <pc:sldMk cId="2152384890" sldId="259"/>
            <ac:spMk id="3" creationId="{A3520DD8-7EEA-419E-AC71-87F54AFB3BAE}"/>
          </ac:spMkLst>
        </pc:spChg>
      </pc:sldChg>
      <pc:sldChg chg="delSp modSp add mod">
        <pc:chgData name="Denis Usalev" userId="2e9b3989148fdb40" providerId="LiveId" clId="{A7B1B5FA-0DFF-4495-9ED1-6A74D3D8122D}" dt="2021-04-21T17:29:55.668" v="1287" actId="14100"/>
        <pc:sldMkLst>
          <pc:docMk/>
          <pc:sldMk cId="1856071022" sldId="260"/>
        </pc:sldMkLst>
        <pc:spChg chg="del">
          <ac:chgData name="Denis Usalev" userId="2e9b3989148fdb40" providerId="LiveId" clId="{A7B1B5FA-0DFF-4495-9ED1-6A74D3D8122D}" dt="2021-04-21T17:28:30.176" v="1164" actId="478"/>
          <ac:spMkLst>
            <pc:docMk/>
            <pc:sldMk cId="1856071022" sldId="260"/>
            <ac:spMk id="5" creationId="{96F559C4-696F-4753-9933-1CE735F15A5C}"/>
          </ac:spMkLst>
        </pc:spChg>
        <pc:spChg chg="mod">
          <ac:chgData name="Denis Usalev" userId="2e9b3989148fdb40" providerId="LiveId" clId="{A7B1B5FA-0DFF-4495-9ED1-6A74D3D8122D}" dt="2021-04-21T17:29:55.668" v="1287" actId="14100"/>
          <ac:spMkLst>
            <pc:docMk/>
            <pc:sldMk cId="1856071022" sldId="260"/>
            <ac:spMk id="134" creationId="{00000000-0000-0000-0000-000000000000}"/>
          </ac:spMkLst>
        </pc:spChg>
      </pc:sldChg>
      <pc:sldChg chg="addSp delSp modSp add mod">
        <pc:chgData name="Denis Usalev" userId="2e9b3989148fdb40" providerId="LiveId" clId="{A7B1B5FA-0DFF-4495-9ED1-6A74D3D8122D}" dt="2021-04-21T17:33:56.272" v="1486" actId="1038"/>
        <pc:sldMkLst>
          <pc:docMk/>
          <pc:sldMk cId="858984408" sldId="261"/>
        </pc:sldMkLst>
        <pc:spChg chg="add mod">
          <ac:chgData name="Denis Usalev" userId="2e9b3989148fdb40" providerId="LiveId" clId="{A7B1B5FA-0DFF-4495-9ED1-6A74D3D8122D}" dt="2021-04-21T17:33:26.299" v="1408" actId="1038"/>
          <ac:spMkLst>
            <pc:docMk/>
            <pc:sldMk cId="858984408" sldId="261"/>
            <ac:spMk id="4" creationId="{1E9F540C-EED7-41B7-AEAF-6B1A0272D752}"/>
          </ac:spMkLst>
        </pc:spChg>
        <pc:spChg chg="del mod">
          <ac:chgData name="Denis Usalev" userId="2e9b3989148fdb40" providerId="LiveId" clId="{A7B1B5FA-0DFF-4495-9ED1-6A74D3D8122D}" dt="2021-04-21T17:30:17.283" v="1293" actId="478"/>
          <ac:spMkLst>
            <pc:docMk/>
            <pc:sldMk cId="858984408" sldId="261"/>
            <ac:spMk id="5" creationId="{96F559C4-696F-4753-9933-1CE735F15A5C}"/>
          </ac:spMkLst>
        </pc:spChg>
        <pc:spChg chg="add mod">
          <ac:chgData name="Denis Usalev" userId="2e9b3989148fdb40" providerId="LiveId" clId="{A7B1B5FA-0DFF-4495-9ED1-6A74D3D8122D}" dt="2021-04-21T17:33:56.272" v="1486" actId="1038"/>
          <ac:spMkLst>
            <pc:docMk/>
            <pc:sldMk cId="858984408" sldId="261"/>
            <ac:spMk id="9" creationId="{9010950F-E6AB-4A5F-9F7E-385C7AAD6152}"/>
          </ac:spMkLst>
        </pc:spChg>
        <pc:spChg chg="mod">
          <ac:chgData name="Denis Usalev" userId="2e9b3989148fdb40" providerId="LiveId" clId="{A7B1B5FA-0DFF-4495-9ED1-6A74D3D8122D}" dt="2021-04-21T17:30:19.325" v="1294" actId="20577"/>
          <ac:spMkLst>
            <pc:docMk/>
            <pc:sldMk cId="858984408" sldId="261"/>
            <ac:spMk id="134" creationId="{00000000-0000-0000-0000-000000000000}"/>
          </ac:spMkLst>
        </pc:spChg>
        <pc:picChg chg="add mod">
          <ac:chgData name="Denis Usalev" userId="2e9b3989148fdb40" providerId="LiveId" clId="{A7B1B5FA-0DFF-4495-9ED1-6A74D3D8122D}" dt="2021-04-21T17:33:40.783" v="1467" actId="1076"/>
          <ac:picMkLst>
            <pc:docMk/>
            <pc:sldMk cId="858984408" sldId="261"/>
            <ac:picMk id="3" creationId="{B46A9071-537A-418B-A79A-642F5015C6CD}"/>
          </ac:picMkLst>
        </pc:picChg>
      </pc:sldChg>
      <pc:sldChg chg="addSp delSp modSp add mod ord">
        <pc:chgData name="Denis Usalev" userId="2e9b3989148fdb40" providerId="LiveId" clId="{A7B1B5FA-0DFF-4495-9ED1-6A74D3D8122D}" dt="2021-04-21T17:39:25.635" v="1626" actId="1035"/>
        <pc:sldMkLst>
          <pc:docMk/>
          <pc:sldMk cId="90266263" sldId="262"/>
        </pc:sldMkLst>
        <pc:spChg chg="add mod">
          <ac:chgData name="Denis Usalev" userId="2e9b3989148fdb40" providerId="LiveId" clId="{A7B1B5FA-0DFF-4495-9ED1-6A74D3D8122D}" dt="2021-04-21T17:38:33.493" v="1615" actId="2711"/>
          <ac:spMkLst>
            <pc:docMk/>
            <pc:sldMk cId="90266263" sldId="262"/>
            <ac:spMk id="4" creationId="{A06A8360-C13E-4D82-A283-8C9A6A0A12FB}"/>
          </ac:spMkLst>
        </pc:spChg>
        <pc:spChg chg="del">
          <ac:chgData name="Denis Usalev" userId="2e9b3989148fdb40" providerId="LiveId" clId="{A7B1B5FA-0DFF-4495-9ED1-6A74D3D8122D}" dt="2021-04-21T17:35:23.458" v="1490" actId="478"/>
          <ac:spMkLst>
            <pc:docMk/>
            <pc:sldMk cId="90266263" sldId="262"/>
            <ac:spMk id="5" creationId="{96F559C4-696F-4753-9933-1CE735F15A5C}"/>
          </ac:spMkLst>
        </pc:spChg>
        <pc:spChg chg="add mod">
          <ac:chgData name="Denis Usalev" userId="2e9b3989148fdb40" providerId="LiveId" clId="{A7B1B5FA-0DFF-4495-9ED1-6A74D3D8122D}" dt="2021-04-21T17:39:25.635" v="1626" actId="1035"/>
          <ac:spMkLst>
            <pc:docMk/>
            <pc:sldMk cId="90266263" sldId="262"/>
            <ac:spMk id="6" creationId="{2368E112-A304-4DEA-8E2C-F79C50CF35DF}"/>
          </ac:spMkLst>
        </pc:spChg>
        <pc:spChg chg="del">
          <ac:chgData name="Denis Usalev" userId="2e9b3989148fdb40" providerId="LiveId" clId="{A7B1B5FA-0DFF-4495-9ED1-6A74D3D8122D}" dt="2021-04-21T17:37:16.120" v="1491" actId="478"/>
          <ac:spMkLst>
            <pc:docMk/>
            <pc:sldMk cId="90266263" sldId="262"/>
            <ac:spMk id="134" creationId="{00000000-0000-0000-0000-000000000000}"/>
          </ac:spMkLst>
        </pc:spChg>
        <pc:picChg chg="add mod">
          <ac:chgData name="Denis Usalev" userId="2e9b3989148fdb40" providerId="LiveId" clId="{A7B1B5FA-0DFF-4495-9ED1-6A74D3D8122D}" dt="2021-04-21T17:37:57.412" v="1548" actId="1035"/>
          <ac:picMkLst>
            <pc:docMk/>
            <pc:sldMk cId="90266263" sldId="262"/>
            <ac:picMk id="3" creationId="{4DEC566F-E957-4F8E-A81F-33321ABBADE9}"/>
          </ac:picMkLst>
        </pc:picChg>
      </pc:sldChg>
      <pc:sldChg chg="addSp delSp modSp add mod ord">
        <pc:chgData name="Denis Usalev" userId="2e9b3989148fdb40" providerId="LiveId" clId="{A7B1B5FA-0DFF-4495-9ED1-6A74D3D8122D}" dt="2021-04-21T17:45:29.413" v="1911" actId="14100"/>
        <pc:sldMkLst>
          <pc:docMk/>
          <pc:sldMk cId="1349667623" sldId="263"/>
        </pc:sldMkLst>
        <pc:spChg chg="del">
          <ac:chgData name="Denis Usalev" userId="2e9b3989148fdb40" providerId="LiveId" clId="{A7B1B5FA-0DFF-4495-9ED1-6A74D3D8122D}" dt="2021-04-21T17:40:00.640" v="1631" actId="478"/>
          <ac:spMkLst>
            <pc:docMk/>
            <pc:sldMk cId="1349667623" sldId="263"/>
            <ac:spMk id="5" creationId="{96F559C4-696F-4753-9933-1CE735F15A5C}"/>
          </ac:spMkLst>
        </pc:spChg>
        <pc:spChg chg="del">
          <ac:chgData name="Denis Usalev" userId="2e9b3989148fdb40" providerId="LiveId" clId="{A7B1B5FA-0DFF-4495-9ED1-6A74D3D8122D}" dt="2021-04-21T17:39:58.734" v="1630" actId="478"/>
          <ac:spMkLst>
            <pc:docMk/>
            <pc:sldMk cId="1349667623" sldId="263"/>
            <ac:spMk id="134" creationId="{00000000-0000-0000-0000-000000000000}"/>
          </ac:spMkLst>
        </pc:spChg>
        <pc:picChg chg="add mod">
          <ac:chgData name="Denis Usalev" userId="2e9b3989148fdb40" providerId="LiveId" clId="{A7B1B5FA-0DFF-4495-9ED1-6A74D3D8122D}" dt="2021-04-21T17:40:37.216" v="1637" actId="14100"/>
          <ac:picMkLst>
            <pc:docMk/>
            <pc:sldMk cId="1349667623" sldId="263"/>
            <ac:picMk id="3" creationId="{40590D82-0C06-4F5B-88DB-805701AE7509}"/>
          </ac:picMkLst>
        </pc:picChg>
        <pc:picChg chg="add del mod">
          <ac:chgData name="Denis Usalev" userId="2e9b3989148fdb40" providerId="LiveId" clId="{A7B1B5FA-0DFF-4495-9ED1-6A74D3D8122D}" dt="2021-04-21T17:45:15.402" v="1907" actId="478"/>
          <ac:picMkLst>
            <pc:docMk/>
            <pc:sldMk cId="1349667623" sldId="263"/>
            <ac:picMk id="6" creationId="{971136D9-B57B-46A9-8D72-3EE6A92469CB}"/>
          </ac:picMkLst>
        </pc:picChg>
        <pc:picChg chg="add mod">
          <ac:chgData name="Denis Usalev" userId="2e9b3989148fdb40" providerId="LiveId" clId="{A7B1B5FA-0DFF-4495-9ED1-6A74D3D8122D}" dt="2021-04-21T17:45:29.413" v="1911" actId="14100"/>
          <ac:picMkLst>
            <pc:docMk/>
            <pc:sldMk cId="1349667623" sldId="263"/>
            <ac:picMk id="8" creationId="{A0F4F572-A0D4-4140-B793-E3A8ADB34E59}"/>
          </ac:picMkLst>
        </pc:picChg>
      </pc:sldChg>
      <pc:sldChg chg="delSp add mod ord">
        <pc:chgData name="Denis Usalev" userId="2e9b3989148fdb40" providerId="LiveId" clId="{A7B1B5FA-0DFF-4495-9ED1-6A74D3D8122D}" dt="2021-04-21T17:41:07.640" v="1644" actId="478"/>
        <pc:sldMkLst>
          <pc:docMk/>
          <pc:sldMk cId="472342808" sldId="264"/>
        </pc:sldMkLst>
        <pc:picChg chg="del">
          <ac:chgData name="Denis Usalev" userId="2e9b3989148fdb40" providerId="LiveId" clId="{A7B1B5FA-0DFF-4495-9ED1-6A74D3D8122D}" dt="2021-04-21T17:41:07.640" v="1644" actId="478"/>
          <ac:picMkLst>
            <pc:docMk/>
            <pc:sldMk cId="472342808" sldId="264"/>
            <ac:picMk id="6" creationId="{971136D9-B57B-46A9-8D72-3EE6A92469CB}"/>
          </ac:picMkLst>
        </pc:picChg>
      </pc:sldChg>
      <pc:sldChg chg="addSp delSp modSp add mod">
        <pc:chgData name="Denis Usalev" userId="2e9b3989148fdb40" providerId="LiveId" clId="{A7B1B5FA-0DFF-4495-9ED1-6A74D3D8122D}" dt="2021-04-21T18:25:12.271" v="2690" actId="403"/>
        <pc:sldMkLst>
          <pc:docMk/>
          <pc:sldMk cId="3033408765" sldId="265"/>
        </pc:sldMkLst>
        <pc:spChg chg="add mod">
          <ac:chgData name="Denis Usalev" userId="2e9b3989148fdb40" providerId="LiveId" clId="{A7B1B5FA-0DFF-4495-9ED1-6A74D3D8122D}" dt="2021-04-21T18:25:12.271" v="2690" actId="403"/>
          <ac:spMkLst>
            <pc:docMk/>
            <pc:sldMk cId="3033408765" sldId="265"/>
            <ac:spMk id="2" creationId="{B6DA3A74-8987-4DF1-AE79-4048AA24F96D}"/>
          </ac:spMkLst>
        </pc:spChg>
        <pc:spChg chg="add del">
          <ac:chgData name="Denis Usalev" userId="2e9b3989148fdb40" providerId="LiveId" clId="{A7B1B5FA-0DFF-4495-9ED1-6A74D3D8122D}" dt="2021-04-21T17:42:15.131" v="1671"/>
          <ac:spMkLst>
            <pc:docMk/>
            <pc:sldMk cId="3033408765" sldId="265"/>
            <ac:spMk id="4" creationId="{9C3B69AA-7C34-4A54-A7BB-4DD0EA5E0626}"/>
          </ac:spMkLst>
        </pc:spChg>
        <pc:spChg chg="add del mod">
          <ac:chgData name="Denis Usalev" userId="2e9b3989148fdb40" providerId="LiveId" clId="{A7B1B5FA-0DFF-4495-9ED1-6A74D3D8122D}" dt="2021-04-21T17:42:14.654" v="1670"/>
          <ac:spMkLst>
            <pc:docMk/>
            <pc:sldMk cId="3033408765" sldId="265"/>
            <ac:spMk id="5" creationId="{31956C26-05BE-4394-951C-7BA550FB4824}"/>
          </ac:spMkLst>
        </pc:spChg>
        <pc:spChg chg="add del mod">
          <ac:chgData name="Denis Usalev" userId="2e9b3989148fdb40" providerId="LiveId" clId="{A7B1B5FA-0DFF-4495-9ED1-6A74D3D8122D}" dt="2021-04-21T17:42:14.174" v="1669"/>
          <ac:spMkLst>
            <pc:docMk/>
            <pc:sldMk cId="3033408765" sldId="265"/>
            <ac:spMk id="7" creationId="{1297CFCA-7481-41A2-8233-E70FE7528ECA}"/>
          </ac:spMkLst>
        </pc:spChg>
        <pc:spChg chg="add del mod">
          <ac:chgData name="Denis Usalev" userId="2e9b3989148fdb40" providerId="LiveId" clId="{A7B1B5FA-0DFF-4495-9ED1-6A74D3D8122D}" dt="2021-04-21T17:42:57.552" v="1701" actId="478"/>
          <ac:spMkLst>
            <pc:docMk/>
            <pc:sldMk cId="3033408765" sldId="265"/>
            <ac:spMk id="8" creationId="{5AEA5217-D067-446D-8EF2-E1F0798301FC}"/>
          </ac:spMkLst>
        </pc:spChg>
        <pc:spChg chg="add del mod">
          <ac:chgData name="Denis Usalev" userId="2e9b3989148fdb40" providerId="LiveId" clId="{A7B1B5FA-0DFF-4495-9ED1-6A74D3D8122D}" dt="2021-04-21T17:42:55.366" v="1700" actId="478"/>
          <ac:spMkLst>
            <pc:docMk/>
            <pc:sldMk cId="3033408765" sldId="265"/>
            <ac:spMk id="9" creationId="{2166BA3D-6676-4DF9-B0AE-8ED3A71DB3A5}"/>
          </ac:spMkLst>
        </pc:spChg>
        <pc:picChg chg="del">
          <ac:chgData name="Denis Usalev" userId="2e9b3989148fdb40" providerId="LiveId" clId="{A7B1B5FA-0DFF-4495-9ED1-6A74D3D8122D}" dt="2021-04-21T17:45:32.602" v="1912" actId="478"/>
          <ac:picMkLst>
            <pc:docMk/>
            <pc:sldMk cId="3033408765" sldId="265"/>
            <ac:picMk id="6" creationId="{971136D9-B57B-46A9-8D72-3EE6A92469CB}"/>
          </ac:picMkLst>
        </pc:picChg>
        <pc:picChg chg="add mod">
          <ac:chgData name="Denis Usalev" userId="2e9b3989148fdb40" providerId="LiveId" clId="{A7B1B5FA-0DFF-4495-9ED1-6A74D3D8122D}" dt="2021-04-21T17:45:32.950" v="1913"/>
          <ac:picMkLst>
            <pc:docMk/>
            <pc:sldMk cId="3033408765" sldId="265"/>
            <ac:picMk id="12" creationId="{91BCB34A-CCF2-4BCA-BA4B-DF8B183F2604}"/>
          </ac:picMkLst>
        </pc:picChg>
      </pc:sldChg>
      <pc:sldChg chg="delSp modSp add mod ord">
        <pc:chgData name="Denis Usalev" userId="2e9b3989148fdb40" providerId="LiveId" clId="{A7B1B5FA-0DFF-4495-9ED1-6A74D3D8122D}" dt="2021-04-21T17:46:16.293" v="1932" actId="1076"/>
        <pc:sldMkLst>
          <pc:docMk/>
          <pc:sldMk cId="1621547831" sldId="266"/>
        </pc:sldMkLst>
        <pc:spChg chg="del">
          <ac:chgData name="Denis Usalev" userId="2e9b3989148fdb40" providerId="LiveId" clId="{A7B1B5FA-0DFF-4495-9ED1-6A74D3D8122D}" dt="2021-04-21T17:43:42.979" v="1728" actId="478"/>
          <ac:spMkLst>
            <pc:docMk/>
            <pc:sldMk cId="1621547831" sldId="266"/>
            <ac:spMk id="5" creationId="{96F559C4-696F-4753-9933-1CE735F15A5C}"/>
          </ac:spMkLst>
        </pc:spChg>
        <pc:spChg chg="mod">
          <ac:chgData name="Denis Usalev" userId="2e9b3989148fdb40" providerId="LiveId" clId="{A7B1B5FA-0DFF-4495-9ED1-6A74D3D8122D}" dt="2021-04-21T17:46:16.293" v="1932" actId="1076"/>
          <ac:spMkLst>
            <pc:docMk/>
            <pc:sldMk cId="1621547831" sldId="266"/>
            <ac:spMk id="134" creationId="{00000000-0000-0000-0000-000000000000}"/>
          </ac:spMkLst>
        </pc:spChg>
      </pc:sldChg>
      <pc:sldChg chg="addSp delSp modSp add mod">
        <pc:chgData name="Denis Usalev" userId="2e9b3989148fdb40" providerId="LiveId" clId="{A7B1B5FA-0DFF-4495-9ED1-6A74D3D8122D}" dt="2021-04-21T17:51:57.954" v="1956" actId="1037"/>
        <pc:sldMkLst>
          <pc:docMk/>
          <pc:sldMk cId="791786755" sldId="267"/>
        </pc:sldMkLst>
        <pc:picChg chg="add del">
          <ac:chgData name="Denis Usalev" userId="2e9b3989148fdb40" providerId="LiveId" clId="{A7B1B5FA-0DFF-4495-9ED1-6A74D3D8122D}" dt="2021-04-21T17:51:28.278" v="1940" actId="478"/>
          <ac:picMkLst>
            <pc:docMk/>
            <pc:sldMk cId="791786755" sldId="267"/>
            <ac:picMk id="1026" creationId="{34C880C3-CBB6-4D90-98D3-ADB9C710EB86}"/>
          </ac:picMkLst>
        </pc:picChg>
        <pc:picChg chg="add mod">
          <ac:chgData name="Denis Usalev" userId="2e9b3989148fdb40" providerId="LiveId" clId="{A7B1B5FA-0DFF-4495-9ED1-6A74D3D8122D}" dt="2021-04-21T17:51:57.954" v="1956" actId="1037"/>
          <ac:picMkLst>
            <pc:docMk/>
            <pc:sldMk cId="791786755" sldId="267"/>
            <ac:picMk id="1028" creationId="{A4B8DD60-FB45-4EF4-8B28-24BC68472306}"/>
          </ac:picMkLst>
        </pc:picChg>
        <pc:cxnChg chg="add mod">
          <ac:chgData name="Denis Usalev" userId="2e9b3989148fdb40" providerId="LiveId" clId="{A7B1B5FA-0DFF-4495-9ED1-6A74D3D8122D}" dt="2021-04-21T17:50:25.021" v="1938" actId="1036"/>
          <ac:cxnSpMkLst>
            <pc:docMk/>
            <pc:sldMk cId="791786755" sldId="267"/>
            <ac:cxnSpMk id="3" creationId="{E6068FDA-1EB4-459E-AD36-1E9919B213DF}"/>
          </ac:cxnSpMkLst>
        </pc:cxnChg>
      </pc:sldChg>
      <pc:sldChg chg="addSp delSp modSp add mod">
        <pc:chgData name="Denis Usalev" userId="2e9b3989148fdb40" providerId="LiveId" clId="{A7B1B5FA-0DFF-4495-9ED1-6A74D3D8122D}" dt="2021-04-21T18:18:13.747" v="2477" actId="14734"/>
        <pc:sldMkLst>
          <pc:docMk/>
          <pc:sldMk cId="3240900181" sldId="268"/>
        </pc:sldMkLst>
        <pc:spChg chg="add del mod">
          <ac:chgData name="Denis Usalev" userId="2e9b3989148fdb40" providerId="LiveId" clId="{A7B1B5FA-0DFF-4495-9ED1-6A74D3D8122D}" dt="2021-04-21T17:57:13.785" v="2164" actId="478"/>
          <ac:spMkLst>
            <pc:docMk/>
            <pc:sldMk cId="3240900181" sldId="268"/>
            <ac:spMk id="133" creationId="{00000000-0000-0000-0000-000000000000}"/>
          </ac:spMkLst>
        </pc:spChg>
        <pc:spChg chg="add del mod">
          <ac:chgData name="Denis Usalev" userId="2e9b3989148fdb40" providerId="LiveId" clId="{A7B1B5FA-0DFF-4495-9ED1-6A74D3D8122D}" dt="2021-04-21T17:57:13.785" v="2164" actId="478"/>
          <ac:spMkLst>
            <pc:docMk/>
            <pc:sldMk cId="3240900181" sldId="268"/>
            <ac:spMk id="134" creationId="{00000000-0000-0000-0000-000000000000}"/>
          </ac:spMkLst>
        </pc:spChg>
        <pc:graphicFrameChg chg="add del mod modGraphic">
          <ac:chgData name="Denis Usalev" userId="2e9b3989148fdb40" providerId="LiveId" clId="{A7B1B5FA-0DFF-4495-9ED1-6A74D3D8122D}" dt="2021-04-21T18:18:13.747" v="2477" actId="14734"/>
          <ac:graphicFrameMkLst>
            <pc:docMk/>
            <pc:sldMk cId="3240900181" sldId="268"/>
            <ac:graphicFrameMk id="2" creationId="{ABFA20CF-8902-441C-A134-7B1ADF805760}"/>
          </ac:graphicFrameMkLst>
        </pc:graphicFrameChg>
        <pc:picChg chg="add del">
          <ac:chgData name="Denis Usalev" userId="2e9b3989148fdb40" providerId="LiveId" clId="{A7B1B5FA-0DFF-4495-9ED1-6A74D3D8122D}" dt="2021-04-21T17:57:13.785" v="2164" actId="478"/>
          <ac:picMkLst>
            <pc:docMk/>
            <pc:sldMk cId="3240900181" sldId="268"/>
            <ac:picMk id="135" creationId="{00000000-0000-0000-0000-000000000000}"/>
          </ac:picMkLst>
        </pc:picChg>
      </pc:sldChg>
      <pc:sldChg chg="addSp delSp modSp add mod">
        <pc:chgData name="Denis Usalev" userId="2e9b3989148fdb40" providerId="LiveId" clId="{A7B1B5FA-0DFF-4495-9ED1-6A74D3D8122D}" dt="2021-04-21T18:19:53.464" v="2507" actId="14100"/>
        <pc:sldMkLst>
          <pc:docMk/>
          <pc:sldMk cId="259369583" sldId="269"/>
        </pc:sldMkLst>
        <pc:graphicFrameChg chg="del modGraphic">
          <ac:chgData name="Denis Usalev" userId="2e9b3989148fdb40" providerId="LiveId" clId="{A7B1B5FA-0DFF-4495-9ED1-6A74D3D8122D}" dt="2021-04-21T18:18:43.012" v="2481" actId="478"/>
          <ac:graphicFrameMkLst>
            <pc:docMk/>
            <pc:sldMk cId="259369583" sldId="269"/>
            <ac:graphicFrameMk id="2" creationId="{ABFA20CF-8902-441C-A134-7B1ADF805760}"/>
          </ac:graphicFrameMkLst>
        </pc:graphicFrameChg>
        <pc:picChg chg="add mod">
          <ac:chgData name="Denis Usalev" userId="2e9b3989148fdb40" providerId="LiveId" clId="{A7B1B5FA-0DFF-4495-9ED1-6A74D3D8122D}" dt="2021-04-21T18:19:53.464" v="2507" actId="14100"/>
          <ac:picMkLst>
            <pc:docMk/>
            <pc:sldMk cId="259369583" sldId="269"/>
            <ac:picMk id="4" creationId="{6CFD8749-146D-4C32-93C7-FAE94DEACC29}"/>
          </ac:picMkLst>
        </pc:picChg>
      </pc:sldChg>
      <pc:sldChg chg="addSp delSp modSp add mod">
        <pc:chgData name="Denis Usalev" userId="2e9b3989148fdb40" providerId="LiveId" clId="{A7B1B5FA-0DFF-4495-9ED1-6A74D3D8122D}" dt="2021-04-21T18:22:58.771" v="2643"/>
        <pc:sldMkLst>
          <pc:docMk/>
          <pc:sldMk cId="798026636" sldId="270"/>
        </pc:sldMkLst>
        <pc:spChg chg="add mod">
          <ac:chgData name="Denis Usalev" userId="2e9b3989148fdb40" providerId="LiveId" clId="{A7B1B5FA-0DFF-4495-9ED1-6A74D3D8122D}" dt="2021-04-21T18:20:21.317" v="2542" actId="20577"/>
          <ac:spMkLst>
            <pc:docMk/>
            <pc:sldMk cId="798026636" sldId="270"/>
            <ac:spMk id="2" creationId="{42C7021A-A249-4789-A4AB-9E0FC9EBF3CD}"/>
          </ac:spMkLst>
        </pc:spChg>
        <pc:picChg chg="add mod">
          <ac:chgData name="Denis Usalev" userId="2e9b3989148fdb40" providerId="LiveId" clId="{A7B1B5FA-0DFF-4495-9ED1-6A74D3D8122D}" dt="2021-04-21T18:20:41.841" v="2547" actId="14100"/>
          <ac:picMkLst>
            <pc:docMk/>
            <pc:sldMk cId="798026636" sldId="270"/>
            <ac:picMk id="5" creationId="{4EE74ACC-7C6F-4B7A-A489-5B407AECDCF7}"/>
          </ac:picMkLst>
        </pc:picChg>
        <pc:picChg chg="add del mod">
          <ac:chgData name="Denis Usalev" userId="2e9b3989148fdb40" providerId="LiveId" clId="{A7B1B5FA-0DFF-4495-9ED1-6A74D3D8122D}" dt="2021-04-21T18:22:58.771" v="2643"/>
          <ac:picMkLst>
            <pc:docMk/>
            <pc:sldMk cId="798026636" sldId="270"/>
            <ac:picMk id="9" creationId="{16050BB8-D5FF-474D-80DB-1A020BBC2E43}"/>
          </ac:picMkLst>
        </pc:picChg>
      </pc:sldChg>
      <pc:sldChg chg="addSp delSp modSp add mod ord">
        <pc:chgData name="Denis Usalev" userId="2e9b3989148fdb40" providerId="LiveId" clId="{A7B1B5FA-0DFF-4495-9ED1-6A74D3D8122D}" dt="2021-04-21T19:05:09.455" v="3363"/>
        <pc:sldMkLst>
          <pc:docMk/>
          <pc:sldMk cId="3687328916" sldId="271"/>
        </pc:sldMkLst>
        <pc:spChg chg="del">
          <ac:chgData name="Denis Usalev" userId="2e9b3989148fdb40" providerId="LiveId" clId="{A7B1B5FA-0DFF-4495-9ED1-6A74D3D8122D}" dt="2021-04-21T18:20:55.141" v="2553" actId="478"/>
          <ac:spMkLst>
            <pc:docMk/>
            <pc:sldMk cId="3687328916" sldId="271"/>
            <ac:spMk id="2" creationId="{42C7021A-A249-4789-A4AB-9E0FC9EBF3CD}"/>
          </ac:spMkLst>
        </pc:spChg>
        <pc:spChg chg="add mod">
          <ac:chgData name="Denis Usalev" userId="2e9b3989148fdb40" providerId="LiveId" clId="{A7B1B5FA-0DFF-4495-9ED1-6A74D3D8122D}" dt="2021-04-21T19:05:09.455" v="3363"/>
          <ac:spMkLst>
            <pc:docMk/>
            <pc:sldMk cId="3687328916" sldId="271"/>
            <ac:spMk id="8" creationId="{1A25438E-50B1-42C7-A0E4-32547DA5D772}"/>
          </ac:spMkLst>
        </pc:spChg>
        <pc:picChg chg="del">
          <ac:chgData name="Denis Usalev" userId="2e9b3989148fdb40" providerId="LiveId" clId="{A7B1B5FA-0DFF-4495-9ED1-6A74D3D8122D}" dt="2021-04-21T18:20:53.266" v="2552" actId="478"/>
          <ac:picMkLst>
            <pc:docMk/>
            <pc:sldMk cId="3687328916" sldId="271"/>
            <ac:picMk id="5" creationId="{4EE74ACC-7C6F-4B7A-A489-5B407AECDCF7}"/>
          </ac:picMkLst>
        </pc:picChg>
      </pc:sldChg>
      <pc:sldChg chg="addSp delSp modSp add del mod">
        <pc:chgData name="Denis Usalev" userId="2e9b3989148fdb40" providerId="LiveId" clId="{A7B1B5FA-0DFF-4495-9ED1-6A74D3D8122D}" dt="2021-04-21T19:04:55.550" v="3362" actId="47"/>
        <pc:sldMkLst>
          <pc:docMk/>
          <pc:sldMk cId="2831351796" sldId="272"/>
        </pc:sldMkLst>
        <pc:picChg chg="del">
          <ac:chgData name="Denis Usalev" userId="2e9b3989148fdb40" providerId="LiveId" clId="{A7B1B5FA-0DFF-4495-9ED1-6A74D3D8122D}" dt="2021-04-21T18:20:56.699" v="2554" actId="478"/>
          <ac:picMkLst>
            <pc:docMk/>
            <pc:sldMk cId="2831351796" sldId="272"/>
            <ac:picMk id="5" creationId="{4EE74ACC-7C6F-4B7A-A489-5B407AECDCF7}"/>
          </ac:picMkLst>
        </pc:picChg>
        <pc:picChg chg="add del mod">
          <ac:chgData name="Denis Usalev" userId="2e9b3989148fdb40" providerId="LiveId" clId="{A7B1B5FA-0DFF-4495-9ED1-6A74D3D8122D}" dt="2021-04-21T18:22:57.360" v="2642"/>
          <ac:picMkLst>
            <pc:docMk/>
            <pc:sldMk cId="2831351796" sldId="272"/>
            <ac:picMk id="8" creationId="{25ED65C3-B917-4631-9BE0-A042D1AF7FD3}"/>
          </ac:picMkLst>
        </pc:picChg>
        <pc:picChg chg="add del mod">
          <ac:chgData name="Denis Usalev" userId="2e9b3989148fdb40" providerId="LiveId" clId="{A7B1B5FA-0DFF-4495-9ED1-6A74D3D8122D}" dt="2021-04-21T18:22:56.725" v="2641"/>
          <ac:picMkLst>
            <pc:docMk/>
            <pc:sldMk cId="2831351796" sldId="272"/>
            <ac:picMk id="9" creationId="{8BEB64CC-3240-4F81-9694-4BB9DA79AFD7}"/>
          </ac:picMkLst>
        </pc:picChg>
      </pc:sldChg>
      <pc:sldChg chg="addSp delSp modSp add mod">
        <pc:chgData name="Denis Usalev" userId="2e9b3989148fdb40" providerId="LiveId" clId="{A7B1B5FA-0DFF-4495-9ED1-6A74D3D8122D}" dt="2021-04-21T18:23:18.955" v="2651" actId="478"/>
        <pc:sldMkLst>
          <pc:docMk/>
          <pc:sldMk cId="1469616077" sldId="273"/>
        </pc:sldMkLst>
        <pc:spChg chg="del">
          <ac:chgData name="Denis Usalev" userId="2e9b3989148fdb40" providerId="LiveId" clId="{A7B1B5FA-0DFF-4495-9ED1-6A74D3D8122D}" dt="2021-04-21T18:21:13.103" v="2558" actId="478"/>
          <ac:spMkLst>
            <pc:docMk/>
            <pc:sldMk cId="1469616077" sldId="273"/>
            <ac:spMk id="2" creationId="{42C7021A-A249-4789-A4AB-9E0FC9EBF3CD}"/>
          </ac:spMkLst>
        </pc:spChg>
        <pc:spChg chg="add mod">
          <ac:chgData name="Denis Usalev" userId="2e9b3989148fdb40" providerId="LiveId" clId="{A7B1B5FA-0DFF-4495-9ED1-6A74D3D8122D}" dt="2021-04-21T18:23:17.315" v="2650" actId="6549"/>
          <ac:spMkLst>
            <pc:docMk/>
            <pc:sldMk cId="1469616077" sldId="273"/>
            <ac:spMk id="3" creationId="{2A8F3C01-91E5-4CB2-A45D-33996D782877}"/>
          </ac:spMkLst>
        </pc:spChg>
        <pc:picChg chg="del">
          <ac:chgData name="Denis Usalev" userId="2e9b3989148fdb40" providerId="LiveId" clId="{A7B1B5FA-0DFF-4495-9ED1-6A74D3D8122D}" dt="2021-04-21T18:21:08.579" v="2556" actId="478"/>
          <ac:picMkLst>
            <pc:docMk/>
            <pc:sldMk cId="1469616077" sldId="273"/>
            <ac:picMk id="4" creationId="{6CFD8749-146D-4C32-93C7-FAE94DEACC29}"/>
          </ac:picMkLst>
        </pc:picChg>
        <pc:picChg chg="del">
          <ac:chgData name="Denis Usalev" userId="2e9b3989148fdb40" providerId="LiveId" clId="{A7B1B5FA-0DFF-4495-9ED1-6A74D3D8122D}" dt="2021-04-21T18:21:09.855" v="2557" actId="478"/>
          <ac:picMkLst>
            <pc:docMk/>
            <pc:sldMk cId="1469616077" sldId="273"/>
            <ac:picMk id="5" creationId="{4EE74ACC-7C6F-4B7A-A489-5B407AECDCF7}"/>
          </ac:picMkLst>
        </pc:picChg>
        <pc:picChg chg="add del mod">
          <ac:chgData name="Denis Usalev" userId="2e9b3989148fdb40" providerId="LiveId" clId="{A7B1B5FA-0DFF-4495-9ED1-6A74D3D8122D}" dt="2021-04-21T18:23:18.955" v="2651" actId="478"/>
          <ac:picMkLst>
            <pc:docMk/>
            <pc:sldMk cId="1469616077" sldId="273"/>
            <ac:picMk id="8" creationId="{3FC85462-1C65-49E8-B4E5-3AE16F180CFD}"/>
          </ac:picMkLst>
        </pc:picChg>
        <pc:cxnChg chg="add del mod">
          <ac:chgData name="Denis Usalev" userId="2e9b3989148fdb40" providerId="LiveId" clId="{A7B1B5FA-0DFF-4495-9ED1-6A74D3D8122D}" dt="2021-04-21T18:23:13.402" v="2649" actId="478"/>
          <ac:cxnSpMkLst>
            <pc:docMk/>
            <pc:sldMk cId="1469616077" sldId="273"/>
            <ac:cxnSpMk id="7" creationId="{46C6959F-6060-4C82-A99D-6BB3899BDC5F}"/>
          </ac:cxnSpMkLst>
        </pc:cxnChg>
      </pc:sldChg>
      <pc:sldChg chg="delSp modSp add mod">
        <pc:chgData name="Denis Usalev" userId="2e9b3989148fdb40" providerId="LiveId" clId="{A7B1B5FA-0DFF-4495-9ED1-6A74D3D8122D}" dt="2021-04-21T18:23:29.718" v="2653" actId="478"/>
        <pc:sldMkLst>
          <pc:docMk/>
          <pc:sldMk cId="4212933661" sldId="274"/>
        </pc:sldMkLst>
        <pc:spChg chg="mod">
          <ac:chgData name="Denis Usalev" userId="2e9b3989148fdb40" providerId="LiveId" clId="{A7B1B5FA-0DFF-4495-9ED1-6A74D3D8122D}" dt="2021-04-21T18:23:26.634" v="2652" actId="20577"/>
          <ac:spMkLst>
            <pc:docMk/>
            <pc:sldMk cId="4212933661" sldId="274"/>
            <ac:spMk id="3" creationId="{2A8F3C01-91E5-4CB2-A45D-33996D782877}"/>
          </ac:spMkLst>
        </pc:spChg>
        <pc:picChg chg="del">
          <ac:chgData name="Denis Usalev" userId="2e9b3989148fdb40" providerId="LiveId" clId="{A7B1B5FA-0DFF-4495-9ED1-6A74D3D8122D}" dt="2021-04-21T18:23:29.718" v="2653" actId="478"/>
          <ac:picMkLst>
            <pc:docMk/>
            <pc:sldMk cId="4212933661" sldId="274"/>
            <ac:picMk id="8" creationId="{3FC85462-1C65-49E8-B4E5-3AE16F180CFD}"/>
          </ac:picMkLst>
        </pc:picChg>
      </pc:sldChg>
      <pc:sldChg chg="modSp add mod">
        <pc:chgData name="Denis Usalev" userId="2e9b3989148fdb40" providerId="LiveId" clId="{A7B1B5FA-0DFF-4495-9ED1-6A74D3D8122D}" dt="2021-04-21T18:23:47.961" v="2675" actId="1038"/>
        <pc:sldMkLst>
          <pc:docMk/>
          <pc:sldMk cId="156763567" sldId="275"/>
        </pc:sldMkLst>
        <pc:spChg chg="mod">
          <ac:chgData name="Denis Usalev" userId="2e9b3989148fdb40" providerId="LiveId" clId="{A7B1B5FA-0DFF-4495-9ED1-6A74D3D8122D}" dt="2021-04-21T18:23:35.544" v="2654" actId="20577"/>
          <ac:spMkLst>
            <pc:docMk/>
            <pc:sldMk cId="156763567" sldId="275"/>
            <ac:spMk id="3" creationId="{2A8F3C01-91E5-4CB2-A45D-33996D782877}"/>
          </ac:spMkLst>
        </pc:spChg>
        <pc:picChg chg="mod">
          <ac:chgData name="Denis Usalev" userId="2e9b3989148fdb40" providerId="LiveId" clId="{A7B1B5FA-0DFF-4495-9ED1-6A74D3D8122D}" dt="2021-04-21T18:23:47.961" v="2675" actId="1038"/>
          <ac:picMkLst>
            <pc:docMk/>
            <pc:sldMk cId="156763567" sldId="275"/>
            <ac:picMk id="8" creationId="{3FC85462-1C65-49E8-B4E5-3AE16F180CFD}"/>
          </ac:picMkLst>
        </pc:picChg>
      </pc:sldChg>
      <pc:sldChg chg="addSp delSp modSp add mod">
        <pc:chgData name="Denis Usalev" userId="2e9b3989148fdb40" providerId="LiveId" clId="{A7B1B5FA-0DFF-4495-9ED1-6A74D3D8122D}" dt="2021-04-21T18:24:13.743" v="2679" actId="22"/>
        <pc:sldMkLst>
          <pc:docMk/>
          <pc:sldMk cId="1338136495" sldId="276"/>
        </pc:sldMkLst>
        <pc:picChg chg="add del">
          <ac:chgData name="Denis Usalev" userId="2e9b3989148fdb40" providerId="LiveId" clId="{A7B1B5FA-0DFF-4495-9ED1-6A74D3D8122D}" dt="2021-04-21T18:24:13.743" v="2679" actId="22"/>
          <ac:picMkLst>
            <pc:docMk/>
            <pc:sldMk cId="1338136495" sldId="276"/>
            <ac:picMk id="4" creationId="{0836DAC0-56DD-4F9D-8FBE-3C6FE1AF9EEF}"/>
          </ac:picMkLst>
        </pc:picChg>
        <pc:picChg chg="del">
          <ac:chgData name="Denis Usalev" userId="2e9b3989148fdb40" providerId="LiveId" clId="{A7B1B5FA-0DFF-4495-9ED1-6A74D3D8122D}" dt="2021-04-21T18:23:51.018" v="2676" actId="478"/>
          <ac:picMkLst>
            <pc:docMk/>
            <pc:sldMk cId="1338136495" sldId="276"/>
            <ac:picMk id="8" creationId="{3FC85462-1C65-49E8-B4E5-3AE16F180CFD}"/>
          </ac:picMkLst>
        </pc:picChg>
        <pc:picChg chg="add mod">
          <ac:chgData name="Denis Usalev" userId="2e9b3989148fdb40" providerId="LiveId" clId="{A7B1B5FA-0DFF-4495-9ED1-6A74D3D8122D}" dt="2021-04-21T18:23:51.351" v="2677"/>
          <ac:picMkLst>
            <pc:docMk/>
            <pc:sldMk cId="1338136495" sldId="276"/>
            <ac:picMk id="9" creationId="{7C81BF27-7250-4F85-B673-64FE41CD74F1}"/>
          </ac:picMkLst>
        </pc:picChg>
      </pc:sldChg>
      <pc:sldChg chg="addSp delSp modSp add mod">
        <pc:chgData name="Denis Usalev" userId="2e9b3989148fdb40" providerId="LiveId" clId="{A7B1B5FA-0DFF-4495-9ED1-6A74D3D8122D}" dt="2021-04-21T18:25:36.944" v="2745" actId="1035"/>
        <pc:sldMkLst>
          <pc:docMk/>
          <pc:sldMk cId="126731273" sldId="277"/>
        </pc:sldMkLst>
        <pc:spChg chg="del mod">
          <ac:chgData name="Denis Usalev" userId="2e9b3989148fdb40" providerId="LiveId" clId="{A7B1B5FA-0DFF-4495-9ED1-6A74D3D8122D}" dt="2021-04-21T18:24:23.294" v="2682" actId="478"/>
          <ac:spMkLst>
            <pc:docMk/>
            <pc:sldMk cId="126731273" sldId="277"/>
            <ac:spMk id="3" creationId="{2A8F3C01-91E5-4CB2-A45D-33996D782877}"/>
          </ac:spMkLst>
        </pc:spChg>
        <pc:spChg chg="add mod">
          <ac:chgData name="Denis Usalev" userId="2e9b3989148fdb40" providerId="LiveId" clId="{A7B1B5FA-0DFF-4495-9ED1-6A74D3D8122D}" dt="2021-04-21T18:25:36.944" v="2745" actId="1035"/>
          <ac:spMkLst>
            <pc:docMk/>
            <pc:sldMk cId="126731273" sldId="277"/>
            <ac:spMk id="8" creationId="{BFF15009-F68F-4C48-9C08-36BCB8846773}"/>
          </ac:spMkLst>
        </pc:spChg>
        <pc:picChg chg="add mod">
          <ac:chgData name="Denis Usalev" userId="2e9b3989148fdb40" providerId="LiveId" clId="{A7B1B5FA-0DFF-4495-9ED1-6A74D3D8122D}" dt="2021-04-21T18:24:47.416" v="2688" actId="1076"/>
          <ac:picMkLst>
            <pc:docMk/>
            <pc:sldMk cId="126731273" sldId="277"/>
            <ac:picMk id="4" creationId="{EE7AB337-23F2-42EF-A4B0-59E361C93FAA}"/>
          </ac:picMkLst>
        </pc:picChg>
      </pc:sldChg>
      <pc:sldChg chg="modSp add mod">
        <pc:chgData name="Denis Usalev" userId="2e9b3989148fdb40" providerId="LiveId" clId="{A7B1B5FA-0DFF-4495-9ED1-6A74D3D8122D}" dt="2021-04-21T18:32:07.441" v="2910" actId="20577"/>
        <pc:sldMkLst>
          <pc:docMk/>
          <pc:sldMk cId="3990551837" sldId="278"/>
        </pc:sldMkLst>
        <pc:spChg chg="mod">
          <ac:chgData name="Denis Usalev" userId="2e9b3989148fdb40" providerId="LiveId" clId="{A7B1B5FA-0DFF-4495-9ED1-6A74D3D8122D}" dt="2021-04-21T18:31:43.189" v="2768" actId="20577"/>
          <ac:spMkLst>
            <pc:docMk/>
            <pc:sldMk cId="3990551837" sldId="278"/>
            <ac:spMk id="133" creationId="{00000000-0000-0000-0000-000000000000}"/>
          </ac:spMkLst>
        </pc:spChg>
        <pc:spChg chg="mod">
          <ac:chgData name="Denis Usalev" userId="2e9b3989148fdb40" providerId="LiveId" clId="{A7B1B5FA-0DFF-4495-9ED1-6A74D3D8122D}" dt="2021-04-21T18:32:07.441" v="2910" actId="20577"/>
          <ac:spMkLst>
            <pc:docMk/>
            <pc:sldMk cId="3990551837" sldId="278"/>
            <ac:spMk id="134" creationId="{00000000-0000-0000-0000-000000000000}"/>
          </ac:spMkLst>
        </pc:spChg>
      </pc:sldChg>
      <pc:sldChg chg="addSp modSp add mod">
        <pc:chgData name="Denis Usalev" userId="2e9b3989148fdb40" providerId="LiveId" clId="{A7B1B5FA-0DFF-4495-9ED1-6A74D3D8122D}" dt="2021-04-21T18:34:15.505" v="2948" actId="1076"/>
        <pc:sldMkLst>
          <pc:docMk/>
          <pc:sldMk cId="1137033970" sldId="279"/>
        </pc:sldMkLst>
        <pc:picChg chg="add mod">
          <ac:chgData name="Denis Usalev" userId="2e9b3989148fdb40" providerId="LiveId" clId="{A7B1B5FA-0DFF-4495-9ED1-6A74D3D8122D}" dt="2021-04-21T18:34:15.505" v="2948" actId="1076"/>
          <ac:picMkLst>
            <pc:docMk/>
            <pc:sldMk cId="1137033970" sldId="279"/>
            <ac:picMk id="2050" creationId="{DD09ABEA-DD9D-4C82-8F29-B71AE7DB3844}"/>
          </ac:picMkLst>
        </pc:picChg>
        <pc:cxnChg chg="add mod">
          <ac:chgData name="Denis Usalev" userId="2e9b3989148fdb40" providerId="LiveId" clId="{A7B1B5FA-0DFF-4495-9ED1-6A74D3D8122D}" dt="2021-04-21T18:32:32.156" v="2945" actId="1036"/>
          <ac:cxnSpMkLst>
            <pc:docMk/>
            <pc:sldMk cId="1137033970" sldId="279"/>
            <ac:cxnSpMk id="7" creationId="{B5DEA9B3-3C1A-4995-B515-39095B85C9C3}"/>
          </ac:cxnSpMkLst>
        </pc:cxnChg>
      </pc:sldChg>
      <pc:sldChg chg="new del">
        <pc:chgData name="Denis Usalev" userId="2e9b3989148fdb40" providerId="LiveId" clId="{A7B1B5FA-0DFF-4495-9ED1-6A74D3D8122D}" dt="2021-04-21T18:44:54.009" v="2950" actId="47"/>
        <pc:sldMkLst>
          <pc:docMk/>
          <pc:sldMk cId="657479524" sldId="280"/>
        </pc:sldMkLst>
      </pc:sldChg>
      <pc:sldChg chg="addSp delSp modSp add mod">
        <pc:chgData name="Denis Usalev" userId="2e9b3989148fdb40" providerId="LiveId" clId="{A7B1B5FA-0DFF-4495-9ED1-6A74D3D8122D}" dt="2021-04-21T18:49:22.847" v="3077" actId="478"/>
        <pc:sldMkLst>
          <pc:docMk/>
          <pc:sldMk cId="1262618473" sldId="280"/>
        </pc:sldMkLst>
        <pc:spChg chg="add del mod">
          <ac:chgData name="Denis Usalev" userId="2e9b3989148fdb40" providerId="LiveId" clId="{A7B1B5FA-0DFF-4495-9ED1-6A74D3D8122D}" dt="2021-04-21T18:49:22.847" v="3077" actId="478"/>
          <ac:spMkLst>
            <pc:docMk/>
            <pc:sldMk cId="1262618473" sldId="280"/>
            <ac:spMk id="7" creationId="{88A3C97F-2A71-4E94-A470-74D15FAFA472}"/>
          </ac:spMkLst>
        </pc:spChg>
        <pc:spChg chg="mod">
          <ac:chgData name="Denis Usalev" userId="2e9b3989148fdb40" providerId="LiveId" clId="{A7B1B5FA-0DFF-4495-9ED1-6A74D3D8122D}" dt="2021-04-21T18:45:09.056" v="2975" actId="20577"/>
          <ac:spMkLst>
            <pc:docMk/>
            <pc:sldMk cId="1262618473" sldId="280"/>
            <ac:spMk id="133" creationId="{00000000-0000-0000-0000-000000000000}"/>
          </ac:spMkLst>
        </pc:spChg>
        <pc:spChg chg="mod">
          <ac:chgData name="Denis Usalev" userId="2e9b3989148fdb40" providerId="LiveId" clId="{A7B1B5FA-0DFF-4495-9ED1-6A74D3D8122D}" dt="2021-04-21T18:49:13.653" v="3075" actId="20577"/>
          <ac:spMkLst>
            <pc:docMk/>
            <pc:sldMk cId="1262618473" sldId="280"/>
            <ac:spMk id="134" creationId="{00000000-0000-0000-0000-000000000000}"/>
          </ac:spMkLst>
        </pc:spChg>
        <pc:picChg chg="add mod">
          <ac:chgData name="Denis Usalev" userId="2e9b3989148fdb40" providerId="LiveId" clId="{A7B1B5FA-0DFF-4495-9ED1-6A74D3D8122D}" dt="2021-04-21T18:49:00.122" v="3067" actId="1076"/>
          <ac:picMkLst>
            <pc:docMk/>
            <pc:sldMk cId="1262618473" sldId="280"/>
            <ac:picMk id="3" creationId="{FA9598A8-1848-4124-AAA9-44577A9BADF0}"/>
          </ac:picMkLst>
        </pc:picChg>
      </pc:sldChg>
      <pc:sldChg chg="addSp delSp modSp add mod">
        <pc:chgData name="Denis Usalev" userId="2e9b3989148fdb40" providerId="LiveId" clId="{A7B1B5FA-0DFF-4495-9ED1-6A74D3D8122D}" dt="2021-04-21T18:54:02.392" v="3093" actId="14100"/>
        <pc:sldMkLst>
          <pc:docMk/>
          <pc:sldMk cId="2994685359" sldId="281"/>
        </pc:sldMkLst>
        <pc:spChg chg="add del">
          <ac:chgData name="Denis Usalev" userId="2e9b3989148fdb40" providerId="LiveId" clId="{A7B1B5FA-0DFF-4495-9ED1-6A74D3D8122D}" dt="2021-04-21T18:48:04.327" v="3026"/>
          <ac:spMkLst>
            <pc:docMk/>
            <pc:sldMk cId="2994685359" sldId="281"/>
            <ac:spMk id="2" creationId="{8F3CCF51-170E-4B4B-B144-D2B9BDE5EC76}"/>
          </ac:spMkLst>
        </pc:spChg>
        <pc:spChg chg="mod">
          <ac:chgData name="Denis Usalev" userId="2e9b3989148fdb40" providerId="LiveId" clId="{A7B1B5FA-0DFF-4495-9ED1-6A74D3D8122D}" dt="2021-04-21T18:52:03.541" v="3079" actId="20577"/>
          <ac:spMkLst>
            <pc:docMk/>
            <pc:sldMk cId="2994685359" sldId="281"/>
            <ac:spMk id="134" creationId="{00000000-0000-0000-0000-000000000000}"/>
          </ac:spMkLst>
        </pc:spChg>
        <pc:picChg chg="del">
          <ac:chgData name="Denis Usalev" userId="2e9b3989148fdb40" providerId="LiveId" clId="{A7B1B5FA-0DFF-4495-9ED1-6A74D3D8122D}" dt="2021-04-21T18:46:28.296" v="3004" actId="478"/>
          <ac:picMkLst>
            <pc:docMk/>
            <pc:sldMk cId="2994685359" sldId="281"/>
            <ac:picMk id="3" creationId="{FA9598A8-1848-4124-AAA9-44577A9BADF0}"/>
          </ac:picMkLst>
        </pc:picChg>
        <pc:picChg chg="add del mod">
          <ac:chgData name="Denis Usalev" userId="2e9b3989148fdb40" providerId="LiveId" clId="{A7B1B5FA-0DFF-4495-9ED1-6A74D3D8122D}" dt="2021-04-21T18:53:47.360" v="3090" actId="478"/>
          <ac:picMkLst>
            <pc:docMk/>
            <pc:sldMk cId="2994685359" sldId="281"/>
            <ac:picMk id="5" creationId="{D0D9A8E0-090A-45D7-A3FB-E1671DF2974D}"/>
          </ac:picMkLst>
        </pc:picChg>
        <pc:picChg chg="add mod">
          <ac:chgData name="Denis Usalev" userId="2e9b3989148fdb40" providerId="LiveId" clId="{A7B1B5FA-0DFF-4495-9ED1-6A74D3D8122D}" dt="2021-04-21T18:54:02.392" v="3093" actId="14100"/>
          <ac:picMkLst>
            <pc:docMk/>
            <pc:sldMk cId="2994685359" sldId="281"/>
            <ac:picMk id="7" creationId="{DE8A1A33-2CF9-4B38-922A-C40C5C2C7859}"/>
          </ac:picMkLst>
        </pc:picChg>
      </pc:sldChg>
      <pc:sldChg chg="addSp modSp add mod">
        <pc:chgData name="Denis Usalev" userId="2e9b3989148fdb40" providerId="LiveId" clId="{A7B1B5FA-0DFF-4495-9ED1-6A74D3D8122D}" dt="2021-04-21T19:07:56.923" v="3548" actId="1037"/>
        <pc:sldMkLst>
          <pc:docMk/>
          <pc:sldMk cId="3727672476" sldId="282"/>
        </pc:sldMkLst>
        <pc:spChg chg="add mod">
          <ac:chgData name="Denis Usalev" userId="2e9b3989148fdb40" providerId="LiveId" clId="{A7B1B5FA-0DFF-4495-9ED1-6A74D3D8122D}" dt="2021-04-21T19:07:22.281" v="3374" actId="14100"/>
          <ac:spMkLst>
            <pc:docMk/>
            <pc:sldMk cId="3727672476" sldId="282"/>
            <ac:spMk id="8" creationId="{FF1147BD-B9A8-4626-96BB-BFCF43FD1DF4}"/>
          </ac:spMkLst>
        </pc:spChg>
        <pc:spChg chg="add mod">
          <ac:chgData name="Denis Usalev" userId="2e9b3989148fdb40" providerId="LiveId" clId="{A7B1B5FA-0DFF-4495-9ED1-6A74D3D8122D}" dt="2021-04-21T19:07:56.923" v="3548" actId="1037"/>
          <ac:spMkLst>
            <pc:docMk/>
            <pc:sldMk cId="3727672476" sldId="282"/>
            <ac:spMk id="9" creationId="{3AC39E01-019F-4D35-80C1-CA6A4E6FDA9B}"/>
          </ac:spMkLst>
        </pc:spChg>
        <pc:spChg chg="add mod">
          <ac:chgData name="Denis Usalev" userId="2e9b3989148fdb40" providerId="LiveId" clId="{A7B1B5FA-0DFF-4495-9ED1-6A74D3D8122D}" dt="2021-04-21T19:07:42.939" v="3474" actId="1038"/>
          <ac:spMkLst>
            <pc:docMk/>
            <pc:sldMk cId="3727672476" sldId="282"/>
            <ac:spMk id="10" creationId="{317EC105-67A0-46DA-AE0B-1514EF2FF13A}"/>
          </ac:spMkLst>
        </pc:spChg>
      </pc:sldChg>
      <pc:sldChg chg="addSp delSp modSp add mod">
        <pc:chgData name="Denis Usalev" userId="2e9b3989148fdb40" providerId="LiveId" clId="{A7B1B5FA-0DFF-4495-9ED1-6A74D3D8122D}" dt="2021-04-21T18:59:20.996" v="3266" actId="14100"/>
        <pc:sldMkLst>
          <pc:docMk/>
          <pc:sldMk cId="2208378502" sldId="283"/>
        </pc:sldMkLst>
        <pc:picChg chg="add mod">
          <ac:chgData name="Denis Usalev" userId="2e9b3989148fdb40" providerId="LiveId" clId="{A7B1B5FA-0DFF-4495-9ED1-6A74D3D8122D}" dt="2021-04-21T18:59:20.996" v="3266" actId="14100"/>
          <ac:picMkLst>
            <pc:docMk/>
            <pc:sldMk cId="2208378502" sldId="283"/>
            <ac:picMk id="3" creationId="{502F645F-10B7-417A-AD1F-F1EC9D608006}"/>
          </ac:picMkLst>
        </pc:picChg>
        <pc:picChg chg="add mod">
          <ac:chgData name="Denis Usalev" userId="2e9b3989148fdb40" providerId="LiveId" clId="{A7B1B5FA-0DFF-4495-9ED1-6A74D3D8122D}" dt="2021-04-21T18:59:14.073" v="3264" actId="14100"/>
          <ac:picMkLst>
            <pc:docMk/>
            <pc:sldMk cId="2208378502" sldId="283"/>
            <ac:picMk id="5" creationId="{0CBDD826-BF27-41F0-816C-EED0E6F518F4}"/>
          </ac:picMkLst>
        </pc:picChg>
        <pc:picChg chg="del">
          <ac:chgData name="Denis Usalev" userId="2e9b3989148fdb40" providerId="LiveId" clId="{A7B1B5FA-0DFF-4495-9ED1-6A74D3D8122D}" dt="2021-04-21T18:54:11.374" v="3095" actId="478"/>
          <ac:picMkLst>
            <pc:docMk/>
            <pc:sldMk cId="2208378502" sldId="283"/>
            <ac:picMk id="7" creationId="{DE8A1A33-2CF9-4B38-922A-C40C5C2C7859}"/>
          </ac:picMkLst>
        </pc:picChg>
      </pc:sldChg>
      <pc:sldChg chg="addSp delSp modSp add mod">
        <pc:chgData name="Denis Usalev" userId="2e9b3989148fdb40" providerId="LiveId" clId="{A7B1B5FA-0DFF-4495-9ED1-6A74D3D8122D}" dt="2021-04-21T18:56:13.540" v="3256" actId="1076"/>
        <pc:sldMkLst>
          <pc:docMk/>
          <pc:sldMk cId="3808112964" sldId="284"/>
        </pc:sldMkLst>
        <pc:spChg chg="add mod">
          <ac:chgData name="Denis Usalev" userId="2e9b3989148fdb40" providerId="LiveId" clId="{A7B1B5FA-0DFF-4495-9ED1-6A74D3D8122D}" dt="2021-04-21T18:56:13.540" v="3256" actId="1076"/>
          <ac:spMkLst>
            <pc:docMk/>
            <pc:sldMk cId="3808112964" sldId="284"/>
            <ac:spMk id="6" creationId="{DECB54A1-5D78-43D9-9B0B-B011CEFBBE23}"/>
          </ac:spMkLst>
        </pc:spChg>
        <pc:picChg chg="del">
          <ac:chgData name="Denis Usalev" userId="2e9b3989148fdb40" providerId="LiveId" clId="{A7B1B5FA-0DFF-4495-9ED1-6A74D3D8122D}" dt="2021-04-21T18:54:44.321" v="3101" actId="478"/>
          <ac:picMkLst>
            <pc:docMk/>
            <pc:sldMk cId="3808112964" sldId="284"/>
            <ac:picMk id="7" creationId="{DE8A1A33-2CF9-4B38-922A-C40C5C2C7859}"/>
          </ac:picMkLst>
        </pc:picChg>
      </pc:sldChg>
      <pc:sldChg chg="delSp add mod">
        <pc:chgData name="Denis Usalev" userId="2e9b3989148fdb40" providerId="LiveId" clId="{A7B1B5FA-0DFF-4495-9ED1-6A74D3D8122D}" dt="2021-04-21T18:59:28.257" v="3268" actId="478"/>
        <pc:sldMkLst>
          <pc:docMk/>
          <pc:sldMk cId="2128186474" sldId="285"/>
        </pc:sldMkLst>
        <pc:picChg chg="del">
          <ac:chgData name="Denis Usalev" userId="2e9b3989148fdb40" providerId="LiveId" clId="{A7B1B5FA-0DFF-4495-9ED1-6A74D3D8122D}" dt="2021-04-21T18:59:28.257" v="3268" actId="478"/>
          <ac:picMkLst>
            <pc:docMk/>
            <pc:sldMk cId="2128186474" sldId="285"/>
            <ac:picMk id="5" creationId="{0CBDD826-BF27-41F0-816C-EED0E6F518F4}"/>
          </ac:picMkLst>
        </pc:picChg>
      </pc:sldChg>
      <pc:sldChg chg="addSp delSp modSp add mod">
        <pc:chgData name="Denis Usalev" userId="2e9b3989148fdb40" providerId="LiveId" clId="{A7B1B5FA-0DFF-4495-9ED1-6A74D3D8122D}" dt="2021-04-21T19:00:18.680" v="3278" actId="14100"/>
        <pc:sldMkLst>
          <pc:docMk/>
          <pc:sldMk cId="23961444" sldId="286"/>
        </pc:sldMkLst>
        <pc:spChg chg="add mod">
          <ac:chgData name="Denis Usalev" userId="2e9b3989148fdb40" providerId="LiveId" clId="{A7B1B5FA-0DFF-4495-9ED1-6A74D3D8122D}" dt="2021-04-21T19:00:18.680" v="3278" actId="14100"/>
          <ac:spMkLst>
            <pc:docMk/>
            <pc:sldMk cId="23961444" sldId="286"/>
            <ac:spMk id="9" creationId="{4A0C963F-3BEC-42B5-9350-1A9490282AB2}"/>
          </ac:spMkLst>
        </pc:spChg>
        <pc:picChg chg="del">
          <ac:chgData name="Denis Usalev" userId="2e9b3989148fdb40" providerId="LiveId" clId="{A7B1B5FA-0DFF-4495-9ED1-6A74D3D8122D}" dt="2021-04-21T18:59:38.555" v="3270" actId="478"/>
          <ac:picMkLst>
            <pc:docMk/>
            <pc:sldMk cId="23961444" sldId="286"/>
            <ac:picMk id="3" creationId="{502F645F-10B7-417A-AD1F-F1EC9D608006}"/>
          </ac:picMkLst>
        </pc:picChg>
        <pc:picChg chg="add mod">
          <ac:chgData name="Denis Usalev" userId="2e9b3989148fdb40" providerId="LiveId" clId="{A7B1B5FA-0DFF-4495-9ED1-6A74D3D8122D}" dt="2021-04-21T18:59:55.147" v="3275" actId="1076"/>
          <ac:picMkLst>
            <pc:docMk/>
            <pc:sldMk cId="23961444" sldId="286"/>
            <ac:picMk id="4" creationId="{4957369A-A62B-43BA-8AA3-C46E94AC7146}"/>
          </ac:picMkLst>
        </pc:picChg>
        <pc:picChg chg="del">
          <ac:chgData name="Denis Usalev" userId="2e9b3989148fdb40" providerId="LiveId" clId="{A7B1B5FA-0DFF-4495-9ED1-6A74D3D8122D}" dt="2021-04-21T18:59:39.783" v="3271" actId="478"/>
          <ac:picMkLst>
            <pc:docMk/>
            <pc:sldMk cId="23961444" sldId="286"/>
            <ac:picMk id="5" creationId="{0CBDD826-BF27-41F0-816C-EED0E6F518F4}"/>
          </ac:picMkLst>
        </pc:picChg>
      </pc:sldChg>
      <pc:sldChg chg="delSp add mod">
        <pc:chgData name="Denis Usalev" userId="2e9b3989148fdb40" providerId="LiveId" clId="{A7B1B5FA-0DFF-4495-9ED1-6A74D3D8122D}" dt="2021-04-21T19:00:36.232" v="3280" actId="478"/>
        <pc:sldMkLst>
          <pc:docMk/>
          <pc:sldMk cId="573338584" sldId="287"/>
        </pc:sldMkLst>
        <pc:spChg chg="del">
          <ac:chgData name="Denis Usalev" userId="2e9b3989148fdb40" providerId="LiveId" clId="{A7B1B5FA-0DFF-4495-9ED1-6A74D3D8122D}" dt="2021-04-21T19:00:36.232" v="3280" actId="478"/>
          <ac:spMkLst>
            <pc:docMk/>
            <pc:sldMk cId="573338584" sldId="287"/>
            <ac:spMk id="9" creationId="{4A0C963F-3BEC-42B5-9350-1A9490282AB2}"/>
          </ac:spMkLst>
        </pc:spChg>
      </pc:sldChg>
      <pc:sldChg chg="addSp modSp add mod">
        <pc:chgData name="Denis Usalev" userId="2e9b3989148fdb40" providerId="LiveId" clId="{A7B1B5FA-0DFF-4495-9ED1-6A74D3D8122D}" dt="2021-04-21T19:01:20.978" v="3327" actId="1076"/>
        <pc:sldMkLst>
          <pc:docMk/>
          <pc:sldMk cId="3977535358" sldId="288"/>
        </pc:sldMkLst>
        <pc:picChg chg="add mod">
          <ac:chgData name="Denis Usalev" userId="2e9b3989148fdb40" providerId="LiveId" clId="{A7B1B5FA-0DFF-4495-9ED1-6A74D3D8122D}" dt="2021-04-21T19:01:20.978" v="3327" actId="1076"/>
          <ac:picMkLst>
            <pc:docMk/>
            <pc:sldMk cId="3977535358" sldId="288"/>
            <ac:picMk id="11" creationId="{95CA6AEA-4367-4BFC-8933-2D1CD8472A08}"/>
          </ac:picMkLst>
        </pc:picChg>
        <pc:cxnChg chg="add mod">
          <ac:chgData name="Denis Usalev" userId="2e9b3989148fdb40" providerId="LiveId" clId="{A7B1B5FA-0DFF-4495-9ED1-6A74D3D8122D}" dt="2021-04-21T19:01:14.378" v="3325" actId="14100"/>
          <ac:cxnSpMkLst>
            <pc:docMk/>
            <pc:sldMk cId="3977535358" sldId="288"/>
            <ac:cxnSpMk id="9" creationId="{7D18A8F9-77F7-47A2-AF5C-A7ECDBDF6298}"/>
          </ac:cxnSpMkLst>
        </pc:cxnChg>
      </pc:sldChg>
      <pc:sldChg chg="add del setBg">
        <pc:chgData name="Denis Usalev" userId="2e9b3989148fdb40" providerId="LiveId" clId="{A7B1B5FA-0DFF-4495-9ED1-6A74D3D8122D}" dt="2021-04-21T19:01:58.420" v="3333"/>
        <pc:sldMkLst>
          <pc:docMk/>
          <pc:sldMk cId="529605433" sldId="289"/>
        </pc:sldMkLst>
      </pc:sldChg>
      <pc:sldChg chg="add del setBg">
        <pc:chgData name="Denis Usalev" userId="2e9b3989148fdb40" providerId="LiveId" clId="{A7B1B5FA-0DFF-4495-9ED1-6A74D3D8122D}" dt="2021-04-21T19:02:17.443" v="3335" actId="47"/>
        <pc:sldMkLst>
          <pc:docMk/>
          <pc:sldMk cId="2196620036" sldId="289"/>
        </pc:sldMkLst>
      </pc:sldChg>
      <pc:sldChg chg="new del">
        <pc:chgData name="Denis Usalev" userId="2e9b3989148fdb40" providerId="LiveId" clId="{A7B1B5FA-0DFF-4495-9ED1-6A74D3D8122D}" dt="2021-04-21T19:01:39.266" v="3329" actId="47"/>
        <pc:sldMkLst>
          <pc:docMk/>
          <pc:sldMk cId="2249469383" sldId="289"/>
        </pc:sldMkLst>
      </pc:sldChg>
      <pc:sldChg chg="add del setBg">
        <pc:chgData name="Denis Usalev" userId="2e9b3989148fdb40" providerId="LiveId" clId="{A7B1B5FA-0DFF-4495-9ED1-6A74D3D8122D}" dt="2021-04-21T19:01:50.896" v="3331"/>
        <pc:sldMkLst>
          <pc:docMk/>
          <pc:sldMk cId="2503821560" sldId="289"/>
        </pc:sldMkLst>
      </pc:sldChg>
      <pc:sldChg chg="modSp add mod ord">
        <pc:chgData name="Denis Usalev" userId="2e9b3989148fdb40" providerId="LiveId" clId="{A7B1B5FA-0DFF-4495-9ED1-6A74D3D8122D}" dt="2021-04-27T17:51:53.384" v="3589" actId="20577"/>
        <pc:sldMkLst>
          <pc:docMk/>
          <pc:sldMk cId="3318030993" sldId="289"/>
        </pc:sldMkLst>
        <pc:spChg chg="mod">
          <ac:chgData name="Denis Usalev" userId="2e9b3989148fdb40" providerId="LiveId" clId="{A7B1B5FA-0DFF-4495-9ED1-6A74D3D8122D}" dt="2021-04-27T17:51:53.384" v="3589" actId="20577"/>
          <ac:spMkLst>
            <pc:docMk/>
            <pc:sldMk cId="3318030993" sldId="289"/>
            <ac:spMk id="10" creationId="{0AF9A2D3-1DC9-4A3A-8E45-836B17C60C7A}"/>
          </ac:spMkLst>
        </pc:spChg>
      </pc:sldChg>
      <pc:sldChg chg="addSp delSp modSp add del setBg">
        <pc:chgData name="Denis Usalev" userId="2e9b3989148fdb40" providerId="LiveId" clId="{A7B1B5FA-0DFF-4495-9ED1-6A74D3D8122D}" dt="2021-04-21T19:02:30.220" v="3339"/>
        <pc:sldMkLst>
          <pc:docMk/>
          <pc:sldMk cId="4289925876" sldId="289"/>
        </pc:sldMkLst>
        <pc:spChg chg="add del mod">
          <ac:chgData name="Denis Usalev" userId="2e9b3989148fdb40" providerId="LiveId" clId="{A7B1B5FA-0DFF-4495-9ED1-6A74D3D8122D}" dt="2021-04-21T19:02:29.772" v="3338"/>
          <ac:spMkLst>
            <pc:docMk/>
            <pc:sldMk cId="4289925876" sldId="289"/>
            <ac:spMk id="6" creationId="{1655EA35-985E-487D-A658-6F92529D7974}"/>
          </ac:spMkLst>
        </pc:spChg>
        <pc:spChg chg="add del mod">
          <ac:chgData name="Denis Usalev" userId="2e9b3989148fdb40" providerId="LiveId" clId="{A7B1B5FA-0DFF-4495-9ED1-6A74D3D8122D}" dt="2021-04-21T19:02:29.772" v="3338"/>
          <ac:spMkLst>
            <pc:docMk/>
            <pc:sldMk cId="4289925876" sldId="289"/>
            <ac:spMk id="9" creationId="{FE28E376-AE71-4889-A17D-E10E9CE015A7}"/>
          </ac:spMkLst>
        </pc:spChg>
        <pc:picChg chg="add del mod">
          <ac:chgData name="Denis Usalev" userId="2e9b3989148fdb40" providerId="LiveId" clId="{A7B1B5FA-0DFF-4495-9ED1-6A74D3D8122D}" dt="2021-04-21T19:02:29.772" v="3338"/>
          <ac:picMkLst>
            <pc:docMk/>
            <pc:sldMk cId="4289925876" sldId="289"/>
            <ac:picMk id="7" creationId="{01892270-8F15-46A7-900A-EFBDCDD403AF}"/>
          </ac:picMkLst>
        </pc:picChg>
        <pc:picChg chg="add del mod">
          <ac:chgData name="Denis Usalev" userId="2e9b3989148fdb40" providerId="LiveId" clId="{A7B1B5FA-0DFF-4495-9ED1-6A74D3D8122D}" dt="2021-04-21T19:02:29.772" v="3338"/>
          <ac:picMkLst>
            <pc:docMk/>
            <pc:sldMk cId="4289925876" sldId="289"/>
            <ac:picMk id="8" creationId="{56FD1FF5-F1B5-4B57-806E-05F8EF35A756}"/>
          </ac:picMkLst>
        </pc:picChg>
      </pc:sldChg>
      <pc:sldMasterChg chg="delSldLayout">
        <pc:chgData name="Denis Usalev" userId="2e9b3989148fdb40" providerId="LiveId" clId="{A7B1B5FA-0DFF-4495-9ED1-6A74D3D8122D}" dt="2021-04-21T19:01:39.266" v="3329" actId="47"/>
        <pc:sldMasterMkLst>
          <pc:docMk/>
          <pc:sldMasterMk cId="0" sldId="2147483648"/>
        </pc:sldMasterMkLst>
        <pc:sldLayoutChg chg="del">
          <pc:chgData name="Denis Usalev" userId="2e9b3989148fdb40" providerId="LiveId" clId="{A7B1B5FA-0DFF-4495-9ED1-6A74D3D8122D}" dt="2021-04-21T17:22:39.249" v="919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Denis Usalev" userId="2e9b3989148fdb40" providerId="LiveId" clId="{A7B1B5FA-0DFF-4495-9ED1-6A74D3D8122D}" dt="2021-04-21T18:44:54.009" v="2950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Denis Usalev" userId="2e9b3989148fdb40" providerId="LiveId" clId="{A7B1B5FA-0DFF-4495-9ED1-6A74D3D8122D}" dt="2021-04-21T19:01:39.266" v="3329" actId="47"/>
          <pc:sldLayoutMkLst>
            <pc:docMk/>
            <pc:sldMasterMk cId="0" sldId="2147483648"/>
            <pc:sldLayoutMk cId="0" sldId="214748365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8364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57372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16283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62340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24251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94402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49314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36275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8656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9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Изображение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5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323514" indent="-323514"/>
            <a:lvl2pPr marL="882315" indent="-323514"/>
            <a:lvl3pPr marL="1441115" indent="-323515"/>
            <a:lvl4pPr marL="1999914" indent="-323514"/>
            <a:lvl5pPr marL="2558714" indent="-323514"/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Изображение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6" name="Изображение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7" name="Изображение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</a:lvl1pPr>
            <a:lvl2pPr marL="903652" indent="-268652"/>
            <a:lvl3pPr marL="1538652" indent="-268652"/>
            <a:lvl4pPr marL="2173652" indent="-268652"/>
            <a:lvl5pPr marL="2808652" indent="-268652"/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6" name="«Место ввода цитаты»."/>
          <p:cNvSpPr txBox="1">
            <a:spLocks noGrp="1"/>
          </p:cNvSpPr>
          <p:nvPr>
            <p:ph type="body" sz="quarter" idx="13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Изображение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 algn="ctr" defTabSz="825500">
              <a:lnSpc>
                <a:spcPct val="100000"/>
              </a:lnSpc>
              <a:defRPr sz="11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1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 defTabSz="825500">
              <a:lnSpc>
                <a:spcPct val="100000"/>
              </a:lnSpc>
              <a:buSzTx/>
              <a:buNone/>
              <a:defRPr sz="5400"/>
            </a:lvl1pPr>
            <a:lvl2pPr marL="0" indent="0" algn="ctr" defTabSz="825500">
              <a:lnSpc>
                <a:spcPct val="100000"/>
              </a:lnSpc>
              <a:buSzTx/>
              <a:buNone/>
              <a:defRPr sz="5400"/>
            </a:lvl2pPr>
            <a:lvl3pPr marL="0" indent="0" algn="ctr" defTabSz="825500">
              <a:lnSpc>
                <a:spcPct val="100000"/>
              </a:lnSpc>
              <a:buSzTx/>
              <a:buNone/>
              <a:defRPr sz="5400"/>
            </a:lvl3pPr>
            <a:lvl4pPr marL="0" indent="0" algn="ctr" defTabSz="825500">
              <a:lnSpc>
                <a:spcPct val="100000"/>
              </a:lnSpc>
              <a:buSzTx/>
              <a:buNone/>
              <a:defRPr sz="5400"/>
            </a:lvl4pPr>
            <a:lvl5pPr marL="0" indent="0" algn="ctr" defTabSz="825500">
              <a:lnSpc>
                <a:spcPct val="100000"/>
              </a:lnSpc>
              <a:buSzTx/>
              <a:buNone/>
              <a:defRPr sz="5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/>
          <a:lstStyle>
            <a:lvl1pPr algn="ctr" defTabSz="825500"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2185650" y="13081000"/>
            <a:ext cx="283816" cy="279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lnSpc>
                <a:spcPct val="100000"/>
              </a:lnSpc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transition spd="med"/>
  <p:txStyles>
    <p:titleStyle>
      <a:lvl1pPr marL="0" marR="0" indent="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291040" marR="0" indent="-29104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926040" marR="0" indent="-291041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561040" marR="0" indent="-29104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196040" marR="0" indent="-29104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831040" marR="0" indent="-291040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443652" marR="0" indent="-268652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078652" marR="0" indent="-268652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713652" marR="0" indent="-268652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348652" marR="0" indent="-268652" algn="l" defTabSz="457200" rtl="0" latinLnBrk="0">
        <a:lnSpc>
          <a:spcPct val="117999"/>
        </a:lnSpc>
        <a:spcBef>
          <a:spcPts val="0"/>
        </a:spcBef>
        <a:spcAft>
          <a:spcPts val="0"/>
        </a:spcAft>
        <a:buClrTx/>
        <a:buSzPct val="125000"/>
        <a:buFontTx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Интернет-маркетолог с 0"/>
          <p:cNvSpPr txBox="1"/>
          <p:nvPr/>
        </p:nvSpPr>
        <p:spPr>
          <a:xfrm>
            <a:off x="1145015" y="3758949"/>
            <a:ext cx="14452539" cy="3592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12600">
                <a:solidFill>
                  <a:srgbClr val="FFFF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Анализ результатов опроса</a:t>
            </a:r>
            <a:endParaRPr dirty="0"/>
          </a:p>
        </p:txBody>
      </p:sp>
      <p:pic>
        <p:nvPicPr>
          <p:cNvPr id="121" name="Лого.png" descr="Лого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8602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9F4A941-CFC8-4855-9A05-CC893AC08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014" y="1180001"/>
            <a:ext cx="9806565" cy="1774214"/>
          </a:xfrm>
          <a:prstGeom prst="rect">
            <a:avLst/>
          </a:prstGeom>
        </p:spPr>
      </p:pic>
      <p:sp>
        <p:nvSpPr>
          <p:cNvPr id="10" name="Интернет-маркетолог с 0">
            <a:extLst>
              <a:ext uri="{FF2B5EF4-FFF2-40B4-BE49-F238E27FC236}">
                <a16:creationId xmlns:a16="http://schemas.microsoft.com/office/drawing/2014/main" id="{0AF9A2D3-1DC9-4A3A-8E45-836B17C60C7A}"/>
              </a:ext>
            </a:extLst>
          </p:cNvPr>
          <p:cNvSpPr txBox="1"/>
          <p:nvPr/>
        </p:nvSpPr>
        <p:spPr>
          <a:xfrm>
            <a:off x="6648998" y="10100676"/>
            <a:ext cx="9775033" cy="850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12600">
                <a:solidFill>
                  <a:srgbClr val="FFFF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pPr algn="ctr"/>
            <a:r>
              <a:rPr lang="ru-RU" sz="5400" dirty="0"/>
              <a:t>Денис Усалёв, </a:t>
            </a:r>
            <a:r>
              <a:rPr lang="en-US" sz="5400" dirty="0"/>
              <a:t>usalev@gmail.com</a:t>
            </a:r>
            <a:endParaRPr sz="54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Достоверность опроса</a:t>
            </a:r>
            <a:endParaRPr dirty="0"/>
          </a:p>
        </p:txBody>
      </p:sp>
      <p:pic>
        <p:nvPicPr>
          <p:cNvPr id="135" name="лого 2.png" descr="лого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590D82-0C06-4F5B-88DB-805701AE7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589" y="4503200"/>
            <a:ext cx="10230478" cy="61354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DA3A74-8987-4DF1-AE79-4048AA24F96D}"/>
              </a:ext>
            </a:extLst>
          </p:cNvPr>
          <p:cNvSpPr txBox="1"/>
          <p:nvPr/>
        </p:nvSpPr>
        <p:spPr>
          <a:xfrm>
            <a:off x="8308433" y="12003804"/>
            <a:ext cx="7166027" cy="6110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 LCG Bold"/>
                <a:sym typeface="Helvetica"/>
              </a:rPr>
              <a:t>T-</a:t>
            </a:r>
            <a:r>
              <a:rPr kumimoji="0" lang="ru-RU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 LCG Bold"/>
                <a:sym typeface="Helvetica"/>
              </a:rPr>
              <a:t>статистика: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phik LCG Bold"/>
                <a:ea typeface="var(--jp-code-font-family)"/>
              </a:rPr>
              <a:t>7.4708</a:t>
            </a:r>
            <a:r>
              <a:rPr kumimoji="0" lang="ru-RU" altLang="LID4096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phik LCG Bold"/>
                <a:ea typeface="var(--jp-code-font-family)"/>
              </a:rPr>
              <a:t>			</a:t>
            </a:r>
            <a:r>
              <a:rPr kumimoji="0" lang="en-US" altLang="LID4096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phik LCG Bold"/>
                <a:ea typeface="var(--jp-code-font-family)"/>
              </a:rPr>
              <a:t>P-value: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phik LCG Bold"/>
                <a:ea typeface="var(--jp-code-font-family)"/>
              </a:rPr>
              <a:t>1.032</a:t>
            </a:r>
            <a:r>
              <a:rPr kumimoji="0" lang="en-US" altLang="LID4096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phik LCG Bold"/>
                <a:ea typeface="var(--jp-code-font-family)"/>
              </a:rPr>
              <a:t>7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phik LCG Bold"/>
                <a:ea typeface="var(--jp-code-font-family)"/>
              </a:rPr>
              <a:t>e-1</a:t>
            </a:r>
            <a:r>
              <a:rPr kumimoji="0" lang="en-US" altLang="LID4096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phik LCG Bold"/>
                <a:ea typeface="var(--jp-code-font-family)"/>
              </a:rPr>
              <a:t>3</a:t>
            </a:r>
            <a:endParaRPr kumimoji="0" lang="LID4096" altLang="LID4096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raphik LCG Bold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BCB34A-CCF2-4BCA-BA4B-DF8B183F2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0" y="4503199"/>
            <a:ext cx="10535350" cy="630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0876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Достоверность опроса</a:t>
            </a:r>
            <a:endParaRPr dirty="0"/>
          </a:p>
        </p:txBody>
      </p:sp>
      <p:sp>
        <p:nvSpPr>
          <p:cNvPr id="134" name="TextBox 6"/>
          <p:cNvSpPr txBox="1"/>
          <p:nvPr/>
        </p:nvSpPr>
        <p:spPr>
          <a:xfrm>
            <a:off x="1274588" y="5630531"/>
            <a:ext cx="20565504" cy="4143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r>
              <a:rPr lang="ru-RU" dirty="0"/>
              <a:t>Вывод: на уровне </a:t>
            </a:r>
            <a:r>
              <a:rPr lang="en-US" dirty="0"/>
              <a:t>p=0.05 </a:t>
            </a:r>
            <a:r>
              <a:rPr lang="ru-RU" dirty="0"/>
              <a:t>можно утверждать, что разница между качеством связи для «довольных» и «недовольных» клиентов существует. </a:t>
            </a:r>
          </a:p>
          <a:p>
            <a: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endParaRPr lang="ru-RU" dirty="0"/>
          </a:p>
          <a:p>
            <a: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r>
              <a:rPr lang="ru-RU" dirty="0"/>
              <a:t>Значит, опросу доверяем.</a:t>
            </a:r>
            <a:endParaRPr lang="en-US" dirty="0"/>
          </a:p>
        </p:txBody>
      </p:sp>
      <p:pic>
        <p:nvPicPr>
          <p:cNvPr id="135" name="лого 2.png" descr="лого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2154783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План</a:t>
            </a:r>
            <a:endParaRPr dirty="0"/>
          </a:p>
        </p:txBody>
      </p:sp>
      <p:sp>
        <p:nvSpPr>
          <p:cNvPr id="134" name="TextBox 6"/>
          <p:cNvSpPr txBox="1"/>
          <p:nvPr/>
        </p:nvSpPr>
        <p:spPr>
          <a:xfrm>
            <a:off x="1274588" y="5627821"/>
            <a:ext cx="20565504" cy="3108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914400" indent="-914400">
              <a:lnSpc>
                <a:spcPct val="140000"/>
              </a:lnSpc>
              <a:buAutoNum type="arabicPeriod"/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r>
              <a:rPr lang="ru-RU" dirty="0"/>
              <a:t>Проверяем достоверность опроса.</a:t>
            </a:r>
          </a:p>
          <a:p>
            <a:pPr marL="914400" indent="-914400">
              <a:lnSpc>
                <a:spcPct val="140000"/>
              </a:lnSpc>
              <a:buAutoNum type="arabicPeriod"/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r>
              <a:rPr lang="ru-RU" dirty="0"/>
              <a:t>Проверяем, можно ли классифицировать клиентов по группам.</a:t>
            </a:r>
          </a:p>
          <a:p>
            <a:pPr marL="914400" indent="-914400">
              <a:lnSpc>
                <a:spcPct val="140000"/>
              </a:lnSpc>
              <a:buAutoNum type="arabicPeriod"/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r>
              <a:rPr lang="ru-RU" dirty="0"/>
              <a:t>Ранжируем технические показатели по влиянию на мнение клиентов.</a:t>
            </a:r>
            <a:endParaRPr dirty="0"/>
          </a:p>
        </p:txBody>
      </p:sp>
      <p:pic>
        <p:nvPicPr>
          <p:cNvPr id="135" name="лого 2.png" descr="лого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6068FDA-1EB4-459E-AD36-1E9919B213DF}"/>
              </a:ext>
            </a:extLst>
          </p:cNvPr>
          <p:cNvCxnSpPr/>
          <p:nvPr/>
        </p:nvCxnSpPr>
        <p:spPr>
          <a:xfrm>
            <a:off x="1274588" y="6330462"/>
            <a:ext cx="994439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Green Tick Checkmark Vector Icon For Checkbox Marker Symbol Stock  Illustration - Download Image Now - iStock">
            <a:extLst>
              <a:ext uri="{FF2B5EF4-FFF2-40B4-BE49-F238E27FC236}">
                <a16:creationId xmlns:a16="http://schemas.microsoft.com/office/drawing/2014/main" id="{A4B8DD60-FB45-4EF4-8B28-24BC684723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8" t="18764" r="21466" b="21551"/>
          <a:stretch/>
        </p:blipFill>
        <p:spPr bwMode="auto">
          <a:xfrm>
            <a:off x="11553089" y="5363308"/>
            <a:ext cx="1400909" cy="13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78675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Классификация клиентов</a:t>
            </a:r>
            <a:endParaRPr dirty="0"/>
          </a:p>
        </p:txBody>
      </p:sp>
      <p:sp>
        <p:nvSpPr>
          <p:cNvPr id="134" name="TextBox 6"/>
          <p:cNvSpPr txBox="1"/>
          <p:nvPr/>
        </p:nvSpPr>
        <p:spPr>
          <a:xfrm>
            <a:off x="1274588" y="7181724"/>
            <a:ext cx="20565504" cy="1040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endParaRPr lang="en-US" dirty="0"/>
          </a:p>
        </p:txBody>
      </p:sp>
      <p:pic>
        <p:nvPicPr>
          <p:cNvPr id="135" name="лого 2.png" descr="лого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BFA20CF-8902-441C-A134-7B1ADF805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808315"/>
              </p:ext>
            </p:extLst>
          </p:nvPr>
        </p:nvGraphicFramePr>
        <p:xfrm>
          <a:off x="1354698" y="4258119"/>
          <a:ext cx="20239210" cy="814255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149287">
                  <a:extLst>
                    <a:ext uri="{9D8B030D-6E8A-4147-A177-3AD203B41FA5}">
                      <a16:colId xmlns:a16="http://schemas.microsoft.com/office/drawing/2014/main" val="984112746"/>
                    </a:ext>
                  </a:extLst>
                </a:gridCol>
                <a:gridCol w="4209028">
                  <a:extLst>
                    <a:ext uri="{9D8B030D-6E8A-4147-A177-3AD203B41FA5}">
                      <a16:colId xmlns:a16="http://schemas.microsoft.com/office/drawing/2014/main" val="1064002278"/>
                    </a:ext>
                  </a:extLst>
                </a:gridCol>
                <a:gridCol w="11880895">
                  <a:extLst>
                    <a:ext uri="{9D8B030D-6E8A-4147-A177-3AD203B41FA5}">
                      <a16:colId xmlns:a16="http://schemas.microsoft.com/office/drawing/2014/main" val="4185274833"/>
                    </a:ext>
                  </a:extLst>
                </a:gridCol>
              </a:tblGrid>
              <a:tr h="1847253">
                <a:tc>
                  <a:txBody>
                    <a:bodyPr/>
                    <a:lstStyle/>
                    <a:p>
                      <a:r>
                        <a:rPr lang="ru-RU" sz="4400" dirty="0">
                          <a:solidFill>
                            <a:sysClr val="windowText" lastClr="000000"/>
                          </a:solidFill>
                          <a:latin typeface="Graphik LCG Bold"/>
                        </a:rPr>
                        <a:t>Группа</a:t>
                      </a:r>
                      <a:endParaRPr lang="LID4096" sz="4400" dirty="0">
                        <a:solidFill>
                          <a:sysClr val="windowText" lastClr="000000"/>
                        </a:solidFill>
                        <a:latin typeface="Graphik LCG Bold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400" dirty="0">
                          <a:solidFill>
                            <a:sysClr val="windowText" lastClr="000000"/>
                          </a:solidFill>
                          <a:latin typeface="Graphik LCG Bold"/>
                        </a:rPr>
                        <a:t>Признак</a:t>
                      </a:r>
                      <a:endParaRPr lang="LID4096" sz="4400" dirty="0">
                        <a:solidFill>
                          <a:sysClr val="windowText" lastClr="000000"/>
                        </a:solidFill>
                        <a:latin typeface="Graphik LCG Bold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4400" dirty="0">
                          <a:solidFill>
                            <a:sysClr val="windowText" lastClr="000000"/>
                          </a:solidFill>
                          <a:latin typeface="Graphik LCG Bold"/>
                        </a:rPr>
                        <a:t>На что может влиять</a:t>
                      </a:r>
                      <a:endParaRPr lang="LID4096" sz="4400" dirty="0">
                        <a:solidFill>
                          <a:sysClr val="windowText" lastClr="000000"/>
                        </a:solidFill>
                        <a:latin typeface="Graphik LCG Bold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342868"/>
                  </a:ext>
                </a:extLst>
              </a:tr>
              <a:tr h="2968286">
                <a:tc>
                  <a:txBody>
                    <a:bodyPr/>
                    <a:lstStyle/>
                    <a:p>
                      <a:r>
                        <a:rPr lang="ru-RU" sz="4400" dirty="0">
                          <a:solidFill>
                            <a:sysClr val="windowText" lastClr="000000"/>
                          </a:solidFill>
                          <a:latin typeface="Graphik LCG Bold"/>
                        </a:rPr>
                        <a:t>«</a:t>
                      </a:r>
                      <a:r>
                        <a:rPr lang="ru-RU" sz="4400" dirty="0" err="1">
                          <a:solidFill>
                            <a:sysClr val="windowText" lastClr="000000"/>
                          </a:solidFill>
                          <a:latin typeface="Graphik LCG Bold"/>
                        </a:rPr>
                        <a:t>Офисники</a:t>
                      </a:r>
                      <a:r>
                        <a:rPr lang="ru-RU" sz="4400" dirty="0">
                          <a:solidFill>
                            <a:sysClr val="windowText" lastClr="000000"/>
                          </a:solidFill>
                          <a:latin typeface="Graphik LCG Bold"/>
                        </a:rPr>
                        <a:t>»</a:t>
                      </a:r>
                      <a:endParaRPr lang="LID4096" sz="4400" dirty="0">
                        <a:solidFill>
                          <a:sysClr val="windowText" lastClr="000000"/>
                        </a:solidFill>
                        <a:latin typeface="Graphik LCG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4400" dirty="0">
                          <a:solidFill>
                            <a:sysClr val="windowText" lastClr="000000"/>
                          </a:solidFill>
                          <a:latin typeface="Graphik LCG Bold"/>
                        </a:rPr>
                        <a:t>Мало трафика</a:t>
                      </a:r>
                      <a:endParaRPr lang="LID4096" sz="4400" dirty="0">
                        <a:solidFill>
                          <a:sysClr val="windowText" lastClr="000000"/>
                        </a:solidFill>
                        <a:latin typeface="Graphik LCG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4400" dirty="0">
                          <a:solidFill>
                            <a:sysClr val="windowText" lastClr="000000"/>
                          </a:solidFill>
                          <a:latin typeface="Graphik LCG Bold"/>
                        </a:rPr>
                        <a:t>Более чувствительны к задержкам, менее чувствительны к скорости </a:t>
                      </a:r>
                      <a:endParaRPr lang="LID4096" sz="4400" dirty="0">
                        <a:solidFill>
                          <a:sysClr val="windowText" lastClr="000000"/>
                        </a:solidFill>
                        <a:latin typeface="Graphik LCG Bol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334004"/>
                  </a:ext>
                </a:extLst>
              </a:tr>
              <a:tr h="3327012">
                <a:tc>
                  <a:txBody>
                    <a:bodyPr/>
                    <a:lstStyle/>
                    <a:p>
                      <a:r>
                        <a:rPr lang="ru-RU" sz="4400" dirty="0">
                          <a:solidFill>
                            <a:sysClr val="windowText" lastClr="000000"/>
                          </a:solidFill>
                          <a:latin typeface="Graphik LCG Bold"/>
                        </a:rPr>
                        <a:t>«Потребители»</a:t>
                      </a:r>
                      <a:endParaRPr lang="LID4096" sz="4400" dirty="0">
                        <a:solidFill>
                          <a:sysClr val="windowText" lastClr="000000"/>
                        </a:solidFill>
                        <a:latin typeface="Graphik LCG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4400" dirty="0">
                          <a:solidFill>
                            <a:sysClr val="windowText" lastClr="000000"/>
                          </a:solidFill>
                          <a:latin typeface="Graphik LCG Bold"/>
                        </a:rPr>
                        <a:t>Много трафика</a:t>
                      </a:r>
                      <a:endParaRPr lang="LID4096" sz="4400" dirty="0">
                        <a:solidFill>
                          <a:sysClr val="windowText" lastClr="000000"/>
                        </a:solidFill>
                        <a:latin typeface="Graphik LCG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4400" dirty="0">
                          <a:solidFill>
                            <a:sysClr val="windowText" lastClr="000000"/>
                          </a:solidFill>
                          <a:latin typeface="Graphik LCG Bold"/>
                        </a:rPr>
                        <a:t>Менее чувствительны к задержкам страниц, более чувствительны к скорости видео и общей скорости</a:t>
                      </a:r>
                      <a:endParaRPr lang="LID4096" sz="4400" dirty="0">
                        <a:solidFill>
                          <a:sysClr val="windowText" lastClr="000000"/>
                        </a:solidFill>
                        <a:latin typeface="Graphik LCG Bold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295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90018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Классификация клиентов</a:t>
            </a:r>
            <a:endParaRPr dirty="0"/>
          </a:p>
        </p:txBody>
      </p:sp>
      <p:sp>
        <p:nvSpPr>
          <p:cNvPr id="134" name="TextBox 6"/>
          <p:cNvSpPr txBox="1"/>
          <p:nvPr/>
        </p:nvSpPr>
        <p:spPr>
          <a:xfrm>
            <a:off x="1274588" y="7181724"/>
            <a:ext cx="20565504" cy="1040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endParaRPr lang="en-US" dirty="0"/>
          </a:p>
        </p:txBody>
      </p:sp>
      <p:pic>
        <p:nvPicPr>
          <p:cNvPr id="135" name="лого 2.png" descr="лого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FD8749-146D-4C32-93C7-FAE94DEAC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589" y="4612284"/>
            <a:ext cx="10992866" cy="613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958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Классификация клиентов</a:t>
            </a:r>
            <a:endParaRPr dirty="0"/>
          </a:p>
        </p:txBody>
      </p:sp>
      <p:sp>
        <p:nvSpPr>
          <p:cNvPr id="134" name="TextBox 6"/>
          <p:cNvSpPr txBox="1"/>
          <p:nvPr/>
        </p:nvSpPr>
        <p:spPr>
          <a:xfrm>
            <a:off x="1274588" y="7181724"/>
            <a:ext cx="20565504" cy="1040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endParaRPr lang="en-US" dirty="0"/>
          </a:p>
        </p:txBody>
      </p:sp>
      <p:pic>
        <p:nvPicPr>
          <p:cNvPr id="135" name="лого 2.png" descr="лого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FD8749-146D-4C32-93C7-FAE94DEAC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589" y="4612284"/>
            <a:ext cx="10992866" cy="61365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25438E-50B1-42C7-A0E4-32547DA5D772}"/>
              </a:ext>
            </a:extLst>
          </p:cNvPr>
          <p:cNvSpPr txBox="1"/>
          <p:nvPr/>
        </p:nvSpPr>
        <p:spPr>
          <a:xfrm>
            <a:off x="7987004" y="11683887"/>
            <a:ext cx="5743560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 LCG Bold"/>
                <a:sym typeface="Helvetica"/>
              </a:rPr>
              <a:t>Распределение… Экзюпери?</a:t>
            </a:r>
            <a:endParaRPr kumimoji="0" lang="LID4096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raphik LCG Bold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68732891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Классификация клиентов</a:t>
            </a:r>
            <a:endParaRPr dirty="0"/>
          </a:p>
        </p:txBody>
      </p:sp>
      <p:sp>
        <p:nvSpPr>
          <p:cNvPr id="134" name="TextBox 6"/>
          <p:cNvSpPr txBox="1"/>
          <p:nvPr/>
        </p:nvSpPr>
        <p:spPr>
          <a:xfrm>
            <a:off x="1274588" y="7181724"/>
            <a:ext cx="20565504" cy="1040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endParaRPr lang="en-US" dirty="0"/>
          </a:p>
        </p:txBody>
      </p:sp>
      <p:pic>
        <p:nvPicPr>
          <p:cNvPr id="135" name="лого 2.png" descr="лого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FD8749-146D-4C32-93C7-FAE94DEAC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589" y="4612284"/>
            <a:ext cx="10992866" cy="61365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C7021A-A249-4789-A4AB-9E0FC9EBF3CD}"/>
              </a:ext>
            </a:extLst>
          </p:cNvPr>
          <p:cNvSpPr txBox="1"/>
          <p:nvPr/>
        </p:nvSpPr>
        <p:spPr>
          <a:xfrm>
            <a:off x="7987004" y="11683887"/>
            <a:ext cx="5743560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 LCG Bold"/>
                <a:sym typeface="Helvetica"/>
              </a:rPr>
              <a:t>Распределение… Экзюпери?</a:t>
            </a:r>
            <a:endParaRPr kumimoji="0" lang="LID4096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raphik LCG Bold"/>
              <a:sym typeface="Helvetica"/>
            </a:endParaRPr>
          </a:p>
        </p:txBody>
      </p:sp>
      <p:pic>
        <p:nvPicPr>
          <p:cNvPr id="5" name="Picture 4" descr="A picture containing hanger, linedrawing&#10;&#10;Description automatically generated">
            <a:extLst>
              <a:ext uri="{FF2B5EF4-FFF2-40B4-BE49-F238E27FC236}">
                <a16:creationId xmlns:a16="http://schemas.microsoft.com/office/drawing/2014/main" id="{4EE74ACC-7C6F-4B7A-A489-5B407AECDC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564" y="5099907"/>
            <a:ext cx="6976926" cy="488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2663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Классификация клиентов</a:t>
            </a:r>
            <a:endParaRPr dirty="0"/>
          </a:p>
        </p:txBody>
      </p:sp>
      <p:sp>
        <p:nvSpPr>
          <p:cNvPr id="134" name="TextBox 6"/>
          <p:cNvSpPr txBox="1"/>
          <p:nvPr/>
        </p:nvSpPr>
        <p:spPr>
          <a:xfrm>
            <a:off x="1274588" y="7181724"/>
            <a:ext cx="20565504" cy="1040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endParaRPr lang="en-US" dirty="0"/>
          </a:p>
        </p:txBody>
      </p:sp>
      <p:pic>
        <p:nvPicPr>
          <p:cNvPr id="135" name="лого 2.png" descr="лого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8F3C01-91E5-4CB2-A45D-33996D782877}"/>
              </a:ext>
            </a:extLst>
          </p:cNvPr>
          <p:cNvSpPr txBox="1"/>
          <p:nvPr/>
        </p:nvSpPr>
        <p:spPr>
          <a:xfrm>
            <a:off x="1274588" y="3963681"/>
            <a:ext cx="2566408" cy="974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4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 LCG Bold"/>
                <a:sym typeface="Helvetica"/>
              </a:rPr>
              <a:t>Бутстрэп</a:t>
            </a:r>
            <a:r>
              <a:rPr kumimoji="0" lang="ru-RU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 LCG Bold"/>
                <a:sym typeface="Helvetica"/>
              </a:rPr>
              <a:t>!</a:t>
            </a:r>
            <a:endParaRPr kumimoji="0" lang="LID4096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raphik LCG Bold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6961607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Классификация клиентов</a:t>
            </a:r>
            <a:endParaRPr dirty="0"/>
          </a:p>
        </p:txBody>
      </p:sp>
      <p:sp>
        <p:nvSpPr>
          <p:cNvPr id="134" name="TextBox 6"/>
          <p:cNvSpPr txBox="1"/>
          <p:nvPr/>
        </p:nvSpPr>
        <p:spPr>
          <a:xfrm>
            <a:off x="1274588" y="7181724"/>
            <a:ext cx="20565504" cy="1040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endParaRPr lang="en-US" dirty="0"/>
          </a:p>
        </p:txBody>
      </p:sp>
      <p:pic>
        <p:nvPicPr>
          <p:cNvPr id="135" name="лого 2.png" descr="лого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8F3C01-91E5-4CB2-A45D-33996D782877}"/>
              </a:ext>
            </a:extLst>
          </p:cNvPr>
          <p:cNvSpPr txBox="1"/>
          <p:nvPr/>
        </p:nvSpPr>
        <p:spPr>
          <a:xfrm>
            <a:off x="1274588" y="3963681"/>
            <a:ext cx="2566408" cy="974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4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 LCG Bold"/>
                <a:sym typeface="Helvetica"/>
              </a:rPr>
              <a:t>Бутстрэп</a:t>
            </a:r>
            <a:r>
              <a:rPr kumimoji="0" lang="ru-RU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 LCG Bold"/>
                <a:sym typeface="Helvetica"/>
              </a:rPr>
              <a:t>!</a:t>
            </a:r>
            <a:endParaRPr kumimoji="0" lang="LID4096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raphik LCG Bold"/>
              <a:sym typeface="Helvetica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C6959F-6060-4C82-A99D-6BB3899BDC5F}"/>
              </a:ext>
            </a:extLst>
          </p:cNvPr>
          <p:cNvCxnSpPr>
            <a:cxnSpLocks/>
          </p:cNvCxnSpPr>
          <p:nvPr/>
        </p:nvCxnSpPr>
        <p:spPr>
          <a:xfrm flipV="1">
            <a:off x="1274588" y="4538726"/>
            <a:ext cx="2494979" cy="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93366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Классификация клиентов</a:t>
            </a:r>
            <a:endParaRPr dirty="0"/>
          </a:p>
        </p:txBody>
      </p:sp>
      <p:sp>
        <p:nvSpPr>
          <p:cNvPr id="134" name="TextBox 6"/>
          <p:cNvSpPr txBox="1"/>
          <p:nvPr/>
        </p:nvSpPr>
        <p:spPr>
          <a:xfrm>
            <a:off x="1274588" y="7181724"/>
            <a:ext cx="20565504" cy="1040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endParaRPr lang="en-US" dirty="0"/>
          </a:p>
        </p:txBody>
      </p:sp>
      <p:pic>
        <p:nvPicPr>
          <p:cNvPr id="135" name="лого 2.png" descr="лого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C85462-1C65-49E8-B4E5-3AE16F180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684" y="6534275"/>
            <a:ext cx="15289693" cy="49308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8F3C01-91E5-4CB2-A45D-33996D782877}"/>
              </a:ext>
            </a:extLst>
          </p:cNvPr>
          <p:cNvSpPr txBox="1"/>
          <p:nvPr/>
        </p:nvSpPr>
        <p:spPr>
          <a:xfrm>
            <a:off x="1274588" y="3963681"/>
            <a:ext cx="2566408" cy="974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4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 LCG Bold"/>
                <a:sym typeface="Helvetica"/>
              </a:rPr>
              <a:t>Бутстрэп</a:t>
            </a:r>
            <a:r>
              <a:rPr kumimoji="0" lang="ru-RU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 LCG Bold"/>
                <a:sym typeface="Helvetica"/>
              </a:rPr>
              <a:t>!</a:t>
            </a:r>
            <a:endParaRPr kumimoji="0" lang="LID4096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raphik LCG Bold"/>
              <a:sym typeface="Helvetica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C6959F-6060-4C82-A99D-6BB3899BDC5F}"/>
              </a:ext>
            </a:extLst>
          </p:cNvPr>
          <p:cNvCxnSpPr>
            <a:cxnSpLocks/>
          </p:cNvCxnSpPr>
          <p:nvPr/>
        </p:nvCxnSpPr>
        <p:spPr>
          <a:xfrm flipV="1">
            <a:off x="1274588" y="4538726"/>
            <a:ext cx="2494979" cy="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6356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4"/>
          <p:cNvSpPr txBox="1"/>
          <p:nvPr/>
        </p:nvSpPr>
        <p:spPr>
          <a:xfrm>
            <a:off x="1274587" y="4704955"/>
            <a:ext cx="20231397" cy="3108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marL="685800" indent="-685800">
              <a:lnSpc>
                <a:spcPct val="140000"/>
              </a:lnSpc>
              <a:buSzPct val="100000"/>
              <a:buFontTx/>
              <a:buChar char="-"/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r>
              <a:rPr lang="ru-RU" dirty="0"/>
              <a:t>анализируем результаты опроса клиентов</a:t>
            </a:r>
          </a:p>
          <a:p>
            <a:pPr marL="685800" indent="-685800">
              <a:lnSpc>
                <a:spcPct val="140000"/>
              </a:lnSpc>
              <a:buSzPct val="100000"/>
              <a:buFontTx/>
              <a:buChar char="-"/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r>
              <a:rPr lang="ru-RU" dirty="0"/>
              <a:t>выделяем наиболее важные технические показатели качества связи</a:t>
            </a:r>
          </a:p>
          <a:p>
            <a:pPr marL="685800" indent="-685800">
              <a:lnSpc>
                <a:spcPct val="140000"/>
              </a:lnSpc>
              <a:buSzPct val="100000"/>
              <a:buFontTx/>
              <a:buChar char="-"/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r>
              <a:rPr lang="ru-RU" dirty="0"/>
              <a:t>передаем техническому отделу</a:t>
            </a:r>
            <a:endParaRPr dirty="0"/>
          </a:p>
        </p:txBody>
      </p:sp>
      <p:pic>
        <p:nvPicPr>
          <p:cNvPr id="126" name="лого 2.png" descr="лого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Композиция"/>
          <p:cNvSpPr txBox="1"/>
          <p:nvPr/>
        </p:nvSpPr>
        <p:spPr>
          <a:xfrm>
            <a:off x="1274588" y="2032000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Задача</a:t>
            </a: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Классификация клиентов</a:t>
            </a:r>
            <a:endParaRPr dirty="0"/>
          </a:p>
        </p:txBody>
      </p:sp>
      <p:sp>
        <p:nvSpPr>
          <p:cNvPr id="134" name="TextBox 6"/>
          <p:cNvSpPr txBox="1"/>
          <p:nvPr/>
        </p:nvSpPr>
        <p:spPr>
          <a:xfrm>
            <a:off x="1274588" y="7181724"/>
            <a:ext cx="20565504" cy="1040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endParaRPr lang="en-US" dirty="0"/>
          </a:p>
        </p:txBody>
      </p:sp>
      <p:pic>
        <p:nvPicPr>
          <p:cNvPr id="135" name="лого 2.png" descr="лого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8F3C01-91E5-4CB2-A45D-33996D782877}"/>
              </a:ext>
            </a:extLst>
          </p:cNvPr>
          <p:cNvSpPr txBox="1"/>
          <p:nvPr/>
        </p:nvSpPr>
        <p:spPr>
          <a:xfrm>
            <a:off x="1274588" y="3963681"/>
            <a:ext cx="12323887" cy="9742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4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 LCG Bold"/>
                <a:sym typeface="Helvetica"/>
              </a:rPr>
              <a:t>Бутстрэп</a:t>
            </a:r>
            <a:r>
              <a:rPr kumimoji="0" lang="ru-RU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 LCG Bold"/>
                <a:sym typeface="Helvetica"/>
              </a:rPr>
              <a:t>! Тест перестановок (</a:t>
            </a: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 LCG Bold"/>
                <a:sym typeface="Helvetica"/>
              </a:rPr>
              <a:t>Permutation test)</a:t>
            </a:r>
            <a:endParaRPr kumimoji="0" lang="LID4096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raphik LCG Bold"/>
              <a:sym typeface="Helvetica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C6959F-6060-4C82-A99D-6BB3899BDC5F}"/>
              </a:ext>
            </a:extLst>
          </p:cNvPr>
          <p:cNvCxnSpPr>
            <a:cxnSpLocks/>
          </p:cNvCxnSpPr>
          <p:nvPr/>
        </p:nvCxnSpPr>
        <p:spPr>
          <a:xfrm flipV="1">
            <a:off x="1274588" y="4538726"/>
            <a:ext cx="2494979" cy="1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C81BF27-7250-4F85-B673-64FE41CD7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684" y="6534275"/>
            <a:ext cx="15289693" cy="493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3649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Классификация клиентов</a:t>
            </a:r>
            <a:endParaRPr dirty="0"/>
          </a:p>
        </p:txBody>
      </p:sp>
      <p:sp>
        <p:nvSpPr>
          <p:cNvPr id="134" name="TextBox 6"/>
          <p:cNvSpPr txBox="1"/>
          <p:nvPr/>
        </p:nvSpPr>
        <p:spPr>
          <a:xfrm>
            <a:off x="1274588" y="7181724"/>
            <a:ext cx="20565504" cy="1040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endParaRPr lang="en-US" dirty="0"/>
          </a:p>
        </p:txBody>
      </p:sp>
      <p:pic>
        <p:nvPicPr>
          <p:cNvPr id="135" name="лого 2.png" descr="лого 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7AB337-23F2-42EF-A4B0-59E361C93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968" y="4227046"/>
            <a:ext cx="9526063" cy="59836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F15009-F68F-4C48-9C08-36BCB8846773}"/>
              </a:ext>
            </a:extLst>
          </p:cNvPr>
          <p:cNvSpPr txBox="1"/>
          <p:nvPr/>
        </p:nvSpPr>
        <p:spPr>
          <a:xfrm>
            <a:off x="10998880" y="11898295"/>
            <a:ext cx="2418182" cy="6110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kumimoji="0" lang="en-US" altLang="LID4096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phik LCG Bold"/>
                <a:ea typeface="var(--jp-code-font-family)"/>
              </a:rPr>
              <a:t>P-value: 0.1906</a:t>
            </a:r>
            <a:endParaRPr kumimoji="0" lang="LID4096" altLang="LID4096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raphik LCG Bold"/>
            </a:endParaRPr>
          </a:p>
        </p:txBody>
      </p:sp>
    </p:spTree>
    <p:extLst>
      <p:ext uri="{BB962C8B-B14F-4D97-AF65-F5344CB8AC3E}">
        <p14:creationId xmlns:p14="http://schemas.microsoft.com/office/powerpoint/2010/main" val="12673127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Классификация клиентов</a:t>
            </a:r>
            <a:endParaRPr dirty="0"/>
          </a:p>
        </p:txBody>
      </p:sp>
      <p:sp>
        <p:nvSpPr>
          <p:cNvPr id="134" name="TextBox 6"/>
          <p:cNvSpPr txBox="1"/>
          <p:nvPr/>
        </p:nvSpPr>
        <p:spPr>
          <a:xfrm>
            <a:off x="1274588" y="5630531"/>
            <a:ext cx="20565504" cy="4143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r>
              <a:rPr lang="ru-RU" dirty="0"/>
              <a:t>Вывод: на уровне </a:t>
            </a:r>
            <a:r>
              <a:rPr lang="en-US" dirty="0"/>
              <a:t>p=0.05 </a:t>
            </a:r>
            <a:r>
              <a:rPr lang="ru-RU" dirty="0"/>
              <a:t>нельзя утверждать, что есть разница между двумя группами клиентов. </a:t>
            </a:r>
          </a:p>
          <a:p>
            <a: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endParaRPr lang="ru-RU" dirty="0"/>
          </a:p>
          <a:p>
            <a: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r>
              <a:rPr lang="ru-RU" dirty="0"/>
              <a:t>Значит, группы не выделяем, и анализируем всех клиентов вместе.</a:t>
            </a:r>
          </a:p>
        </p:txBody>
      </p:sp>
      <p:pic>
        <p:nvPicPr>
          <p:cNvPr id="135" name="лого 2.png" descr="лого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9055183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План</a:t>
            </a:r>
            <a:endParaRPr dirty="0"/>
          </a:p>
        </p:txBody>
      </p:sp>
      <p:sp>
        <p:nvSpPr>
          <p:cNvPr id="134" name="TextBox 6"/>
          <p:cNvSpPr txBox="1"/>
          <p:nvPr/>
        </p:nvSpPr>
        <p:spPr>
          <a:xfrm>
            <a:off x="1274588" y="5627821"/>
            <a:ext cx="20565504" cy="3108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914400" indent="-914400">
              <a:lnSpc>
                <a:spcPct val="140000"/>
              </a:lnSpc>
              <a:buAutoNum type="arabicPeriod"/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r>
              <a:rPr lang="ru-RU" dirty="0"/>
              <a:t>Проверяем достоверность опроса.</a:t>
            </a:r>
          </a:p>
          <a:p>
            <a:pPr marL="914400" indent="-914400">
              <a:lnSpc>
                <a:spcPct val="140000"/>
              </a:lnSpc>
              <a:buAutoNum type="arabicPeriod"/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r>
              <a:rPr lang="ru-RU" dirty="0"/>
              <a:t>Проверяем, можно ли классифицировать клиентов по группам.</a:t>
            </a:r>
          </a:p>
          <a:p>
            <a:pPr marL="914400" indent="-914400">
              <a:lnSpc>
                <a:spcPct val="140000"/>
              </a:lnSpc>
              <a:buAutoNum type="arabicPeriod"/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r>
              <a:rPr lang="ru-RU" dirty="0"/>
              <a:t>Ранжируем технические показатели по влиянию на мнение клиентов.</a:t>
            </a:r>
            <a:endParaRPr dirty="0"/>
          </a:p>
        </p:txBody>
      </p:sp>
      <p:pic>
        <p:nvPicPr>
          <p:cNvPr id="135" name="лого 2.png" descr="лого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6068FDA-1EB4-459E-AD36-1E9919B213DF}"/>
              </a:ext>
            </a:extLst>
          </p:cNvPr>
          <p:cNvCxnSpPr/>
          <p:nvPr/>
        </p:nvCxnSpPr>
        <p:spPr>
          <a:xfrm>
            <a:off x="1274588" y="6330462"/>
            <a:ext cx="994439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Green Tick Checkmark Vector Icon For Checkbox Marker Symbol Stock  Illustration - Download Image Now - iStock">
            <a:extLst>
              <a:ext uri="{FF2B5EF4-FFF2-40B4-BE49-F238E27FC236}">
                <a16:creationId xmlns:a16="http://schemas.microsoft.com/office/drawing/2014/main" id="{A4B8DD60-FB45-4EF4-8B28-24BC684723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8" t="18764" r="21466" b="21551"/>
          <a:stretch/>
        </p:blipFill>
        <p:spPr bwMode="auto">
          <a:xfrm>
            <a:off x="11553089" y="5363308"/>
            <a:ext cx="1400909" cy="13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DEA9B3-3C1A-4995-B515-39095B85C9C3}"/>
              </a:ext>
            </a:extLst>
          </p:cNvPr>
          <p:cNvCxnSpPr>
            <a:cxnSpLocks/>
          </p:cNvCxnSpPr>
          <p:nvPr/>
        </p:nvCxnSpPr>
        <p:spPr>
          <a:xfrm>
            <a:off x="1286310" y="7344507"/>
            <a:ext cx="1747647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Check mark icon . red cross flat simbol x. delete icon vector illustration.  eps 10 | Coney Island Cincinnati">
            <a:extLst>
              <a:ext uri="{FF2B5EF4-FFF2-40B4-BE49-F238E27FC236}">
                <a16:creationId xmlns:a16="http://schemas.microsoft.com/office/drawing/2014/main" id="{DD09ABEA-DD9D-4C82-8F29-B71AE7DB3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9776" y="6490623"/>
            <a:ext cx="1383323" cy="138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03397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Ранжирование показателей</a:t>
            </a:r>
            <a:endParaRPr dirty="0"/>
          </a:p>
        </p:txBody>
      </p:sp>
      <p:sp>
        <p:nvSpPr>
          <p:cNvPr id="134" name="TextBox 6"/>
          <p:cNvSpPr txBox="1"/>
          <p:nvPr/>
        </p:nvSpPr>
        <p:spPr>
          <a:xfrm>
            <a:off x="10189988" y="3826665"/>
            <a:ext cx="2875381" cy="1040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r>
              <a:rPr lang="ru-RU" dirty="0"/>
              <a:t>Вопрос 2.</a:t>
            </a:r>
          </a:p>
        </p:txBody>
      </p:sp>
      <p:pic>
        <p:nvPicPr>
          <p:cNvPr id="135" name="лого 2.png" descr="лого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9598A8-1848-4124-AAA9-44577A9BA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819" y="5246706"/>
            <a:ext cx="21733711" cy="322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1847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Ранжирование показателей</a:t>
            </a:r>
            <a:endParaRPr dirty="0"/>
          </a:p>
        </p:txBody>
      </p:sp>
      <p:sp>
        <p:nvSpPr>
          <p:cNvPr id="134" name="TextBox 6"/>
          <p:cNvSpPr txBox="1"/>
          <p:nvPr/>
        </p:nvSpPr>
        <p:spPr>
          <a:xfrm>
            <a:off x="10189988" y="3826665"/>
            <a:ext cx="2875381" cy="1040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r>
              <a:rPr lang="ru-RU" dirty="0"/>
              <a:t>Вопрос 2.</a:t>
            </a:r>
          </a:p>
        </p:txBody>
      </p:sp>
      <p:pic>
        <p:nvPicPr>
          <p:cNvPr id="135" name="лого 2.png" descr="лого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9598A8-1848-4124-AAA9-44577A9BA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819" y="5246706"/>
            <a:ext cx="21733711" cy="32225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A3C97F-2A71-4E94-A470-74D15FAFA472}"/>
              </a:ext>
            </a:extLst>
          </p:cNvPr>
          <p:cNvSpPr txBox="1"/>
          <p:nvPr/>
        </p:nvSpPr>
        <p:spPr>
          <a:xfrm>
            <a:off x="1274588" y="8981842"/>
            <a:ext cx="20231397" cy="3806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r>
              <a:rPr lang="ru-RU" sz="4400" dirty="0"/>
              <a:t>Ответы: </a:t>
            </a:r>
          </a:p>
          <a:p>
            <a: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r>
              <a:rPr lang="ru-RU" sz="4400" dirty="0"/>
              <a:t>1 – «</a:t>
            </a:r>
            <a:r>
              <a:rPr lang="ru-RU" sz="4400" dirty="0" err="1"/>
              <a:t>Недозвоны</a:t>
            </a:r>
            <a:r>
              <a:rPr lang="ru-RU" sz="4400" dirty="0"/>
              <a:t>, обрывы при звонках»</a:t>
            </a:r>
          </a:p>
          <a:p>
            <a: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r>
              <a:rPr lang="ru-RU" sz="4400" dirty="0"/>
              <a:t>3 – «Плохое качество связи в зданиях, торговых центрах и т.п.»</a:t>
            </a:r>
          </a:p>
          <a:p>
            <a: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r>
              <a:rPr lang="ru-RU" sz="4400" dirty="0"/>
              <a:t>4 – «Медленный мобильный интернет»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1147BD-B9A8-4626-96BB-BFCF43FD1DF4}"/>
              </a:ext>
            </a:extLst>
          </p:cNvPr>
          <p:cNvSpPr/>
          <p:nvPr/>
        </p:nvSpPr>
        <p:spPr>
          <a:xfrm>
            <a:off x="1806377" y="5834711"/>
            <a:ext cx="2202915" cy="2043197"/>
          </a:xfrm>
          <a:prstGeom prst="rect">
            <a:avLst/>
          </a:prstGeom>
          <a:noFill/>
          <a:ln w="57150" cap="flat">
            <a:solidFill>
              <a:schemeClr val="accent5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LID4096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C39E01-019F-4D35-80C1-CA6A4E6FDA9B}"/>
              </a:ext>
            </a:extLst>
          </p:cNvPr>
          <p:cNvSpPr/>
          <p:nvPr/>
        </p:nvSpPr>
        <p:spPr>
          <a:xfrm>
            <a:off x="7919961" y="5846433"/>
            <a:ext cx="2202915" cy="2043197"/>
          </a:xfrm>
          <a:prstGeom prst="rect">
            <a:avLst/>
          </a:prstGeom>
          <a:noFill/>
          <a:ln w="57150" cap="flat">
            <a:solidFill>
              <a:schemeClr val="accent5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LID4096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7EC105-67A0-46DA-AE0B-1514EF2FF13A}"/>
              </a:ext>
            </a:extLst>
          </p:cNvPr>
          <p:cNvSpPr/>
          <p:nvPr/>
        </p:nvSpPr>
        <p:spPr>
          <a:xfrm>
            <a:off x="10991408" y="5840569"/>
            <a:ext cx="2202915" cy="2043197"/>
          </a:xfrm>
          <a:prstGeom prst="rect">
            <a:avLst/>
          </a:prstGeom>
          <a:noFill/>
          <a:ln w="57150" cap="flat">
            <a:solidFill>
              <a:schemeClr val="accent5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LID4096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2767247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Ранжирование показателей</a:t>
            </a:r>
            <a:endParaRPr dirty="0"/>
          </a:p>
        </p:txBody>
      </p:sp>
      <p:sp>
        <p:nvSpPr>
          <p:cNvPr id="134" name="TextBox 6"/>
          <p:cNvSpPr txBox="1"/>
          <p:nvPr/>
        </p:nvSpPr>
        <p:spPr>
          <a:xfrm>
            <a:off x="1274588" y="5817330"/>
            <a:ext cx="20231397" cy="1040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endParaRPr lang="ru-RU" dirty="0"/>
          </a:p>
        </p:txBody>
      </p:sp>
      <p:pic>
        <p:nvPicPr>
          <p:cNvPr id="135" name="лого 2.png" descr="лого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8A1A33-2CF9-4B38-922A-C40C5C2C7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587" y="3836063"/>
            <a:ext cx="21467307" cy="678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8535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Ранжирование показателей</a:t>
            </a:r>
            <a:endParaRPr dirty="0"/>
          </a:p>
        </p:txBody>
      </p:sp>
      <p:sp>
        <p:nvSpPr>
          <p:cNvPr id="134" name="TextBox 6"/>
          <p:cNvSpPr txBox="1"/>
          <p:nvPr/>
        </p:nvSpPr>
        <p:spPr>
          <a:xfrm>
            <a:off x="1274588" y="5817330"/>
            <a:ext cx="20231397" cy="1040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endParaRPr lang="ru-RU" dirty="0"/>
          </a:p>
        </p:txBody>
      </p:sp>
      <p:pic>
        <p:nvPicPr>
          <p:cNvPr id="135" name="лого 2.png" descr="лого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DECB54A1-5D78-43D9-9B0B-B011CEFBBE23}"/>
              </a:ext>
            </a:extLst>
          </p:cNvPr>
          <p:cNvSpPr txBox="1"/>
          <p:nvPr/>
        </p:nvSpPr>
        <p:spPr>
          <a:xfrm>
            <a:off x="1274588" y="5261255"/>
            <a:ext cx="20565504" cy="4143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r>
              <a:rPr lang="ru-RU" dirty="0"/>
              <a:t>Проверяем с помощью </a:t>
            </a:r>
            <a:r>
              <a:rPr lang="en-US" dirty="0"/>
              <a:t>T-</a:t>
            </a:r>
            <a:r>
              <a:rPr lang="ru-RU" dirty="0"/>
              <a:t>статистики и теста перестановок.</a:t>
            </a:r>
          </a:p>
          <a:p>
            <a: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endParaRPr lang="ru-RU" dirty="0"/>
          </a:p>
          <a:p>
            <a: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r>
              <a:rPr lang="ru-RU" dirty="0"/>
              <a:t>Далее – отсортируем получившиеся значения и получим «рейтинг» показателей.</a:t>
            </a:r>
          </a:p>
        </p:txBody>
      </p:sp>
    </p:spTree>
    <p:extLst>
      <p:ext uri="{BB962C8B-B14F-4D97-AF65-F5344CB8AC3E}">
        <p14:creationId xmlns:p14="http://schemas.microsoft.com/office/powerpoint/2010/main" val="380811296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Ранжирование показателей</a:t>
            </a:r>
            <a:endParaRPr dirty="0"/>
          </a:p>
        </p:txBody>
      </p:sp>
      <p:sp>
        <p:nvSpPr>
          <p:cNvPr id="134" name="TextBox 6"/>
          <p:cNvSpPr txBox="1"/>
          <p:nvPr/>
        </p:nvSpPr>
        <p:spPr>
          <a:xfrm>
            <a:off x="1274588" y="5817330"/>
            <a:ext cx="20231397" cy="1040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endParaRPr lang="ru-RU" dirty="0"/>
          </a:p>
        </p:txBody>
      </p:sp>
      <p:pic>
        <p:nvPicPr>
          <p:cNvPr id="135" name="лого 2.png" descr="лого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2F645F-10B7-417A-AD1F-F1EC9D608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369" y="3698211"/>
            <a:ext cx="12932319" cy="457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8647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Ранжирование показателей</a:t>
            </a:r>
            <a:endParaRPr dirty="0"/>
          </a:p>
        </p:txBody>
      </p:sp>
      <p:sp>
        <p:nvSpPr>
          <p:cNvPr id="134" name="TextBox 6"/>
          <p:cNvSpPr txBox="1"/>
          <p:nvPr/>
        </p:nvSpPr>
        <p:spPr>
          <a:xfrm>
            <a:off x="1274588" y="5817330"/>
            <a:ext cx="20231397" cy="1040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endParaRPr lang="ru-RU" dirty="0"/>
          </a:p>
        </p:txBody>
      </p:sp>
      <p:pic>
        <p:nvPicPr>
          <p:cNvPr id="135" name="лого 2.png" descr="лого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2F645F-10B7-417A-AD1F-F1EC9D608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369" y="3698211"/>
            <a:ext cx="12932319" cy="4579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BDD826-BF27-41F0-816C-EED0E6F51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370" y="8277588"/>
            <a:ext cx="12932320" cy="465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7850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План</a:t>
            </a:r>
            <a:endParaRPr dirty="0"/>
          </a:p>
        </p:txBody>
      </p:sp>
      <p:sp>
        <p:nvSpPr>
          <p:cNvPr id="134" name="TextBox 6"/>
          <p:cNvSpPr txBox="1"/>
          <p:nvPr/>
        </p:nvSpPr>
        <p:spPr>
          <a:xfrm>
            <a:off x="1274588" y="4502405"/>
            <a:ext cx="20565504" cy="3108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914400" indent="-914400">
              <a:lnSpc>
                <a:spcPct val="140000"/>
              </a:lnSpc>
              <a:buAutoNum type="arabicPeriod"/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r>
              <a:rPr lang="ru-RU" dirty="0"/>
              <a:t>Проверяем достоверность опроса.</a:t>
            </a:r>
          </a:p>
          <a:p>
            <a:pPr marL="914400" indent="-914400">
              <a:lnSpc>
                <a:spcPct val="140000"/>
              </a:lnSpc>
              <a:buAutoNum type="arabicPeriod"/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r>
              <a:rPr lang="ru-RU" dirty="0"/>
              <a:t>Проверяем, можно ли классифицировать клиентов по группам.</a:t>
            </a:r>
          </a:p>
          <a:p>
            <a:pPr marL="914400" indent="-914400">
              <a:lnSpc>
                <a:spcPct val="140000"/>
              </a:lnSpc>
              <a:buAutoNum type="arabicPeriod"/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r>
              <a:rPr lang="ru-RU" dirty="0"/>
              <a:t>Ранжируем технические показатели по влиянию на мнение клиентов.</a:t>
            </a:r>
            <a:endParaRPr dirty="0"/>
          </a:p>
        </p:txBody>
      </p:sp>
      <p:pic>
        <p:nvPicPr>
          <p:cNvPr id="135" name="лого 2.png" descr="лого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Ранжирование показателей</a:t>
            </a:r>
            <a:endParaRPr dirty="0"/>
          </a:p>
        </p:txBody>
      </p:sp>
      <p:sp>
        <p:nvSpPr>
          <p:cNvPr id="134" name="TextBox 6"/>
          <p:cNvSpPr txBox="1"/>
          <p:nvPr/>
        </p:nvSpPr>
        <p:spPr>
          <a:xfrm>
            <a:off x="1274588" y="5817330"/>
            <a:ext cx="20231397" cy="1040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endParaRPr lang="ru-RU" dirty="0"/>
          </a:p>
        </p:txBody>
      </p:sp>
      <p:pic>
        <p:nvPicPr>
          <p:cNvPr id="135" name="лого 2.png" descr="лого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57369A-A62B-43BA-8AA3-C46E94AC7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588" y="4565241"/>
            <a:ext cx="10491606" cy="354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3858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Ранжирование показателей</a:t>
            </a:r>
            <a:endParaRPr dirty="0"/>
          </a:p>
        </p:txBody>
      </p:sp>
      <p:sp>
        <p:nvSpPr>
          <p:cNvPr id="134" name="TextBox 6"/>
          <p:cNvSpPr txBox="1"/>
          <p:nvPr/>
        </p:nvSpPr>
        <p:spPr>
          <a:xfrm>
            <a:off x="1274588" y="5817330"/>
            <a:ext cx="20231397" cy="1040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endParaRPr lang="ru-RU" dirty="0"/>
          </a:p>
        </p:txBody>
      </p:sp>
      <p:pic>
        <p:nvPicPr>
          <p:cNvPr id="135" name="лого 2.png" descr="лого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57369A-A62B-43BA-8AA3-C46E94AC7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588" y="4565241"/>
            <a:ext cx="10491606" cy="354484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A0C963F-3BEC-42B5-9350-1A9490282AB2}"/>
              </a:ext>
            </a:extLst>
          </p:cNvPr>
          <p:cNvSpPr/>
          <p:nvPr/>
        </p:nvSpPr>
        <p:spPr>
          <a:xfrm>
            <a:off x="1274588" y="4565242"/>
            <a:ext cx="9961981" cy="2046574"/>
          </a:xfrm>
          <a:prstGeom prst="rect">
            <a:avLst/>
          </a:prstGeom>
          <a:noFill/>
          <a:ln w="57150" cap="flat">
            <a:solidFill>
              <a:schemeClr val="accent5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LID4096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96144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План</a:t>
            </a:r>
            <a:endParaRPr dirty="0"/>
          </a:p>
        </p:txBody>
      </p:sp>
      <p:sp>
        <p:nvSpPr>
          <p:cNvPr id="134" name="TextBox 6"/>
          <p:cNvSpPr txBox="1"/>
          <p:nvPr/>
        </p:nvSpPr>
        <p:spPr>
          <a:xfrm>
            <a:off x="1274588" y="5627821"/>
            <a:ext cx="20565504" cy="3108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914400" indent="-914400">
              <a:lnSpc>
                <a:spcPct val="140000"/>
              </a:lnSpc>
              <a:buAutoNum type="arabicPeriod"/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r>
              <a:rPr lang="ru-RU" dirty="0"/>
              <a:t>Проверяем достоверность опроса.</a:t>
            </a:r>
          </a:p>
          <a:p>
            <a:pPr marL="914400" indent="-914400">
              <a:lnSpc>
                <a:spcPct val="140000"/>
              </a:lnSpc>
              <a:buAutoNum type="arabicPeriod"/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r>
              <a:rPr lang="ru-RU" dirty="0"/>
              <a:t>Проверяем, можно ли классифицировать клиентов по группам.</a:t>
            </a:r>
          </a:p>
          <a:p>
            <a:pPr marL="914400" indent="-914400">
              <a:lnSpc>
                <a:spcPct val="140000"/>
              </a:lnSpc>
              <a:buAutoNum type="arabicPeriod"/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r>
              <a:rPr lang="ru-RU" dirty="0"/>
              <a:t>Ранжируем технические показатели по влиянию на мнение клиентов.</a:t>
            </a:r>
            <a:endParaRPr dirty="0"/>
          </a:p>
        </p:txBody>
      </p:sp>
      <p:pic>
        <p:nvPicPr>
          <p:cNvPr id="135" name="лого 2.png" descr="лого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6068FDA-1EB4-459E-AD36-1E9919B213DF}"/>
              </a:ext>
            </a:extLst>
          </p:cNvPr>
          <p:cNvCxnSpPr/>
          <p:nvPr/>
        </p:nvCxnSpPr>
        <p:spPr>
          <a:xfrm>
            <a:off x="1274588" y="6330462"/>
            <a:ext cx="994439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Green Tick Checkmark Vector Icon For Checkbox Marker Symbol Stock  Illustration - Download Image Now - iStock">
            <a:extLst>
              <a:ext uri="{FF2B5EF4-FFF2-40B4-BE49-F238E27FC236}">
                <a16:creationId xmlns:a16="http://schemas.microsoft.com/office/drawing/2014/main" id="{A4B8DD60-FB45-4EF4-8B28-24BC684723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8" t="18764" r="21466" b="21551"/>
          <a:stretch/>
        </p:blipFill>
        <p:spPr bwMode="auto">
          <a:xfrm>
            <a:off x="11553089" y="5363308"/>
            <a:ext cx="1400909" cy="13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DEA9B3-3C1A-4995-B515-39095B85C9C3}"/>
              </a:ext>
            </a:extLst>
          </p:cNvPr>
          <p:cNvCxnSpPr>
            <a:cxnSpLocks/>
          </p:cNvCxnSpPr>
          <p:nvPr/>
        </p:nvCxnSpPr>
        <p:spPr>
          <a:xfrm>
            <a:off x="1286310" y="7344507"/>
            <a:ext cx="1747647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Check mark icon . red cross flat simbol x. delete icon vector illustration.  eps 10 | Coney Island Cincinnati">
            <a:extLst>
              <a:ext uri="{FF2B5EF4-FFF2-40B4-BE49-F238E27FC236}">
                <a16:creationId xmlns:a16="http://schemas.microsoft.com/office/drawing/2014/main" id="{DD09ABEA-DD9D-4C82-8F29-B71AE7DB3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9776" y="6490623"/>
            <a:ext cx="1383323" cy="138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18A8F9-77F7-47A2-AF5C-A7ECDBDF6298}"/>
              </a:ext>
            </a:extLst>
          </p:cNvPr>
          <p:cNvCxnSpPr>
            <a:cxnSpLocks/>
          </p:cNvCxnSpPr>
          <p:nvPr/>
        </p:nvCxnSpPr>
        <p:spPr>
          <a:xfrm>
            <a:off x="1321478" y="8346836"/>
            <a:ext cx="1918218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4" descr="Green Tick Checkmark Vector Icon For Checkbox Marker Symbol Stock  Illustration - Download Image Now - iStock">
            <a:extLst>
              <a:ext uri="{FF2B5EF4-FFF2-40B4-BE49-F238E27FC236}">
                <a16:creationId xmlns:a16="http://schemas.microsoft.com/office/drawing/2014/main" id="{95CA6AEA-4367-4BFC-8933-2D1CD8472A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8" t="18764" r="21466" b="21551"/>
          <a:stretch/>
        </p:blipFill>
        <p:spPr bwMode="auto">
          <a:xfrm>
            <a:off x="20993099" y="7442176"/>
            <a:ext cx="1400909" cy="133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53535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3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Интернет-маркетолог с 0"/>
          <p:cNvSpPr txBox="1"/>
          <p:nvPr/>
        </p:nvSpPr>
        <p:spPr>
          <a:xfrm>
            <a:off x="1145015" y="3758949"/>
            <a:ext cx="14452539" cy="3592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12600">
                <a:solidFill>
                  <a:srgbClr val="FFFF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Анализ результатов опроса</a:t>
            </a:r>
            <a:endParaRPr dirty="0"/>
          </a:p>
        </p:txBody>
      </p:sp>
      <p:pic>
        <p:nvPicPr>
          <p:cNvPr id="121" name="Лого.png" descr="Лого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8602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9F4A941-CFC8-4855-9A05-CC893AC08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014" y="1180001"/>
            <a:ext cx="9806565" cy="1774214"/>
          </a:xfrm>
          <a:prstGeom prst="rect">
            <a:avLst/>
          </a:prstGeom>
        </p:spPr>
      </p:pic>
      <p:sp>
        <p:nvSpPr>
          <p:cNvPr id="10" name="Интернет-маркетолог с 0">
            <a:extLst>
              <a:ext uri="{FF2B5EF4-FFF2-40B4-BE49-F238E27FC236}">
                <a16:creationId xmlns:a16="http://schemas.microsoft.com/office/drawing/2014/main" id="{0AF9A2D3-1DC9-4A3A-8E45-836B17C60C7A}"/>
              </a:ext>
            </a:extLst>
          </p:cNvPr>
          <p:cNvSpPr txBox="1"/>
          <p:nvPr/>
        </p:nvSpPr>
        <p:spPr>
          <a:xfrm>
            <a:off x="6648998" y="9726728"/>
            <a:ext cx="9775033" cy="1598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lnSpc>
                <a:spcPct val="90000"/>
              </a:lnSpc>
              <a:defRPr sz="12600">
                <a:solidFill>
                  <a:srgbClr val="FFFF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pPr algn="ctr"/>
            <a:r>
              <a:rPr lang="ru-RU" sz="5400" dirty="0"/>
              <a:t>Денис Усалёв, </a:t>
            </a:r>
            <a:r>
              <a:rPr lang="en-US" sz="5400" dirty="0"/>
              <a:t>usalev@gmail.com</a:t>
            </a:r>
            <a:endParaRPr lang="ru-RU" sz="5400" dirty="0"/>
          </a:p>
          <a:p>
            <a:pPr algn="ctr"/>
            <a:r>
              <a:rPr lang="en-US" sz="5400" dirty="0"/>
              <a:t>github.com</a:t>
            </a:r>
            <a:r>
              <a:rPr lang="en-US" sz="5400"/>
              <a:t>/dulti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331803099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Достоверность опроса</a:t>
            </a:r>
            <a:endParaRPr dirty="0"/>
          </a:p>
        </p:txBody>
      </p:sp>
      <p:sp>
        <p:nvSpPr>
          <p:cNvPr id="134" name="TextBox 6"/>
          <p:cNvSpPr txBox="1"/>
          <p:nvPr/>
        </p:nvSpPr>
        <p:spPr>
          <a:xfrm>
            <a:off x="1274587" y="6284908"/>
            <a:ext cx="21444735" cy="1040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r>
              <a:rPr lang="ru-RU" dirty="0"/>
              <a:t>«Оцените, насколько в целом вы удовлетворены качеством связи … от 10 до 1».</a:t>
            </a:r>
            <a:endParaRPr lang="en-US" dirty="0"/>
          </a:p>
        </p:txBody>
      </p:sp>
      <p:pic>
        <p:nvPicPr>
          <p:cNvPr id="135" name="лого 2.png" descr="лого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5607102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Достоверность опроса</a:t>
            </a:r>
            <a:endParaRPr dirty="0"/>
          </a:p>
        </p:txBody>
      </p:sp>
      <p:sp>
        <p:nvSpPr>
          <p:cNvPr id="134" name="TextBox 6"/>
          <p:cNvSpPr txBox="1"/>
          <p:nvPr/>
        </p:nvSpPr>
        <p:spPr>
          <a:xfrm>
            <a:off x="1274588" y="5767844"/>
            <a:ext cx="20565504" cy="2074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r>
              <a:rPr lang="ru-RU" sz="4800" dirty="0"/>
              <a:t>«…оптимальных результатов по надежности, достоверности и уровню различимости можно достичь пятью-семью категориями…»</a:t>
            </a:r>
            <a:r>
              <a:rPr lang="en-US" dirty="0"/>
              <a:t>*</a:t>
            </a:r>
          </a:p>
        </p:txBody>
      </p:sp>
      <p:pic>
        <p:nvPicPr>
          <p:cNvPr id="135" name="лого 2.png" descr="лого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96F559C4-696F-4753-9933-1CE735F15A5C}"/>
              </a:ext>
            </a:extLst>
          </p:cNvPr>
          <p:cNvSpPr txBox="1"/>
          <p:nvPr/>
        </p:nvSpPr>
        <p:spPr>
          <a:xfrm>
            <a:off x="1274588" y="10955387"/>
            <a:ext cx="20565504" cy="1950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r>
              <a:rPr lang="en-US" sz="3200" dirty="0"/>
              <a:t>*“…an optimal measurement – in terms of reliability, validity, and degree of differentiation – could be achieved with five to seven categories…”</a:t>
            </a:r>
            <a:endParaRPr lang="ru-RU" sz="3200" dirty="0"/>
          </a:p>
          <a:p>
            <a: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r>
              <a:rPr lang="sv-SE" sz="2400" dirty="0"/>
              <a:t>Krosnick &amp; Fabrigar, 1997; Krosnick &amp; Presser, 2010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7847125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Достоверность опроса</a:t>
            </a:r>
            <a:endParaRPr dirty="0"/>
          </a:p>
        </p:txBody>
      </p:sp>
      <p:sp>
        <p:nvSpPr>
          <p:cNvPr id="134" name="TextBox 6"/>
          <p:cNvSpPr txBox="1"/>
          <p:nvPr/>
        </p:nvSpPr>
        <p:spPr>
          <a:xfrm>
            <a:off x="1274588" y="6284908"/>
            <a:ext cx="20565504" cy="1040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lnSpc>
                <a:spcPct val="140000"/>
              </a:lnSpc>
              <a:defRPr sz="4800">
                <a:latin typeface="Graphik LCG Regular"/>
                <a:ea typeface="Graphik LCG Regular"/>
                <a:cs typeface="Graphik LCG Regular"/>
                <a:sym typeface="Graphik LCG Regular"/>
              </a:defRPr>
            </a:pPr>
            <a:endParaRPr lang="en-US" dirty="0"/>
          </a:p>
        </p:txBody>
      </p:sp>
      <p:pic>
        <p:nvPicPr>
          <p:cNvPr id="135" name="лого 2.png" descr="лого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6A9071-537A-418B-A79A-642F5015C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868" y="4933220"/>
            <a:ext cx="16364348" cy="52774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9F540C-EED7-41B7-AEAF-6B1A0272D752}"/>
              </a:ext>
            </a:extLst>
          </p:cNvPr>
          <p:cNvSpPr txBox="1"/>
          <p:nvPr/>
        </p:nvSpPr>
        <p:spPr>
          <a:xfrm>
            <a:off x="13874264" y="8051226"/>
            <a:ext cx="914400" cy="6836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raphik LCG Bold"/>
                <a:sym typeface="Helvetica"/>
              </a:rPr>
              <a:t>1 - 8</a:t>
            </a:r>
            <a:endParaRPr kumimoji="0" lang="LID4096" sz="3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Graphik LCG Bold"/>
              <a:sym typeface="Helvetic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10950F-E6AB-4A5F-9F7E-385C7AAD6152}"/>
              </a:ext>
            </a:extLst>
          </p:cNvPr>
          <p:cNvSpPr txBox="1"/>
          <p:nvPr/>
        </p:nvSpPr>
        <p:spPr>
          <a:xfrm>
            <a:off x="16423031" y="8064132"/>
            <a:ext cx="1179013" cy="6836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200" b="1" dirty="0">
                <a:solidFill>
                  <a:schemeClr val="bg1"/>
                </a:solidFill>
                <a:latin typeface="Graphik LCG Bold"/>
              </a:rPr>
              <a:t>9</a:t>
            </a:r>
            <a:r>
              <a:rPr kumimoji="0" lang="ru-RU" sz="3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Graphik LCG Bold"/>
                <a:sym typeface="Helvetica"/>
              </a:rPr>
              <a:t> - 10</a:t>
            </a:r>
            <a:endParaRPr kumimoji="0" lang="LID4096" sz="32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Graphik LCG Bold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5898440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Достоверность опроса</a:t>
            </a:r>
            <a:endParaRPr dirty="0"/>
          </a:p>
        </p:txBody>
      </p:sp>
      <p:pic>
        <p:nvPicPr>
          <p:cNvPr id="135" name="лого 2.png" descr="лого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EC566F-E957-4F8E-A81F-33321ABBA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588" y="5427910"/>
            <a:ext cx="21488196" cy="52811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6A8360-C13E-4D82-A283-8C9A6A0A12FB}"/>
              </a:ext>
            </a:extLst>
          </p:cNvPr>
          <p:cNvSpPr txBox="1"/>
          <p:nvPr/>
        </p:nvSpPr>
        <p:spPr>
          <a:xfrm>
            <a:off x="5271646" y="4229020"/>
            <a:ext cx="12368771" cy="756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 LCG Bold"/>
                <a:sym typeface="Helvetica"/>
              </a:rPr>
              <a:t>Средний рейтинг пользователей по техническим показателям</a:t>
            </a:r>
            <a:endParaRPr kumimoji="0" lang="LID4096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Graphik LCG Bold"/>
              <a:sym typeface="Helvetic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68E112-A304-4DEA-8E2C-F79C50CF35DF}"/>
              </a:ext>
            </a:extLst>
          </p:cNvPr>
          <p:cNvSpPr/>
          <p:nvPr/>
        </p:nvSpPr>
        <p:spPr>
          <a:xfrm>
            <a:off x="20275062" y="5521567"/>
            <a:ext cx="2268415" cy="5099539"/>
          </a:xfrm>
          <a:prstGeom prst="rect">
            <a:avLst/>
          </a:prstGeom>
          <a:noFill/>
          <a:ln w="57150" cap="flat">
            <a:solidFill>
              <a:schemeClr val="accent5">
                <a:lumMod val="7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LID4096" sz="2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9026626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Достоверность опроса</a:t>
            </a:r>
            <a:endParaRPr dirty="0"/>
          </a:p>
        </p:txBody>
      </p:sp>
      <p:pic>
        <p:nvPicPr>
          <p:cNvPr id="135" name="лого 2.png" descr="лого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590D82-0C06-4F5B-88DB-805701AE7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589" y="4503200"/>
            <a:ext cx="10230478" cy="613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4280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Композиция"/>
          <p:cNvSpPr txBox="1"/>
          <p:nvPr/>
        </p:nvSpPr>
        <p:spPr>
          <a:xfrm>
            <a:off x="1274588" y="2032113"/>
            <a:ext cx="16755948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defRPr sz="9000">
                <a:solidFill>
                  <a:srgbClr val="3D3BFF"/>
                </a:solidFill>
                <a:latin typeface="Graphik LCG Bold"/>
                <a:ea typeface="Graphik LCG Bold"/>
                <a:cs typeface="Graphik LCG Bold"/>
                <a:sym typeface="Graphik LCG Bold"/>
              </a:defRPr>
            </a:lvl1pPr>
          </a:lstStyle>
          <a:p>
            <a:r>
              <a:rPr lang="ru-RU" dirty="0"/>
              <a:t>Достоверность опроса</a:t>
            </a:r>
            <a:endParaRPr dirty="0"/>
          </a:p>
        </p:txBody>
      </p:sp>
      <p:pic>
        <p:nvPicPr>
          <p:cNvPr id="135" name="лого 2.png" descr="лого 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3780" y="-2"/>
            <a:ext cx="715436" cy="13716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590D82-0C06-4F5B-88DB-805701AE7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589" y="4503200"/>
            <a:ext cx="10230478" cy="61354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F4F572-A0D4-4140-B793-E3A8ADB34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0" y="4503199"/>
            <a:ext cx="10535350" cy="630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6762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17999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17999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17999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17999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8646</TotalTime>
  <Words>466</Words>
  <Application>Microsoft Office PowerPoint</Application>
  <PresentationFormat>Custom</PresentationFormat>
  <Paragraphs>90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Graphik LCG Bold</vt:lpstr>
      <vt:lpstr>Graphik LCG Regular</vt:lpstr>
      <vt:lpstr>Helvetica Neue</vt:lpstr>
      <vt:lpstr>Helvetica Neue Light</vt:lpstr>
      <vt:lpstr>Helvetica Neue Medium</vt:lpstr>
      <vt:lpstr>Helvetica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Denis Usalev</cp:lastModifiedBy>
  <cp:revision>1</cp:revision>
  <dcterms:modified xsi:type="dcterms:W3CDTF">2021-04-27T17:51:54Z</dcterms:modified>
</cp:coreProperties>
</file>